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9"/>
  </p:notesMasterIdLst>
  <p:sldIdLst>
    <p:sldId id="256" r:id="rId2"/>
    <p:sldId id="314" r:id="rId3"/>
    <p:sldId id="313" r:id="rId4"/>
    <p:sldId id="316" r:id="rId5"/>
    <p:sldId id="312" r:id="rId6"/>
    <p:sldId id="261" r:id="rId7"/>
    <p:sldId id="315" r:id="rId8"/>
  </p:sldIdLst>
  <p:sldSz cx="9144000" cy="5143500" type="screen16x9"/>
  <p:notesSz cx="6858000" cy="9144000"/>
  <p:embeddedFontLst>
    <p:embeddedFont>
      <p:font typeface="Josefin Slab" pitchFamily="2" charset="0"/>
      <p:regular r:id="rId10"/>
      <p:bold r:id="rId11"/>
      <p:italic r:id="rId12"/>
      <p:boldItalic r:id="rId13"/>
    </p:embeddedFont>
    <p:embeddedFont>
      <p:font typeface="Mukta" panose="020B0604020202020204" charset="0"/>
      <p:regular r:id="rId14"/>
      <p:bold r:id="rId15"/>
    </p:embeddedFont>
    <p:embeddedFont>
      <p:font typeface="Raavi" panose="020B0502040204020203" pitchFamily="34" charset="0"/>
      <p:regular r:id="rId16"/>
      <p:bold r:id="rId17"/>
    </p:embeddedFont>
    <p:embeddedFont>
      <p:font typeface="Rajdhani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JA SAHA" initials="RS" lastIdx="2" clrIdx="0">
    <p:extLst>
      <p:ext uri="{19B8F6BF-5375-455C-9EA6-DF929625EA0E}">
        <p15:presenceInfo xmlns:p15="http://schemas.microsoft.com/office/powerpoint/2012/main" userId="5412d00c112c3de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B0694FE-E553-4645-B445-84DC17726DDE}">
  <a:tblStyle styleId="{CB0694FE-E553-4645-B445-84DC17726D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>
        <p:scale>
          <a:sx n="78" d="100"/>
          <a:sy n="78" d="100"/>
        </p:scale>
        <p:origin x="11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e936df1943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e936df1943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e9553da8d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e9553da8d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066909" y="1180753"/>
            <a:ext cx="6136150" cy="3993250"/>
          </a:xfrm>
          <a:custGeom>
            <a:avLst/>
            <a:gdLst/>
            <a:ahLst/>
            <a:cxnLst/>
            <a:rect l="l" t="t" r="r" b="b"/>
            <a:pathLst>
              <a:path w="245446" h="159730" extrusionOk="0">
                <a:moveTo>
                  <a:pt x="245446" y="12432"/>
                </a:moveTo>
                <a:cubicBezTo>
                  <a:pt x="241373" y="9362"/>
                  <a:pt x="236935" y="6779"/>
                  <a:pt x="232224" y="4773"/>
                </a:cubicBezTo>
                <a:cubicBezTo>
                  <a:pt x="224807" y="1672"/>
                  <a:pt x="216813" y="1"/>
                  <a:pt x="208789" y="31"/>
                </a:cubicBezTo>
                <a:cubicBezTo>
                  <a:pt x="191037" y="153"/>
                  <a:pt x="173499" y="8633"/>
                  <a:pt x="162465" y="22493"/>
                </a:cubicBezTo>
                <a:cubicBezTo>
                  <a:pt x="153073" y="34287"/>
                  <a:pt x="148271" y="49545"/>
                  <a:pt x="137115" y="59728"/>
                </a:cubicBezTo>
                <a:cubicBezTo>
                  <a:pt x="127389" y="68573"/>
                  <a:pt x="114075" y="72342"/>
                  <a:pt x="101036" y="74014"/>
                </a:cubicBezTo>
                <a:cubicBezTo>
                  <a:pt x="87966" y="75655"/>
                  <a:pt x="74713" y="75412"/>
                  <a:pt x="61704" y="77570"/>
                </a:cubicBezTo>
                <a:cubicBezTo>
                  <a:pt x="47661" y="79941"/>
                  <a:pt x="34074" y="85108"/>
                  <a:pt x="22037" y="92677"/>
                </a:cubicBezTo>
                <a:cubicBezTo>
                  <a:pt x="15897" y="96537"/>
                  <a:pt x="10001" y="101187"/>
                  <a:pt x="6171" y="107327"/>
                </a:cubicBezTo>
                <a:cubicBezTo>
                  <a:pt x="1155" y="115352"/>
                  <a:pt x="0" y="125322"/>
                  <a:pt x="1399" y="134653"/>
                </a:cubicBezTo>
                <a:cubicBezTo>
                  <a:pt x="2736" y="143437"/>
                  <a:pt x="6080" y="151705"/>
                  <a:pt x="9909" y="159729"/>
                </a:cubicBezTo>
                <a:lnTo>
                  <a:pt x="245446" y="159729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590131" y="3519426"/>
            <a:ext cx="2821500" cy="1750825"/>
          </a:xfrm>
          <a:custGeom>
            <a:avLst/>
            <a:gdLst/>
            <a:ahLst/>
            <a:cxnLst/>
            <a:rect l="l" t="t" r="r" b="b"/>
            <a:pathLst>
              <a:path w="112860" h="70033" extrusionOk="0">
                <a:moveTo>
                  <a:pt x="109961" y="1"/>
                </a:moveTo>
                <a:cubicBezTo>
                  <a:pt x="105896" y="1"/>
                  <a:pt x="98268" y="1710"/>
                  <a:pt x="91735" y="12858"/>
                </a:cubicBezTo>
                <a:cubicBezTo>
                  <a:pt x="82373" y="28937"/>
                  <a:pt x="57783" y="36263"/>
                  <a:pt x="32433" y="43132"/>
                </a:cubicBezTo>
                <a:cubicBezTo>
                  <a:pt x="7083" y="50062"/>
                  <a:pt x="1" y="70032"/>
                  <a:pt x="1" y="70032"/>
                </a:cubicBezTo>
                <a:lnTo>
                  <a:pt x="111188" y="69211"/>
                </a:lnTo>
                <a:lnTo>
                  <a:pt x="112860" y="335"/>
                </a:lnTo>
                <a:cubicBezTo>
                  <a:pt x="112860" y="335"/>
                  <a:pt x="111759" y="1"/>
                  <a:pt x="10996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21868" y="193238"/>
            <a:ext cx="147900" cy="147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188959" y="383799"/>
            <a:ext cx="155700" cy="155700"/>
          </a:xfrm>
          <a:prstGeom prst="mathPlus">
            <a:avLst>
              <a:gd name="adj1" fmla="val 1019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663728" y="242589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flipH="1">
            <a:off x="321870" y="4740141"/>
            <a:ext cx="147900" cy="147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flipH="1">
            <a:off x="535741" y="4863321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flipH="1">
            <a:off x="8614149" y="461651"/>
            <a:ext cx="155700" cy="155700"/>
          </a:xfrm>
          <a:prstGeom prst="mathPlus">
            <a:avLst>
              <a:gd name="adj1" fmla="val 1019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13225" y="804388"/>
            <a:ext cx="4504200" cy="27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13225" y="3442925"/>
            <a:ext cx="2446500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1"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2"/>
          <p:cNvSpPr/>
          <p:nvPr/>
        </p:nvSpPr>
        <p:spPr>
          <a:xfrm>
            <a:off x="309644" y="724963"/>
            <a:ext cx="147900" cy="147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32"/>
          <p:cNvSpPr/>
          <p:nvPr/>
        </p:nvSpPr>
        <p:spPr>
          <a:xfrm>
            <a:off x="132859" y="1337964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32"/>
          <p:cNvSpPr/>
          <p:nvPr/>
        </p:nvSpPr>
        <p:spPr>
          <a:xfrm>
            <a:off x="376528" y="1490374"/>
            <a:ext cx="155700" cy="155700"/>
          </a:xfrm>
          <a:prstGeom prst="mathPlus">
            <a:avLst>
              <a:gd name="adj1" fmla="val 1019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32"/>
          <p:cNvSpPr/>
          <p:nvPr/>
        </p:nvSpPr>
        <p:spPr>
          <a:xfrm>
            <a:off x="456034" y="3852564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32"/>
          <p:cNvSpPr/>
          <p:nvPr/>
        </p:nvSpPr>
        <p:spPr>
          <a:xfrm>
            <a:off x="161744" y="4763563"/>
            <a:ext cx="147900" cy="147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32"/>
          <p:cNvSpPr/>
          <p:nvPr/>
        </p:nvSpPr>
        <p:spPr>
          <a:xfrm>
            <a:off x="8476744" y="539488"/>
            <a:ext cx="147900" cy="147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32"/>
          <p:cNvSpPr/>
          <p:nvPr/>
        </p:nvSpPr>
        <p:spPr>
          <a:xfrm>
            <a:off x="8901403" y="907899"/>
            <a:ext cx="155700" cy="155700"/>
          </a:xfrm>
          <a:prstGeom prst="mathPlus">
            <a:avLst>
              <a:gd name="adj1" fmla="val 1019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32"/>
          <p:cNvSpPr/>
          <p:nvPr/>
        </p:nvSpPr>
        <p:spPr>
          <a:xfrm>
            <a:off x="8575134" y="1156989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32"/>
          <p:cNvSpPr/>
          <p:nvPr/>
        </p:nvSpPr>
        <p:spPr>
          <a:xfrm>
            <a:off x="8041734" y="4911464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32"/>
          <p:cNvSpPr/>
          <p:nvPr/>
        </p:nvSpPr>
        <p:spPr>
          <a:xfrm>
            <a:off x="8405019" y="4813063"/>
            <a:ext cx="147900" cy="147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32"/>
          <p:cNvSpPr/>
          <p:nvPr/>
        </p:nvSpPr>
        <p:spPr>
          <a:xfrm>
            <a:off x="8598228" y="4184499"/>
            <a:ext cx="155700" cy="155700"/>
          </a:xfrm>
          <a:prstGeom prst="mathPlus">
            <a:avLst>
              <a:gd name="adj1" fmla="val 1019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2"/>
          <p:cNvSpPr/>
          <p:nvPr/>
        </p:nvSpPr>
        <p:spPr>
          <a:xfrm>
            <a:off x="1054428" y="4809174"/>
            <a:ext cx="155700" cy="155700"/>
          </a:xfrm>
          <a:prstGeom prst="mathPlus">
            <a:avLst>
              <a:gd name="adj1" fmla="val 1019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1_1"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3"/>
          <p:cNvSpPr/>
          <p:nvPr/>
        </p:nvSpPr>
        <p:spPr>
          <a:xfrm>
            <a:off x="6590131" y="3519426"/>
            <a:ext cx="2821500" cy="1750825"/>
          </a:xfrm>
          <a:custGeom>
            <a:avLst/>
            <a:gdLst/>
            <a:ahLst/>
            <a:cxnLst/>
            <a:rect l="l" t="t" r="r" b="b"/>
            <a:pathLst>
              <a:path w="112860" h="70033" extrusionOk="0">
                <a:moveTo>
                  <a:pt x="109961" y="1"/>
                </a:moveTo>
                <a:cubicBezTo>
                  <a:pt x="105896" y="1"/>
                  <a:pt x="98268" y="1710"/>
                  <a:pt x="91735" y="12858"/>
                </a:cubicBezTo>
                <a:cubicBezTo>
                  <a:pt x="82373" y="28937"/>
                  <a:pt x="57783" y="36263"/>
                  <a:pt x="32433" y="43132"/>
                </a:cubicBezTo>
                <a:cubicBezTo>
                  <a:pt x="7083" y="50062"/>
                  <a:pt x="1" y="70032"/>
                  <a:pt x="1" y="70032"/>
                </a:cubicBezTo>
                <a:lnTo>
                  <a:pt x="111188" y="69211"/>
                </a:lnTo>
                <a:lnTo>
                  <a:pt x="112860" y="335"/>
                </a:lnTo>
                <a:cubicBezTo>
                  <a:pt x="112860" y="335"/>
                  <a:pt x="111759" y="1"/>
                  <a:pt x="109961" y="1"/>
                </a:cubicBezTo>
                <a:close/>
              </a:path>
            </a:pathLst>
          </a:custGeom>
          <a:gradFill>
            <a:gsLst>
              <a:gs pos="0">
                <a:srgbClr val="F28F8F"/>
              </a:gs>
              <a:gs pos="100000">
                <a:srgbClr val="FFBDA7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33"/>
          <p:cNvSpPr/>
          <p:nvPr/>
        </p:nvSpPr>
        <p:spPr>
          <a:xfrm flipH="1">
            <a:off x="-140144" y="3519426"/>
            <a:ext cx="2821500" cy="1750825"/>
          </a:xfrm>
          <a:custGeom>
            <a:avLst/>
            <a:gdLst/>
            <a:ahLst/>
            <a:cxnLst/>
            <a:rect l="l" t="t" r="r" b="b"/>
            <a:pathLst>
              <a:path w="112860" h="70033" extrusionOk="0">
                <a:moveTo>
                  <a:pt x="109961" y="1"/>
                </a:moveTo>
                <a:cubicBezTo>
                  <a:pt x="105896" y="1"/>
                  <a:pt x="98268" y="1710"/>
                  <a:pt x="91735" y="12858"/>
                </a:cubicBezTo>
                <a:cubicBezTo>
                  <a:pt x="82373" y="28937"/>
                  <a:pt x="57783" y="36263"/>
                  <a:pt x="32433" y="43132"/>
                </a:cubicBezTo>
                <a:cubicBezTo>
                  <a:pt x="7083" y="50062"/>
                  <a:pt x="1" y="70032"/>
                  <a:pt x="1" y="70032"/>
                </a:cubicBezTo>
                <a:lnTo>
                  <a:pt x="111188" y="69211"/>
                </a:lnTo>
                <a:lnTo>
                  <a:pt x="112860" y="335"/>
                </a:lnTo>
                <a:cubicBezTo>
                  <a:pt x="112860" y="335"/>
                  <a:pt x="111759" y="1"/>
                  <a:pt x="109961" y="1"/>
                </a:cubicBezTo>
                <a:close/>
              </a:path>
            </a:pathLst>
          </a:custGeom>
          <a:gradFill>
            <a:gsLst>
              <a:gs pos="0">
                <a:srgbClr val="F28F8F"/>
              </a:gs>
              <a:gs pos="100000">
                <a:srgbClr val="FFBDA7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33"/>
          <p:cNvSpPr/>
          <p:nvPr/>
        </p:nvSpPr>
        <p:spPr>
          <a:xfrm flipH="1">
            <a:off x="8646593" y="670913"/>
            <a:ext cx="147900" cy="147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33"/>
          <p:cNvSpPr/>
          <p:nvPr/>
        </p:nvSpPr>
        <p:spPr>
          <a:xfrm flipH="1">
            <a:off x="8921778" y="426664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33"/>
          <p:cNvSpPr/>
          <p:nvPr/>
        </p:nvSpPr>
        <p:spPr>
          <a:xfrm flipH="1">
            <a:off x="8872278" y="2036389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33"/>
          <p:cNvSpPr/>
          <p:nvPr/>
        </p:nvSpPr>
        <p:spPr>
          <a:xfrm flipH="1">
            <a:off x="8544959" y="1413974"/>
            <a:ext cx="155700" cy="155700"/>
          </a:xfrm>
          <a:prstGeom prst="mathPlus">
            <a:avLst>
              <a:gd name="adj1" fmla="val 1019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33"/>
          <p:cNvSpPr/>
          <p:nvPr/>
        </p:nvSpPr>
        <p:spPr>
          <a:xfrm flipH="1">
            <a:off x="451559" y="2263949"/>
            <a:ext cx="155700" cy="155700"/>
          </a:xfrm>
          <a:prstGeom prst="mathPlus">
            <a:avLst>
              <a:gd name="adj1" fmla="val 1019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33"/>
          <p:cNvSpPr/>
          <p:nvPr/>
        </p:nvSpPr>
        <p:spPr>
          <a:xfrm flipH="1">
            <a:off x="202003" y="2705389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33"/>
          <p:cNvSpPr/>
          <p:nvPr/>
        </p:nvSpPr>
        <p:spPr>
          <a:xfrm flipH="1">
            <a:off x="357693" y="3102038"/>
            <a:ext cx="147900" cy="147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3"/>
          <p:cNvSpPr/>
          <p:nvPr/>
        </p:nvSpPr>
        <p:spPr>
          <a:xfrm flipH="1">
            <a:off x="8470993" y="2666963"/>
            <a:ext cx="147900" cy="147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3"/>
          <p:cNvSpPr/>
          <p:nvPr/>
        </p:nvSpPr>
        <p:spPr>
          <a:xfrm flipH="1">
            <a:off x="8618909" y="3529324"/>
            <a:ext cx="155700" cy="155700"/>
          </a:xfrm>
          <a:prstGeom prst="mathPlus">
            <a:avLst>
              <a:gd name="adj1" fmla="val 1019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/>
          <p:cNvSpPr/>
          <p:nvPr/>
        </p:nvSpPr>
        <p:spPr>
          <a:xfrm flipH="1">
            <a:off x="432978" y="514739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/>
          <p:cNvSpPr/>
          <p:nvPr/>
        </p:nvSpPr>
        <p:spPr>
          <a:xfrm flipH="1">
            <a:off x="174984" y="737699"/>
            <a:ext cx="155700" cy="155700"/>
          </a:xfrm>
          <a:prstGeom prst="mathPlus">
            <a:avLst>
              <a:gd name="adj1" fmla="val 1019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6590131" y="3519426"/>
            <a:ext cx="2821500" cy="1750825"/>
          </a:xfrm>
          <a:custGeom>
            <a:avLst/>
            <a:gdLst/>
            <a:ahLst/>
            <a:cxnLst/>
            <a:rect l="l" t="t" r="r" b="b"/>
            <a:pathLst>
              <a:path w="112860" h="70033" extrusionOk="0">
                <a:moveTo>
                  <a:pt x="109961" y="1"/>
                </a:moveTo>
                <a:cubicBezTo>
                  <a:pt x="105896" y="1"/>
                  <a:pt x="98268" y="1710"/>
                  <a:pt x="91735" y="12858"/>
                </a:cubicBezTo>
                <a:cubicBezTo>
                  <a:pt x="82373" y="28937"/>
                  <a:pt x="57783" y="36263"/>
                  <a:pt x="32433" y="43132"/>
                </a:cubicBezTo>
                <a:cubicBezTo>
                  <a:pt x="7083" y="50062"/>
                  <a:pt x="1" y="70032"/>
                  <a:pt x="1" y="70032"/>
                </a:cubicBezTo>
                <a:lnTo>
                  <a:pt x="111188" y="69211"/>
                </a:lnTo>
                <a:lnTo>
                  <a:pt x="112860" y="335"/>
                </a:lnTo>
                <a:cubicBezTo>
                  <a:pt x="112860" y="335"/>
                  <a:pt x="111759" y="1"/>
                  <a:pt x="109961" y="1"/>
                </a:cubicBezTo>
                <a:close/>
              </a:path>
            </a:pathLst>
          </a:custGeom>
          <a:gradFill>
            <a:gsLst>
              <a:gs pos="0">
                <a:srgbClr val="F28F8F"/>
              </a:gs>
              <a:gs pos="100000">
                <a:srgbClr val="FFBDA7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 flipH="1">
            <a:off x="-140144" y="3519426"/>
            <a:ext cx="2821500" cy="1750825"/>
          </a:xfrm>
          <a:custGeom>
            <a:avLst/>
            <a:gdLst/>
            <a:ahLst/>
            <a:cxnLst/>
            <a:rect l="l" t="t" r="r" b="b"/>
            <a:pathLst>
              <a:path w="112860" h="70033" extrusionOk="0">
                <a:moveTo>
                  <a:pt x="109961" y="1"/>
                </a:moveTo>
                <a:cubicBezTo>
                  <a:pt x="105896" y="1"/>
                  <a:pt x="98268" y="1710"/>
                  <a:pt x="91735" y="12858"/>
                </a:cubicBezTo>
                <a:cubicBezTo>
                  <a:pt x="82373" y="28937"/>
                  <a:pt x="57783" y="36263"/>
                  <a:pt x="32433" y="43132"/>
                </a:cubicBezTo>
                <a:cubicBezTo>
                  <a:pt x="7083" y="50062"/>
                  <a:pt x="1" y="70032"/>
                  <a:pt x="1" y="70032"/>
                </a:cubicBezTo>
                <a:lnTo>
                  <a:pt x="111188" y="69211"/>
                </a:lnTo>
                <a:lnTo>
                  <a:pt x="112860" y="335"/>
                </a:lnTo>
                <a:cubicBezTo>
                  <a:pt x="112860" y="335"/>
                  <a:pt x="111759" y="1"/>
                  <a:pt x="109961" y="1"/>
                </a:cubicBezTo>
                <a:close/>
              </a:path>
            </a:pathLst>
          </a:custGeom>
          <a:gradFill>
            <a:gsLst>
              <a:gs pos="0">
                <a:srgbClr val="F28F8F"/>
              </a:gs>
              <a:gs pos="100000">
                <a:srgbClr val="FFBDA7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 rot="10800000" flipH="1">
            <a:off x="6526394" y="-128649"/>
            <a:ext cx="2821500" cy="1750825"/>
          </a:xfrm>
          <a:custGeom>
            <a:avLst/>
            <a:gdLst/>
            <a:ahLst/>
            <a:cxnLst/>
            <a:rect l="l" t="t" r="r" b="b"/>
            <a:pathLst>
              <a:path w="112860" h="70033" extrusionOk="0">
                <a:moveTo>
                  <a:pt x="109961" y="1"/>
                </a:moveTo>
                <a:cubicBezTo>
                  <a:pt x="105896" y="1"/>
                  <a:pt x="98268" y="1710"/>
                  <a:pt x="91735" y="12858"/>
                </a:cubicBezTo>
                <a:cubicBezTo>
                  <a:pt x="82373" y="28937"/>
                  <a:pt x="57783" y="36263"/>
                  <a:pt x="32433" y="43132"/>
                </a:cubicBezTo>
                <a:cubicBezTo>
                  <a:pt x="7083" y="50062"/>
                  <a:pt x="1" y="70032"/>
                  <a:pt x="1" y="70032"/>
                </a:cubicBezTo>
                <a:lnTo>
                  <a:pt x="111188" y="69211"/>
                </a:lnTo>
                <a:lnTo>
                  <a:pt x="112860" y="335"/>
                </a:lnTo>
                <a:cubicBezTo>
                  <a:pt x="112860" y="335"/>
                  <a:pt x="111759" y="1"/>
                  <a:pt x="109961" y="1"/>
                </a:cubicBezTo>
                <a:close/>
              </a:path>
            </a:pathLst>
          </a:custGeom>
          <a:gradFill>
            <a:gsLst>
              <a:gs pos="0">
                <a:srgbClr val="F28F8F"/>
              </a:gs>
              <a:gs pos="100000">
                <a:srgbClr val="FFBDA7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 rot="10800000">
            <a:off x="-203881" y="-128649"/>
            <a:ext cx="2821500" cy="1750825"/>
          </a:xfrm>
          <a:custGeom>
            <a:avLst/>
            <a:gdLst/>
            <a:ahLst/>
            <a:cxnLst/>
            <a:rect l="l" t="t" r="r" b="b"/>
            <a:pathLst>
              <a:path w="112860" h="70033" extrusionOk="0">
                <a:moveTo>
                  <a:pt x="109961" y="1"/>
                </a:moveTo>
                <a:cubicBezTo>
                  <a:pt x="105896" y="1"/>
                  <a:pt x="98268" y="1710"/>
                  <a:pt x="91735" y="12858"/>
                </a:cubicBezTo>
                <a:cubicBezTo>
                  <a:pt x="82373" y="28937"/>
                  <a:pt x="57783" y="36263"/>
                  <a:pt x="32433" y="43132"/>
                </a:cubicBezTo>
                <a:cubicBezTo>
                  <a:pt x="7083" y="50062"/>
                  <a:pt x="1" y="70032"/>
                  <a:pt x="1" y="70032"/>
                </a:cubicBezTo>
                <a:lnTo>
                  <a:pt x="111188" y="69211"/>
                </a:lnTo>
                <a:lnTo>
                  <a:pt x="112860" y="335"/>
                </a:lnTo>
                <a:cubicBezTo>
                  <a:pt x="112860" y="335"/>
                  <a:pt x="111759" y="1"/>
                  <a:pt x="109961" y="1"/>
                </a:cubicBezTo>
                <a:close/>
              </a:path>
            </a:pathLst>
          </a:custGeom>
          <a:gradFill>
            <a:gsLst>
              <a:gs pos="0">
                <a:srgbClr val="F28F8F"/>
              </a:gs>
              <a:gs pos="100000">
                <a:srgbClr val="FFBDA7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 flipH="1">
            <a:off x="8475143" y="2283688"/>
            <a:ext cx="147900" cy="147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 flipH="1">
            <a:off x="8623053" y="2004714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 flipH="1">
            <a:off x="8430778" y="3823989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/>
          <p:nvPr/>
        </p:nvSpPr>
        <p:spPr>
          <a:xfrm flipH="1">
            <a:off x="8773559" y="3089224"/>
            <a:ext cx="155700" cy="155700"/>
          </a:xfrm>
          <a:prstGeom prst="mathPlus">
            <a:avLst>
              <a:gd name="adj1" fmla="val 1019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/>
          <p:nvPr/>
        </p:nvSpPr>
        <p:spPr>
          <a:xfrm flipH="1">
            <a:off x="512243" y="1550263"/>
            <a:ext cx="147900" cy="147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 flipH="1">
            <a:off x="112193" y="2571738"/>
            <a:ext cx="147900" cy="147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 flipH="1">
            <a:off x="162959" y="1546374"/>
            <a:ext cx="155700" cy="155700"/>
          </a:xfrm>
          <a:prstGeom prst="mathPlus">
            <a:avLst>
              <a:gd name="adj1" fmla="val 1019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 flipH="1">
            <a:off x="429659" y="3323199"/>
            <a:ext cx="155700" cy="155700"/>
          </a:xfrm>
          <a:prstGeom prst="mathPlus">
            <a:avLst>
              <a:gd name="adj1" fmla="val 1019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 flipH="1">
            <a:off x="429653" y="2004714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hasCustomPrompt="1"/>
          </p:nvPr>
        </p:nvSpPr>
        <p:spPr>
          <a:xfrm>
            <a:off x="2057325" y="1205200"/>
            <a:ext cx="2724300" cy="10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>
            <a:spLocks noGrp="1"/>
          </p:cNvSpPr>
          <p:nvPr>
            <p:ph type="title" idx="2"/>
          </p:nvPr>
        </p:nvSpPr>
        <p:spPr>
          <a:xfrm>
            <a:off x="1626075" y="2492200"/>
            <a:ext cx="3586800" cy="98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subTitle" idx="1"/>
          </p:nvPr>
        </p:nvSpPr>
        <p:spPr>
          <a:xfrm>
            <a:off x="1975125" y="3545575"/>
            <a:ext cx="28887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6"/>
          <p:cNvGrpSpPr/>
          <p:nvPr/>
        </p:nvGrpSpPr>
        <p:grpSpPr>
          <a:xfrm>
            <a:off x="132859" y="480714"/>
            <a:ext cx="8771844" cy="4484161"/>
            <a:chOff x="132859" y="480714"/>
            <a:chExt cx="8771844" cy="4484161"/>
          </a:xfrm>
        </p:grpSpPr>
        <p:sp>
          <p:nvSpPr>
            <p:cNvPr id="63" name="Google Shape;63;p6"/>
            <p:cNvSpPr/>
            <p:nvPr/>
          </p:nvSpPr>
          <p:spPr>
            <a:xfrm flipH="1">
              <a:off x="8580018" y="724963"/>
              <a:ext cx="147900" cy="147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 flipH="1">
              <a:off x="8855203" y="480714"/>
              <a:ext cx="49500" cy="4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 flipH="1">
              <a:off x="8855203" y="1337964"/>
              <a:ext cx="49500" cy="4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 flipH="1">
              <a:off x="8430759" y="2470099"/>
              <a:ext cx="155700" cy="155700"/>
            </a:xfrm>
            <a:prstGeom prst="mathPlus">
              <a:avLst>
                <a:gd name="adj1" fmla="val 1019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 flipH="1">
              <a:off x="8505334" y="1490374"/>
              <a:ext cx="155700" cy="155700"/>
            </a:xfrm>
            <a:prstGeom prst="mathPlus">
              <a:avLst>
                <a:gd name="adj1" fmla="val 1019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 flipH="1">
              <a:off x="8727918" y="3383613"/>
              <a:ext cx="147900" cy="147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6"/>
            <p:cNvSpPr/>
            <p:nvPr/>
          </p:nvSpPr>
          <p:spPr>
            <a:xfrm flipH="1">
              <a:off x="8532028" y="3852564"/>
              <a:ext cx="49500" cy="4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6"/>
            <p:cNvSpPr/>
            <p:nvPr/>
          </p:nvSpPr>
          <p:spPr>
            <a:xfrm flipH="1">
              <a:off x="8727918" y="4763563"/>
              <a:ext cx="147900" cy="147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 flipH="1">
              <a:off x="565318" y="539488"/>
              <a:ext cx="147900" cy="147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 flipH="1">
              <a:off x="132859" y="907899"/>
              <a:ext cx="155700" cy="155700"/>
            </a:xfrm>
            <a:prstGeom prst="mathPlus">
              <a:avLst>
                <a:gd name="adj1" fmla="val 1019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 flipH="1">
              <a:off x="565328" y="1156989"/>
              <a:ext cx="49500" cy="4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 flipH="1">
              <a:off x="288553" y="4549914"/>
              <a:ext cx="49500" cy="4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6"/>
            <p:cNvSpPr/>
            <p:nvPr/>
          </p:nvSpPr>
          <p:spPr>
            <a:xfrm flipH="1">
              <a:off x="1174928" y="4911464"/>
              <a:ext cx="49500" cy="4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 flipH="1">
              <a:off x="713243" y="4813063"/>
              <a:ext cx="147900" cy="147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6"/>
            <p:cNvSpPr/>
            <p:nvPr/>
          </p:nvSpPr>
          <p:spPr>
            <a:xfrm flipH="1">
              <a:off x="512234" y="4184499"/>
              <a:ext cx="155700" cy="155700"/>
            </a:xfrm>
            <a:prstGeom prst="mathPlus">
              <a:avLst>
                <a:gd name="adj1" fmla="val 1019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6"/>
            <p:cNvSpPr/>
            <p:nvPr/>
          </p:nvSpPr>
          <p:spPr>
            <a:xfrm flipH="1">
              <a:off x="190143" y="1615813"/>
              <a:ext cx="147900" cy="147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6"/>
            <p:cNvSpPr/>
            <p:nvPr/>
          </p:nvSpPr>
          <p:spPr>
            <a:xfrm flipH="1">
              <a:off x="7827434" y="4809174"/>
              <a:ext cx="155700" cy="155700"/>
            </a:xfrm>
            <a:prstGeom prst="mathPlus">
              <a:avLst>
                <a:gd name="adj1" fmla="val 1019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6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2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/>
          <p:nvPr/>
        </p:nvSpPr>
        <p:spPr>
          <a:xfrm flipH="1">
            <a:off x="283643" y="986038"/>
            <a:ext cx="147900" cy="147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7"/>
          <p:cNvSpPr/>
          <p:nvPr/>
        </p:nvSpPr>
        <p:spPr>
          <a:xfrm flipH="1">
            <a:off x="558828" y="741789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7"/>
          <p:cNvSpPr/>
          <p:nvPr/>
        </p:nvSpPr>
        <p:spPr>
          <a:xfrm flipH="1">
            <a:off x="558828" y="1599039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7"/>
          <p:cNvSpPr/>
          <p:nvPr/>
        </p:nvSpPr>
        <p:spPr>
          <a:xfrm flipH="1">
            <a:off x="134384" y="2731174"/>
            <a:ext cx="155700" cy="155700"/>
          </a:xfrm>
          <a:prstGeom prst="mathPlus">
            <a:avLst>
              <a:gd name="adj1" fmla="val 1019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7"/>
          <p:cNvSpPr/>
          <p:nvPr/>
        </p:nvSpPr>
        <p:spPr>
          <a:xfrm flipH="1">
            <a:off x="782084" y="4712374"/>
            <a:ext cx="155700" cy="155700"/>
          </a:xfrm>
          <a:prstGeom prst="mathPlus">
            <a:avLst>
              <a:gd name="adj1" fmla="val 1019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7"/>
          <p:cNvSpPr/>
          <p:nvPr/>
        </p:nvSpPr>
        <p:spPr>
          <a:xfrm flipH="1">
            <a:off x="558828" y="4599414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7"/>
          <p:cNvSpPr/>
          <p:nvPr/>
        </p:nvSpPr>
        <p:spPr>
          <a:xfrm flipH="1">
            <a:off x="8659259" y="586099"/>
            <a:ext cx="155700" cy="155700"/>
          </a:xfrm>
          <a:prstGeom prst="mathPlus">
            <a:avLst>
              <a:gd name="adj1" fmla="val 1019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7"/>
          <p:cNvSpPr/>
          <p:nvPr/>
        </p:nvSpPr>
        <p:spPr>
          <a:xfrm flipH="1">
            <a:off x="8951393" y="1256100"/>
            <a:ext cx="147900" cy="147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7"/>
          <p:cNvSpPr/>
          <p:nvPr/>
        </p:nvSpPr>
        <p:spPr>
          <a:xfrm>
            <a:off x="4410075" y="1695450"/>
            <a:ext cx="4792947" cy="3478520"/>
          </a:xfrm>
          <a:custGeom>
            <a:avLst/>
            <a:gdLst/>
            <a:ahLst/>
            <a:cxnLst/>
            <a:rect l="l" t="t" r="r" b="b"/>
            <a:pathLst>
              <a:path w="245446" h="159730" extrusionOk="0">
                <a:moveTo>
                  <a:pt x="245446" y="12432"/>
                </a:moveTo>
                <a:cubicBezTo>
                  <a:pt x="241373" y="9362"/>
                  <a:pt x="236935" y="6779"/>
                  <a:pt x="232224" y="4773"/>
                </a:cubicBezTo>
                <a:cubicBezTo>
                  <a:pt x="224807" y="1672"/>
                  <a:pt x="216813" y="1"/>
                  <a:pt x="208789" y="31"/>
                </a:cubicBezTo>
                <a:cubicBezTo>
                  <a:pt x="191037" y="153"/>
                  <a:pt x="173499" y="8633"/>
                  <a:pt x="162465" y="22493"/>
                </a:cubicBezTo>
                <a:cubicBezTo>
                  <a:pt x="153073" y="34287"/>
                  <a:pt x="148271" y="49545"/>
                  <a:pt x="137115" y="59728"/>
                </a:cubicBezTo>
                <a:cubicBezTo>
                  <a:pt x="127389" y="68573"/>
                  <a:pt x="114075" y="72342"/>
                  <a:pt x="101036" y="74014"/>
                </a:cubicBezTo>
                <a:cubicBezTo>
                  <a:pt x="87966" y="75655"/>
                  <a:pt x="74713" y="75412"/>
                  <a:pt x="61704" y="77570"/>
                </a:cubicBezTo>
                <a:cubicBezTo>
                  <a:pt x="47661" y="79941"/>
                  <a:pt x="34074" y="85108"/>
                  <a:pt x="22037" y="92677"/>
                </a:cubicBezTo>
                <a:cubicBezTo>
                  <a:pt x="15897" y="96537"/>
                  <a:pt x="10001" y="101187"/>
                  <a:pt x="6171" y="107327"/>
                </a:cubicBezTo>
                <a:cubicBezTo>
                  <a:pt x="1155" y="115352"/>
                  <a:pt x="0" y="125322"/>
                  <a:pt x="1399" y="134653"/>
                </a:cubicBezTo>
                <a:cubicBezTo>
                  <a:pt x="2736" y="143437"/>
                  <a:pt x="6080" y="151705"/>
                  <a:pt x="9909" y="159729"/>
                </a:cubicBezTo>
                <a:lnTo>
                  <a:pt x="245446" y="159729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7"/>
          <p:cNvSpPr txBox="1">
            <a:spLocks noGrp="1"/>
          </p:cNvSpPr>
          <p:nvPr>
            <p:ph type="subTitle" idx="1"/>
          </p:nvPr>
        </p:nvSpPr>
        <p:spPr>
          <a:xfrm>
            <a:off x="1020300" y="1336654"/>
            <a:ext cx="3043800" cy="31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7"/>
          <p:cNvSpPr txBox="1">
            <a:spLocks noGrp="1"/>
          </p:cNvSpPr>
          <p:nvPr>
            <p:ph type="title"/>
          </p:nvPr>
        </p:nvSpPr>
        <p:spPr>
          <a:xfrm>
            <a:off x="1020300" y="800125"/>
            <a:ext cx="3043800" cy="52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93" name="Google Shape;93;p7"/>
          <p:cNvSpPr/>
          <p:nvPr/>
        </p:nvSpPr>
        <p:spPr>
          <a:xfrm rot="414051">
            <a:off x="4981427" y="3742044"/>
            <a:ext cx="4543932" cy="1750891"/>
          </a:xfrm>
          <a:custGeom>
            <a:avLst/>
            <a:gdLst/>
            <a:ahLst/>
            <a:cxnLst/>
            <a:rect l="l" t="t" r="r" b="b"/>
            <a:pathLst>
              <a:path w="112860" h="70033" extrusionOk="0">
                <a:moveTo>
                  <a:pt x="109961" y="1"/>
                </a:moveTo>
                <a:cubicBezTo>
                  <a:pt x="105896" y="1"/>
                  <a:pt x="98268" y="1710"/>
                  <a:pt x="91735" y="12858"/>
                </a:cubicBezTo>
                <a:cubicBezTo>
                  <a:pt x="82373" y="28937"/>
                  <a:pt x="57783" y="36263"/>
                  <a:pt x="32433" y="43132"/>
                </a:cubicBezTo>
                <a:cubicBezTo>
                  <a:pt x="7083" y="50062"/>
                  <a:pt x="1" y="70032"/>
                  <a:pt x="1" y="70032"/>
                </a:cubicBezTo>
                <a:lnTo>
                  <a:pt x="111188" y="69211"/>
                </a:lnTo>
                <a:lnTo>
                  <a:pt x="112860" y="335"/>
                </a:lnTo>
                <a:cubicBezTo>
                  <a:pt x="112860" y="335"/>
                  <a:pt x="111759" y="1"/>
                  <a:pt x="10996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 txBox="1">
            <a:spLocks noGrp="1"/>
          </p:cNvSpPr>
          <p:nvPr>
            <p:ph type="ctrTitle"/>
          </p:nvPr>
        </p:nvSpPr>
        <p:spPr>
          <a:xfrm>
            <a:off x="2876550" y="1323150"/>
            <a:ext cx="5087400" cy="24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6" name="Google Shape;96;p8"/>
          <p:cNvSpPr/>
          <p:nvPr/>
        </p:nvSpPr>
        <p:spPr>
          <a:xfrm flipH="1">
            <a:off x="6991043" y="307688"/>
            <a:ext cx="147900" cy="147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8"/>
          <p:cNvSpPr/>
          <p:nvPr/>
        </p:nvSpPr>
        <p:spPr>
          <a:xfrm flipH="1">
            <a:off x="7235853" y="699789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8"/>
          <p:cNvSpPr/>
          <p:nvPr/>
        </p:nvSpPr>
        <p:spPr>
          <a:xfrm flipH="1">
            <a:off x="8588403" y="1503939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8"/>
          <p:cNvSpPr/>
          <p:nvPr/>
        </p:nvSpPr>
        <p:spPr>
          <a:xfrm flipH="1">
            <a:off x="8725934" y="1870024"/>
            <a:ext cx="155700" cy="155700"/>
          </a:xfrm>
          <a:prstGeom prst="mathPlus">
            <a:avLst>
              <a:gd name="adj1" fmla="val 1019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8"/>
          <p:cNvSpPr/>
          <p:nvPr/>
        </p:nvSpPr>
        <p:spPr>
          <a:xfrm flipH="1">
            <a:off x="6987159" y="4595524"/>
            <a:ext cx="155700" cy="155700"/>
          </a:xfrm>
          <a:prstGeom prst="mathPlus">
            <a:avLst>
              <a:gd name="adj1" fmla="val 1019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8"/>
          <p:cNvSpPr/>
          <p:nvPr/>
        </p:nvSpPr>
        <p:spPr>
          <a:xfrm flipH="1">
            <a:off x="713234" y="1450849"/>
            <a:ext cx="155700" cy="155700"/>
          </a:xfrm>
          <a:prstGeom prst="mathPlus">
            <a:avLst>
              <a:gd name="adj1" fmla="val 1019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8"/>
          <p:cNvSpPr/>
          <p:nvPr/>
        </p:nvSpPr>
        <p:spPr>
          <a:xfrm flipH="1">
            <a:off x="3353834" y="539499"/>
            <a:ext cx="155700" cy="155700"/>
          </a:xfrm>
          <a:prstGeom prst="mathPlus">
            <a:avLst>
              <a:gd name="adj1" fmla="val 1019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8"/>
          <p:cNvSpPr/>
          <p:nvPr/>
        </p:nvSpPr>
        <p:spPr>
          <a:xfrm flipH="1">
            <a:off x="8067368" y="4058713"/>
            <a:ext cx="147900" cy="147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8"/>
          <p:cNvSpPr/>
          <p:nvPr/>
        </p:nvSpPr>
        <p:spPr>
          <a:xfrm flipH="1">
            <a:off x="8406028" y="4311714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8"/>
          <p:cNvSpPr/>
          <p:nvPr/>
        </p:nvSpPr>
        <p:spPr>
          <a:xfrm flipH="1">
            <a:off x="663728" y="1101464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8"/>
          <p:cNvSpPr/>
          <p:nvPr/>
        </p:nvSpPr>
        <p:spPr>
          <a:xfrm flipH="1">
            <a:off x="360668" y="1934638"/>
            <a:ext cx="147900" cy="147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8"/>
          <p:cNvSpPr/>
          <p:nvPr/>
        </p:nvSpPr>
        <p:spPr>
          <a:xfrm flipH="1">
            <a:off x="2386568" y="4804838"/>
            <a:ext cx="147900" cy="147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8"/>
          <p:cNvSpPr/>
          <p:nvPr/>
        </p:nvSpPr>
        <p:spPr>
          <a:xfrm flipH="1">
            <a:off x="1334534" y="4595524"/>
            <a:ext cx="155700" cy="155700"/>
          </a:xfrm>
          <a:prstGeom prst="mathPlus">
            <a:avLst>
              <a:gd name="adj1" fmla="val 1019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8"/>
          <p:cNvSpPr/>
          <p:nvPr/>
        </p:nvSpPr>
        <p:spPr>
          <a:xfrm flipH="1">
            <a:off x="311178" y="4058714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8"/>
          <p:cNvSpPr/>
          <p:nvPr/>
        </p:nvSpPr>
        <p:spPr>
          <a:xfrm flipH="1">
            <a:off x="8637903" y="3244589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8"/>
          <p:cNvSpPr/>
          <p:nvPr/>
        </p:nvSpPr>
        <p:spPr>
          <a:xfrm flipH="1">
            <a:off x="8135384" y="797874"/>
            <a:ext cx="155700" cy="155700"/>
          </a:xfrm>
          <a:prstGeom prst="mathPlus">
            <a:avLst>
              <a:gd name="adj1" fmla="val 1019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8"/>
          <p:cNvSpPr/>
          <p:nvPr/>
        </p:nvSpPr>
        <p:spPr>
          <a:xfrm flipH="1">
            <a:off x="508584" y="3191499"/>
            <a:ext cx="155700" cy="155700"/>
          </a:xfrm>
          <a:prstGeom prst="mathPlus">
            <a:avLst>
              <a:gd name="adj1" fmla="val 1019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8"/>
          <p:cNvSpPr/>
          <p:nvPr/>
        </p:nvSpPr>
        <p:spPr>
          <a:xfrm flipH="1">
            <a:off x="8588693" y="4599413"/>
            <a:ext cx="147900" cy="147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8"/>
          <p:cNvSpPr/>
          <p:nvPr/>
        </p:nvSpPr>
        <p:spPr>
          <a:xfrm flipH="1">
            <a:off x="5359428" y="356889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8"/>
          <p:cNvSpPr/>
          <p:nvPr/>
        </p:nvSpPr>
        <p:spPr>
          <a:xfrm flipH="1">
            <a:off x="4827903" y="4854039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8"/>
          <p:cNvSpPr/>
          <p:nvPr/>
        </p:nvSpPr>
        <p:spPr>
          <a:xfrm flipH="1">
            <a:off x="1334534" y="539499"/>
            <a:ext cx="155700" cy="155700"/>
          </a:xfrm>
          <a:prstGeom prst="mathPlus">
            <a:avLst>
              <a:gd name="adj1" fmla="val 1019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"/>
          <p:cNvSpPr/>
          <p:nvPr/>
        </p:nvSpPr>
        <p:spPr>
          <a:xfrm flipH="1">
            <a:off x="-811969" y="1678190"/>
            <a:ext cx="6136150" cy="3993250"/>
          </a:xfrm>
          <a:custGeom>
            <a:avLst/>
            <a:gdLst/>
            <a:ahLst/>
            <a:cxnLst/>
            <a:rect l="l" t="t" r="r" b="b"/>
            <a:pathLst>
              <a:path w="245446" h="159730" extrusionOk="0">
                <a:moveTo>
                  <a:pt x="245446" y="12432"/>
                </a:moveTo>
                <a:cubicBezTo>
                  <a:pt x="241373" y="9362"/>
                  <a:pt x="236935" y="6779"/>
                  <a:pt x="232224" y="4773"/>
                </a:cubicBezTo>
                <a:cubicBezTo>
                  <a:pt x="224807" y="1672"/>
                  <a:pt x="216813" y="1"/>
                  <a:pt x="208789" y="31"/>
                </a:cubicBezTo>
                <a:cubicBezTo>
                  <a:pt x="191037" y="153"/>
                  <a:pt x="173499" y="8633"/>
                  <a:pt x="162465" y="22493"/>
                </a:cubicBezTo>
                <a:cubicBezTo>
                  <a:pt x="153073" y="34287"/>
                  <a:pt x="148271" y="49545"/>
                  <a:pt x="137115" y="59728"/>
                </a:cubicBezTo>
                <a:cubicBezTo>
                  <a:pt x="127389" y="68573"/>
                  <a:pt x="114075" y="72342"/>
                  <a:pt x="101036" y="74014"/>
                </a:cubicBezTo>
                <a:cubicBezTo>
                  <a:pt x="87966" y="75655"/>
                  <a:pt x="74713" y="75412"/>
                  <a:pt x="61704" y="77570"/>
                </a:cubicBezTo>
                <a:cubicBezTo>
                  <a:pt x="47661" y="79941"/>
                  <a:pt x="34074" y="85108"/>
                  <a:pt x="22037" y="92677"/>
                </a:cubicBezTo>
                <a:cubicBezTo>
                  <a:pt x="15897" y="96537"/>
                  <a:pt x="10001" y="101187"/>
                  <a:pt x="6171" y="107327"/>
                </a:cubicBezTo>
                <a:cubicBezTo>
                  <a:pt x="1155" y="115352"/>
                  <a:pt x="0" y="125322"/>
                  <a:pt x="1399" y="134653"/>
                </a:cubicBezTo>
                <a:cubicBezTo>
                  <a:pt x="2736" y="143437"/>
                  <a:pt x="6080" y="151705"/>
                  <a:pt x="9909" y="159729"/>
                </a:cubicBezTo>
                <a:lnTo>
                  <a:pt x="245446" y="159729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-133341" y="3767076"/>
            <a:ext cx="2821500" cy="1750825"/>
          </a:xfrm>
          <a:custGeom>
            <a:avLst/>
            <a:gdLst/>
            <a:ahLst/>
            <a:cxnLst/>
            <a:rect l="l" t="t" r="r" b="b"/>
            <a:pathLst>
              <a:path w="112860" h="70033" extrusionOk="0">
                <a:moveTo>
                  <a:pt x="109961" y="1"/>
                </a:moveTo>
                <a:cubicBezTo>
                  <a:pt x="105896" y="1"/>
                  <a:pt x="98268" y="1710"/>
                  <a:pt x="91735" y="12858"/>
                </a:cubicBezTo>
                <a:cubicBezTo>
                  <a:pt x="82373" y="28937"/>
                  <a:pt x="57783" y="36263"/>
                  <a:pt x="32433" y="43132"/>
                </a:cubicBezTo>
                <a:cubicBezTo>
                  <a:pt x="7083" y="50062"/>
                  <a:pt x="1" y="70032"/>
                  <a:pt x="1" y="70032"/>
                </a:cubicBezTo>
                <a:lnTo>
                  <a:pt x="111188" y="69211"/>
                </a:lnTo>
                <a:lnTo>
                  <a:pt x="112860" y="335"/>
                </a:lnTo>
                <a:cubicBezTo>
                  <a:pt x="112860" y="335"/>
                  <a:pt x="111759" y="1"/>
                  <a:pt x="10996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549093" y="4297438"/>
            <a:ext cx="147900" cy="147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8849678" y="4827689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8849684" y="3896174"/>
            <a:ext cx="155700" cy="155700"/>
          </a:xfrm>
          <a:prstGeom prst="mathPlus">
            <a:avLst>
              <a:gd name="adj1" fmla="val 1019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8144634" y="4721499"/>
            <a:ext cx="155700" cy="155700"/>
          </a:xfrm>
          <a:prstGeom prst="mathPlus">
            <a:avLst>
              <a:gd name="adj1" fmla="val 1019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8849684" y="539499"/>
            <a:ext cx="155700" cy="155700"/>
          </a:xfrm>
          <a:prstGeom prst="mathPlus">
            <a:avLst>
              <a:gd name="adj1" fmla="val 1019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 flipH="1">
            <a:off x="8800178" y="939839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 flipH="1">
            <a:off x="7830503" y="4617726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 flipH="1">
            <a:off x="7396568" y="4827688"/>
            <a:ext cx="147900" cy="147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 flipH="1">
            <a:off x="610553" y="322364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252818" y="695188"/>
            <a:ext cx="147900" cy="147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 txBox="1">
            <a:spLocks noGrp="1"/>
          </p:cNvSpPr>
          <p:nvPr>
            <p:ph type="subTitle" idx="1"/>
          </p:nvPr>
        </p:nvSpPr>
        <p:spPr>
          <a:xfrm>
            <a:off x="4804734" y="2694425"/>
            <a:ext cx="3506700" cy="13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4804721" y="1475150"/>
            <a:ext cx="3506700" cy="121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4000" b="1"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4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"/>
          <p:cNvSpPr/>
          <p:nvPr/>
        </p:nvSpPr>
        <p:spPr>
          <a:xfrm rot="1940774">
            <a:off x="-646718" y="3373636"/>
            <a:ext cx="4898284" cy="3187679"/>
          </a:xfrm>
          <a:custGeom>
            <a:avLst/>
            <a:gdLst/>
            <a:ahLst/>
            <a:cxnLst/>
            <a:rect l="l" t="t" r="r" b="b"/>
            <a:pathLst>
              <a:path w="245446" h="159730" extrusionOk="0">
                <a:moveTo>
                  <a:pt x="245446" y="12432"/>
                </a:moveTo>
                <a:cubicBezTo>
                  <a:pt x="241373" y="9362"/>
                  <a:pt x="236935" y="6779"/>
                  <a:pt x="232224" y="4773"/>
                </a:cubicBezTo>
                <a:cubicBezTo>
                  <a:pt x="224807" y="1672"/>
                  <a:pt x="216813" y="1"/>
                  <a:pt x="208789" y="31"/>
                </a:cubicBezTo>
                <a:cubicBezTo>
                  <a:pt x="191037" y="153"/>
                  <a:pt x="173499" y="8633"/>
                  <a:pt x="162465" y="22493"/>
                </a:cubicBezTo>
                <a:cubicBezTo>
                  <a:pt x="153073" y="34287"/>
                  <a:pt x="148271" y="49545"/>
                  <a:pt x="137115" y="59728"/>
                </a:cubicBezTo>
                <a:cubicBezTo>
                  <a:pt x="127389" y="68573"/>
                  <a:pt x="114075" y="72342"/>
                  <a:pt x="101036" y="74014"/>
                </a:cubicBezTo>
                <a:cubicBezTo>
                  <a:pt x="87966" y="75655"/>
                  <a:pt x="74713" y="75412"/>
                  <a:pt x="61704" y="77570"/>
                </a:cubicBezTo>
                <a:cubicBezTo>
                  <a:pt x="47661" y="79941"/>
                  <a:pt x="34074" y="85108"/>
                  <a:pt x="22037" y="92677"/>
                </a:cubicBezTo>
                <a:cubicBezTo>
                  <a:pt x="15897" y="96537"/>
                  <a:pt x="10001" y="101187"/>
                  <a:pt x="6171" y="107327"/>
                </a:cubicBezTo>
                <a:cubicBezTo>
                  <a:pt x="1155" y="115352"/>
                  <a:pt x="0" y="125322"/>
                  <a:pt x="1399" y="134653"/>
                </a:cubicBezTo>
                <a:cubicBezTo>
                  <a:pt x="2736" y="143437"/>
                  <a:pt x="6080" y="151705"/>
                  <a:pt x="9909" y="159729"/>
                </a:cubicBezTo>
                <a:lnTo>
                  <a:pt x="245446" y="159729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4"/>
          <p:cNvSpPr/>
          <p:nvPr/>
        </p:nvSpPr>
        <p:spPr>
          <a:xfrm rot="-1940774" flipH="1">
            <a:off x="4892443" y="3373636"/>
            <a:ext cx="4898284" cy="3187679"/>
          </a:xfrm>
          <a:custGeom>
            <a:avLst/>
            <a:gdLst/>
            <a:ahLst/>
            <a:cxnLst/>
            <a:rect l="l" t="t" r="r" b="b"/>
            <a:pathLst>
              <a:path w="245446" h="159730" extrusionOk="0">
                <a:moveTo>
                  <a:pt x="245446" y="12432"/>
                </a:moveTo>
                <a:cubicBezTo>
                  <a:pt x="241373" y="9362"/>
                  <a:pt x="236935" y="6779"/>
                  <a:pt x="232224" y="4773"/>
                </a:cubicBezTo>
                <a:cubicBezTo>
                  <a:pt x="224807" y="1672"/>
                  <a:pt x="216813" y="1"/>
                  <a:pt x="208789" y="31"/>
                </a:cubicBezTo>
                <a:cubicBezTo>
                  <a:pt x="191037" y="153"/>
                  <a:pt x="173499" y="8633"/>
                  <a:pt x="162465" y="22493"/>
                </a:cubicBezTo>
                <a:cubicBezTo>
                  <a:pt x="153073" y="34287"/>
                  <a:pt x="148271" y="49545"/>
                  <a:pt x="137115" y="59728"/>
                </a:cubicBezTo>
                <a:cubicBezTo>
                  <a:pt x="127389" y="68573"/>
                  <a:pt x="114075" y="72342"/>
                  <a:pt x="101036" y="74014"/>
                </a:cubicBezTo>
                <a:cubicBezTo>
                  <a:pt x="87966" y="75655"/>
                  <a:pt x="74713" y="75412"/>
                  <a:pt x="61704" y="77570"/>
                </a:cubicBezTo>
                <a:cubicBezTo>
                  <a:pt x="47661" y="79941"/>
                  <a:pt x="34074" y="85108"/>
                  <a:pt x="22037" y="92677"/>
                </a:cubicBezTo>
                <a:cubicBezTo>
                  <a:pt x="15897" y="96537"/>
                  <a:pt x="10001" y="101187"/>
                  <a:pt x="6171" y="107327"/>
                </a:cubicBezTo>
                <a:cubicBezTo>
                  <a:pt x="1155" y="115352"/>
                  <a:pt x="0" y="125322"/>
                  <a:pt x="1399" y="134653"/>
                </a:cubicBezTo>
                <a:cubicBezTo>
                  <a:pt x="2736" y="143437"/>
                  <a:pt x="6080" y="151705"/>
                  <a:pt x="9909" y="159729"/>
                </a:cubicBezTo>
                <a:lnTo>
                  <a:pt x="245446" y="159729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4"/>
          <p:cNvSpPr/>
          <p:nvPr/>
        </p:nvSpPr>
        <p:spPr>
          <a:xfrm flipH="1">
            <a:off x="321868" y="391588"/>
            <a:ext cx="147900" cy="147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4"/>
          <p:cNvSpPr/>
          <p:nvPr/>
        </p:nvSpPr>
        <p:spPr>
          <a:xfrm flipH="1">
            <a:off x="166184" y="955299"/>
            <a:ext cx="155700" cy="155700"/>
          </a:xfrm>
          <a:prstGeom prst="mathPlus">
            <a:avLst>
              <a:gd name="adj1" fmla="val 1019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4"/>
          <p:cNvSpPr/>
          <p:nvPr/>
        </p:nvSpPr>
        <p:spPr>
          <a:xfrm flipH="1">
            <a:off x="663728" y="242589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4"/>
          <p:cNvSpPr/>
          <p:nvPr/>
        </p:nvSpPr>
        <p:spPr>
          <a:xfrm flipH="1">
            <a:off x="871034" y="387699"/>
            <a:ext cx="155700" cy="155700"/>
          </a:xfrm>
          <a:prstGeom prst="mathPlus">
            <a:avLst>
              <a:gd name="adj1" fmla="val 1019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4"/>
          <p:cNvSpPr/>
          <p:nvPr/>
        </p:nvSpPr>
        <p:spPr>
          <a:xfrm flipH="1">
            <a:off x="8580043" y="1420288"/>
            <a:ext cx="147900" cy="147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4"/>
          <p:cNvSpPr/>
          <p:nvPr/>
        </p:nvSpPr>
        <p:spPr>
          <a:xfrm flipH="1">
            <a:off x="8855228" y="1176039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4"/>
          <p:cNvSpPr/>
          <p:nvPr/>
        </p:nvSpPr>
        <p:spPr>
          <a:xfrm flipH="1">
            <a:off x="8855228" y="2033289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4"/>
          <p:cNvSpPr/>
          <p:nvPr/>
        </p:nvSpPr>
        <p:spPr>
          <a:xfrm flipH="1">
            <a:off x="8430784" y="3165424"/>
            <a:ext cx="155700" cy="155700"/>
          </a:xfrm>
          <a:prstGeom prst="mathPlus">
            <a:avLst>
              <a:gd name="adj1" fmla="val 1019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4"/>
          <p:cNvSpPr/>
          <p:nvPr/>
        </p:nvSpPr>
        <p:spPr>
          <a:xfrm flipH="1">
            <a:off x="7595684" y="242599"/>
            <a:ext cx="155700" cy="155700"/>
          </a:xfrm>
          <a:prstGeom prst="mathPlus">
            <a:avLst>
              <a:gd name="adj1" fmla="val 1019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4"/>
          <p:cNvSpPr/>
          <p:nvPr/>
        </p:nvSpPr>
        <p:spPr>
          <a:xfrm flipH="1">
            <a:off x="371078" y="3643014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4"/>
          <p:cNvSpPr/>
          <p:nvPr/>
        </p:nvSpPr>
        <p:spPr>
          <a:xfrm flipH="1">
            <a:off x="515818" y="3839638"/>
            <a:ext cx="147900" cy="147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4"/>
          <p:cNvSpPr txBox="1">
            <a:spLocks noGrp="1"/>
          </p:cNvSpPr>
          <p:nvPr>
            <p:ph type="title"/>
          </p:nvPr>
        </p:nvSpPr>
        <p:spPr>
          <a:xfrm>
            <a:off x="3764925" y="3305675"/>
            <a:ext cx="4119600" cy="478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8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8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8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8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8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8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8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800"/>
            </a:lvl9pPr>
          </a:lstStyle>
          <a:p>
            <a:endParaRPr/>
          </a:p>
        </p:txBody>
      </p:sp>
      <p:sp>
        <p:nvSpPr>
          <p:cNvPr id="200" name="Google Shape;200;p14"/>
          <p:cNvSpPr txBox="1">
            <a:spLocks noGrp="1"/>
          </p:cNvSpPr>
          <p:nvPr>
            <p:ph type="subTitle" idx="1"/>
          </p:nvPr>
        </p:nvSpPr>
        <p:spPr>
          <a:xfrm>
            <a:off x="1259400" y="1359613"/>
            <a:ext cx="66252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0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1"/>
          <p:cNvSpPr/>
          <p:nvPr/>
        </p:nvSpPr>
        <p:spPr>
          <a:xfrm>
            <a:off x="4152900" y="2028825"/>
            <a:ext cx="5050051" cy="3145084"/>
          </a:xfrm>
          <a:custGeom>
            <a:avLst/>
            <a:gdLst/>
            <a:ahLst/>
            <a:cxnLst/>
            <a:rect l="l" t="t" r="r" b="b"/>
            <a:pathLst>
              <a:path w="245446" h="159730" extrusionOk="0">
                <a:moveTo>
                  <a:pt x="245446" y="12432"/>
                </a:moveTo>
                <a:cubicBezTo>
                  <a:pt x="241373" y="9362"/>
                  <a:pt x="236935" y="6779"/>
                  <a:pt x="232224" y="4773"/>
                </a:cubicBezTo>
                <a:cubicBezTo>
                  <a:pt x="224807" y="1672"/>
                  <a:pt x="216813" y="1"/>
                  <a:pt x="208789" y="31"/>
                </a:cubicBezTo>
                <a:cubicBezTo>
                  <a:pt x="191037" y="153"/>
                  <a:pt x="173499" y="8633"/>
                  <a:pt x="162465" y="22493"/>
                </a:cubicBezTo>
                <a:cubicBezTo>
                  <a:pt x="153073" y="34287"/>
                  <a:pt x="148271" y="49545"/>
                  <a:pt x="137115" y="59728"/>
                </a:cubicBezTo>
                <a:cubicBezTo>
                  <a:pt x="127389" y="68573"/>
                  <a:pt x="114075" y="72342"/>
                  <a:pt x="101036" y="74014"/>
                </a:cubicBezTo>
                <a:cubicBezTo>
                  <a:pt x="87966" y="75655"/>
                  <a:pt x="74713" y="75412"/>
                  <a:pt x="61704" y="77570"/>
                </a:cubicBezTo>
                <a:cubicBezTo>
                  <a:pt x="47661" y="79941"/>
                  <a:pt x="34074" y="85108"/>
                  <a:pt x="22037" y="92677"/>
                </a:cubicBezTo>
                <a:cubicBezTo>
                  <a:pt x="15897" y="96537"/>
                  <a:pt x="10001" y="101187"/>
                  <a:pt x="6171" y="107327"/>
                </a:cubicBezTo>
                <a:cubicBezTo>
                  <a:pt x="1155" y="115352"/>
                  <a:pt x="0" y="125322"/>
                  <a:pt x="1399" y="134653"/>
                </a:cubicBezTo>
                <a:cubicBezTo>
                  <a:pt x="2736" y="143437"/>
                  <a:pt x="6080" y="151705"/>
                  <a:pt x="9909" y="159729"/>
                </a:cubicBezTo>
                <a:lnTo>
                  <a:pt x="245446" y="159729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31"/>
          <p:cNvSpPr/>
          <p:nvPr/>
        </p:nvSpPr>
        <p:spPr>
          <a:xfrm>
            <a:off x="6590131" y="3519426"/>
            <a:ext cx="2821500" cy="1750825"/>
          </a:xfrm>
          <a:custGeom>
            <a:avLst/>
            <a:gdLst/>
            <a:ahLst/>
            <a:cxnLst/>
            <a:rect l="l" t="t" r="r" b="b"/>
            <a:pathLst>
              <a:path w="112860" h="70033" extrusionOk="0">
                <a:moveTo>
                  <a:pt x="109961" y="1"/>
                </a:moveTo>
                <a:cubicBezTo>
                  <a:pt x="105896" y="1"/>
                  <a:pt x="98268" y="1710"/>
                  <a:pt x="91735" y="12858"/>
                </a:cubicBezTo>
                <a:cubicBezTo>
                  <a:pt x="82373" y="28937"/>
                  <a:pt x="57783" y="36263"/>
                  <a:pt x="32433" y="43132"/>
                </a:cubicBezTo>
                <a:cubicBezTo>
                  <a:pt x="7083" y="50062"/>
                  <a:pt x="1" y="70032"/>
                  <a:pt x="1" y="70032"/>
                </a:cubicBezTo>
                <a:lnTo>
                  <a:pt x="111188" y="69211"/>
                </a:lnTo>
                <a:lnTo>
                  <a:pt x="112860" y="335"/>
                </a:lnTo>
                <a:cubicBezTo>
                  <a:pt x="112860" y="335"/>
                  <a:pt x="111759" y="1"/>
                  <a:pt x="10996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31"/>
          <p:cNvSpPr/>
          <p:nvPr/>
        </p:nvSpPr>
        <p:spPr>
          <a:xfrm>
            <a:off x="336603" y="3058588"/>
            <a:ext cx="147900" cy="147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31"/>
          <p:cNvSpPr/>
          <p:nvPr/>
        </p:nvSpPr>
        <p:spPr>
          <a:xfrm>
            <a:off x="159818" y="2814339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31"/>
          <p:cNvSpPr/>
          <p:nvPr/>
        </p:nvSpPr>
        <p:spPr>
          <a:xfrm>
            <a:off x="159818" y="3671589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31"/>
          <p:cNvSpPr/>
          <p:nvPr/>
        </p:nvSpPr>
        <p:spPr>
          <a:xfrm>
            <a:off x="478062" y="4803724"/>
            <a:ext cx="155700" cy="155700"/>
          </a:xfrm>
          <a:prstGeom prst="mathPlus">
            <a:avLst>
              <a:gd name="adj1" fmla="val 1019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31"/>
          <p:cNvSpPr/>
          <p:nvPr/>
        </p:nvSpPr>
        <p:spPr>
          <a:xfrm>
            <a:off x="478062" y="2648174"/>
            <a:ext cx="155700" cy="155700"/>
          </a:xfrm>
          <a:prstGeom prst="mathPlus">
            <a:avLst>
              <a:gd name="adj1" fmla="val 1019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31"/>
          <p:cNvSpPr/>
          <p:nvPr/>
        </p:nvSpPr>
        <p:spPr>
          <a:xfrm>
            <a:off x="955728" y="4807613"/>
            <a:ext cx="147900" cy="147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31"/>
          <p:cNvSpPr/>
          <p:nvPr/>
        </p:nvSpPr>
        <p:spPr>
          <a:xfrm>
            <a:off x="478068" y="795039"/>
            <a:ext cx="49500" cy="4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31"/>
          <p:cNvSpPr/>
          <p:nvPr/>
        </p:nvSpPr>
        <p:spPr>
          <a:xfrm>
            <a:off x="188703" y="1153588"/>
            <a:ext cx="147900" cy="147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31"/>
          <p:cNvSpPr/>
          <p:nvPr/>
        </p:nvSpPr>
        <p:spPr>
          <a:xfrm>
            <a:off x="249462" y="537849"/>
            <a:ext cx="155700" cy="155700"/>
          </a:xfrm>
          <a:prstGeom prst="mathPlus">
            <a:avLst>
              <a:gd name="adj1" fmla="val 1019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57" y="715596"/>
            <a:ext cx="77175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923500"/>
            <a:ext cx="7717500" cy="30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ukta"/>
              <a:buChar char="●"/>
              <a:defRPr sz="1600">
                <a:solidFill>
                  <a:schemeClr val="lt2"/>
                </a:solidFill>
                <a:latin typeface="Mukta"/>
                <a:ea typeface="Mukta"/>
                <a:cs typeface="Mukta"/>
                <a:sym typeface="Mukta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ukta"/>
              <a:buChar char="○"/>
              <a:defRPr sz="1600">
                <a:solidFill>
                  <a:schemeClr val="lt2"/>
                </a:solidFill>
                <a:latin typeface="Mukta"/>
                <a:ea typeface="Mukta"/>
                <a:cs typeface="Mukta"/>
                <a:sym typeface="Mukta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ukta"/>
              <a:buChar char="■"/>
              <a:defRPr sz="1600">
                <a:solidFill>
                  <a:schemeClr val="lt2"/>
                </a:solidFill>
                <a:latin typeface="Mukta"/>
                <a:ea typeface="Mukta"/>
                <a:cs typeface="Mukta"/>
                <a:sym typeface="Mukta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ukta"/>
              <a:buChar char="●"/>
              <a:defRPr sz="1600">
                <a:solidFill>
                  <a:schemeClr val="lt2"/>
                </a:solidFill>
                <a:latin typeface="Mukta"/>
                <a:ea typeface="Mukta"/>
                <a:cs typeface="Mukta"/>
                <a:sym typeface="Mukta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ukta"/>
              <a:buChar char="○"/>
              <a:defRPr sz="1600">
                <a:solidFill>
                  <a:schemeClr val="lt2"/>
                </a:solidFill>
                <a:latin typeface="Mukta"/>
                <a:ea typeface="Mukta"/>
                <a:cs typeface="Mukta"/>
                <a:sym typeface="Mukta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ukta"/>
              <a:buChar char="■"/>
              <a:defRPr sz="1600">
                <a:solidFill>
                  <a:schemeClr val="lt2"/>
                </a:solidFill>
                <a:latin typeface="Mukta"/>
                <a:ea typeface="Mukta"/>
                <a:cs typeface="Mukta"/>
                <a:sym typeface="Mukta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ukta"/>
              <a:buChar char="●"/>
              <a:defRPr sz="1600">
                <a:solidFill>
                  <a:schemeClr val="lt2"/>
                </a:solidFill>
                <a:latin typeface="Mukta"/>
                <a:ea typeface="Mukta"/>
                <a:cs typeface="Mukta"/>
                <a:sym typeface="Mukta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ukta"/>
              <a:buChar char="○"/>
              <a:defRPr sz="1600">
                <a:solidFill>
                  <a:schemeClr val="lt2"/>
                </a:solidFill>
                <a:latin typeface="Mukta"/>
                <a:ea typeface="Mukta"/>
                <a:cs typeface="Mukta"/>
                <a:sym typeface="Mukta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ukta"/>
              <a:buChar char="■"/>
              <a:defRPr sz="1600">
                <a:solidFill>
                  <a:schemeClr val="lt2"/>
                </a:solidFill>
                <a:latin typeface="Mukta"/>
                <a:ea typeface="Mukta"/>
                <a:cs typeface="Mukta"/>
                <a:sym typeface="Mukt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8" r:id="rId7"/>
    <p:sldLayoutId id="2147483660" r:id="rId8"/>
    <p:sldLayoutId id="2147483677" r:id="rId9"/>
    <p:sldLayoutId id="2147483678" r:id="rId10"/>
    <p:sldLayoutId id="214748367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6"/>
          <p:cNvSpPr txBox="1">
            <a:spLocks noGrp="1"/>
          </p:cNvSpPr>
          <p:nvPr>
            <p:ph type="ctrTitle"/>
          </p:nvPr>
        </p:nvSpPr>
        <p:spPr>
          <a:xfrm>
            <a:off x="888612" y="1432119"/>
            <a:ext cx="2606803" cy="25882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Ethics Morals</a:t>
            </a:r>
            <a:br>
              <a:rPr lang="en-US" sz="65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</a:br>
            <a:r>
              <a:rPr lang="en-US" sz="65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Laws</a:t>
            </a:r>
            <a:endParaRPr sz="65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pSp>
        <p:nvGrpSpPr>
          <p:cNvPr id="536" name="Google Shape;536;p36"/>
          <p:cNvGrpSpPr/>
          <p:nvPr/>
        </p:nvGrpSpPr>
        <p:grpSpPr>
          <a:xfrm>
            <a:off x="5053354" y="1812478"/>
            <a:ext cx="3002636" cy="2789048"/>
            <a:chOff x="5434354" y="1812478"/>
            <a:chExt cx="3002636" cy="2789048"/>
          </a:xfrm>
        </p:grpSpPr>
        <p:sp>
          <p:nvSpPr>
            <p:cNvPr id="537" name="Google Shape;537;p36"/>
            <p:cNvSpPr/>
            <p:nvPr/>
          </p:nvSpPr>
          <p:spPr>
            <a:xfrm>
              <a:off x="5941038" y="4306832"/>
              <a:ext cx="21139" cy="12310"/>
            </a:xfrm>
            <a:custGeom>
              <a:avLst/>
              <a:gdLst/>
              <a:ahLst/>
              <a:cxnLst/>
              <a:rect l="l" t="t" r="r" b="b"/>
              <a:pathLst>
                <a:path w="1336" h="778" extrusionOk="0">
                  <a:moveTo>
                    <a:pt x="728" y="0"/>
                  </a:moveTo>
                  <a:cubicBezTo>
                    <a:pt x="583" y="0"/>
                    <a:pt x="439" y="16"/>
                    <a:pt x="301" y="44"/>
                  </a:cubicBezTo>
                  <a:cubicBezTo>
                    <a:pt x="1" y="178"/>
                    <a:pt x="134" y="778"/>
                    <a:pt x="134" y="778"/>
                  </a:cubicBezTo>
                  <a:lnTo>
                    <a:pt x="1335" y="111"/>
                  </a:lnTo>
                  <a:cubicBezTo>
                    <a:pt x="1140" y="33"/>
                    <a:pt x="933" y="0"/>
                    <a:pt x="7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6"/>
            <p:cNvSpPr/>
            <p:nvPr/>
          </p:nvSpPr>
          <p:spPr>
            <a:xfrm>
              <a:off x="5925738" y="4205663"/>
              <a:ext cx="72847" cy="135140"/>
            </a:xfrm>
            <a:custGeom>
              <a:avLst/>
              <a:gdLst/>
              <a:ahLst/>
              <a:cxnLst/>
              <a:rect l="l" t="t" r="r" b="b"/>
              <a:pathLst>
                <a:path w="4604" h="8541" extrusionOk="0">
                  <a:moveTo>
                    <a:pt x="4570" y="0"/>
                  </a:moveTo>
                  <a:lnTo>
                    <a:pt x="0" y="4270"/>
                  </a:lnTo>
                  <a:lnTo>
                    <a:pt x="267" y="6438"/>
                  </a:lnTo>
                  <a:cubicBezTo>
                    <a:pt x="551" y="6121"/>
                    <a:pt x="943" y="5963"/>
                    <a:pt x="1335" y="5963"/>
                  </a:cubicBezTo>
                  <a:cubicBezTo>
                    <a:pt x="1727" y="5963"/>
                    <a:pt x="2119" y="6121"/>
                    <a:pt x="2402" y="6438"/>
                  </a:cubicBezTo>
                  <a:cubicBezTo>
                    <a:pt x="3552" y="7489"/>
                    <a:pt x="3634" y="8540"/>
                    <a:pt x="4082" y="8540"/>
                  </a:cubicBezTo>
                  <a:cubicBezTo>
                    <a:pt x="4089" y="8540"/>
                    <a:pt x="4096" y="8540"/>
                    <a:pt x="4103" y="8540"/>
                  </a:cubicBezTo>
                  <a:cubicBezTo>
                    <a:pt x="4604" y="8540"/>
                    <a:pt x="4570" y="0"/>
                    <a:pt x="45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5434354" y="3519520"/>
              <a:ext cx="1258806" cy="776410"/>
            </a:xfrm>
            <a:custGeom>
              <a:avLst/>
              <a:gdLst/>
              <a:ahLst/>
              <a:cxnLst/>
              <a:rect l="l" t="t" r="r" b="b"/>
              <a:pathLst>
                <a:path w="79558" h="49070" extrusionOk="0">
                  <a:moveTo>
                    <a:pt x="47101" y="1"/>
                  </a:moveTo>
                  <a:lnTo>
                    <a:pt x="902" y="29889"/>
                  </a:lnTo>
                  <a:cubicBezTo>
                    <a:pt x="134" y="30322"/>
                    <a:pt x="1" y="30956"/>
                    <a:pt x="568" y="31323"/>
                  </a:cubicBezTo>
                  <a:lnTo>
                    <a:pt x="1669" y="31924"/>
                  </a:lnTo>
                  <a:lnTo>
                    <a:pt x="31323" y="49069"/>
                  </a:lnTo>
                  <a:lnTo>
                    <a:pt x="31523" y="48902"/>
                  </a:lnTo>
                  <a:lnTo>
                    <a:pt x="79491" y="18748"/>
                  </a:lnTo>
                  <a:lnTo>
                    <a:pt x="79558" y="18714"/>
                  </a:lnTo>
                  <a:lnTo>
                    <a:pt x="78824" y="18314"/>
                  </a:lnTo>
                  <a:lnTo>
                    <a:pt x="47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5956354" y="4134398"/>
              <a:ext cx="38006" cy="181579"/>
            </a:xfrm>
            <a:custGeom>
              <a:avLst/>
              <a:gdLst/>
              <a:ahLst/>
              <a:cxnLst/>
              <a:rect l="l" t="t" r="r" b="b"/>
              <a:pathLst>
                <a:path w="2402" h="11476" extrusionOk="0">
                  <a:moveTo>
                    <a:pt x="0" y="1"/>
                  </a:moveTo>
                  <a:lnTo>
                    <a:pt x="0" y="9174"/>
                  </a:lnTo>
                  <a:cubicBezTo>
                    <a:pt x="1368" y="9775"/>
                    <a:pt x="2235" y="10308"/>
                    <a:pt x="2402" y="11476"/>
                  </a:cubicBezTo>
                  <a:lnTo>
                    <a:pt x="2268" y="4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5460746" y="3844641"/>
              <a:ext cx="508282" cy="437033"/>
            </a:xfrm>
            <a:custGeom>
              <a:avLst/>
              <a:gdLst/>
              <a:ahLst/>
              <a:cxnLst/>
              <a:rect l="l" t="t" r="r" b="b"/>
              <a:pathLst>
                <a:path w="32124" h="27621" extrusionOk="0">
                  <a:moveTo>
                    <a:pt x="1" y="1"/>
                  </a:moveTo>
                  <a:lnTo>
                    <a:pt x="1" y="9074"/>
                  </a:lnTo>
                  <a:cubicBezTo>
                    <a:pt x="34" y="9741"/>
                    <a:pt x="368" y="10308"/>
                    <a:pt x="935" y="10675"/>
                  </a:cubicBezTo>
                  <a:lnTo>
                    <a:pt x="30289" y="27621"/>
                  </a:lnTo>
                  <a:cubicBezTo>
                    <a:pt x="30289" y="27621"/>
                    <a:pt x="30357" y="27462"/>
                    <a:pt x="30903" y="27462"/>
                  </a:cubicBezTo>
                  <a:cubicBezTo>
                    <a:pt x="31019" y="27462"/>
                    <a:pt x="31158" y="27469"/>
                    <a:pt x="31323" y="27487"/>
                  </a:cubicBezTo>
                  <a:lnTo>
                    <a:pt x="31323" y="19782"/>
                  </a:lnTo>
                  <a:cubicBezTo>
                    <a:pt x="31323" y="19782"/>
                    <a:pt x="32124" y="19315"/>
                    <a:pt x="31056" y="18948"/>
                  </a:cubicBezTo>
                  <a:cubicBezTo>
                    <a:pt x="30022" y="18547"/>
                    <a:pt x="29655" y="17280"/>
                    <a:pt x="29655" y="1728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5925216" y="3670467"/>
              <a:ext cx="813862" cy="473995"/>
            </a:xfrm>
            <a:custGeom>
              <a:avLst/>
              <a:gdLst/>
              <a:ahLst/>
              <a:cxnLst/>
              <a:rect l="l" t="t" r="r" b="b"/>
              <a:pathLst>
                <a:path w="51437" h="29957" extrusionOk="0">
                  <a:moveTo>
                    <a:pt x="51057" y="1944"/>
                  </a:moveTo>
                  <a:cubicBezTo>
                    <a:pt x="50961" y="1944"/>
                    <a:pt x="50903" y="1986"/>
                    <a:pt x="50903" y="2069"/>
                  </a:cubicBezTo>
                  <a:lnTo>
                    <a:pt x="50903" y="2336"/>
                  </a:lnTo>
                  <a:cubicBezTo>
                    <a:pt x="50903" y="2350"/>
                    <a:pt x="50902" y="2364"/>
                    <a:pt x="50900" y="2376"/>
                  </a:cubicBezTo>
                  <a:lnTo>
                    <a:pt x="50900" y="2376"/>
                  </a:lnTo>
                  <a:lnTo>
                    <a:pt x="51437" y="2069"/>
                  </a:lnTo>
                  <a:cubicBezTo>
                    <a:pt x="51287" y="1986"/>
                    <a:pt x="51153" y="1944"/>
                    <a:pt x="51057" y="1944"/>
                  </a:cubicBezTo>
                  <a:close/>
                  <a:moveTo>
                    <a:pt x="47801" y="1"/>
                  </a:moveTo>
                  <a:lnTo>
                    <a:pt x="0" y="27354"/>
                  </a:lnTo>
                  <a:cubicBezTo>
                    <a:pt x="500" y="27654"/>
                    <a:pt x="934" y="28021"/>
                    <a:pt x="934" y="28188"/>
                  </a:cubicBezTo>
                  <a:lnTo>
                    <a:pt x="934" y="28488"/>
                  </a:lnTo>
                  <a:cubicBezTo>
                    <a:pt x="934" y="28788"/>
                    <a:pt x="1401" y="29322"/>
                    <a:pt x="2002" y="29689"/>
                  </a:cubicBezTo>
                  <a:cubicBezTo>
                    <a:pt x="2317" y="29864"/>
                    <a:pt x="2604" y="29956"/>
                    <a:pt x="2806" y="29956"/>
                  </a:cubicBezTo>
                  <a:cubicBezTo>
                    <a:pt x="2989" y="29956"/>
                    <a:pt x="3102" y="29881"/>
                    <a:pt x="3102" y="29722"/>
                  </a:cubicBezTo>
                  <a:lnTo>
                    <a:pt x="3102" y="29455"/>
                  </a:lnTo>
                  <a:cubicBezTo>
                    <a:pt x="3102" y="29372"/>
                    <a:pt x="3161" y="29330"/>
                    <a:pt x="3257" y="29330"/>
                  </a:cubicBezTo>
                  <a:cubicBezTo>
                    <a:pt x="3352" y="29330"/>
                    <a:pt x="3486" y="29372"/>
                    <a:pt x="3636" y="29455"/>
                  </a:cubicBezTo>
                  <a:lnTo>
                    <a:pt x="50565" y="2569"/>
                  </a:lnTo>
                  <a:lnTo>
                    <a:pt x="50565" y="2569"/>
                  </a:lnTo>
                  <a:cubicBezTo>
                    <a:pt x="50579" y="2570"/>
                    <a:pt x="50593" y="2570"/>
                    <a:pt x="50607" y="2570"/>
                  </a:cubicBezTo>
                  <a:cubicBezTo>
                    <a:pt x="50774" y="2570"/>
                    <a:pt x="50882" y="2507"/>
                    <a:pt x="50900" y="2376"/>
                  </a:cubicBezTo>
                  <a:lnTo>
                    <a:pt x="50900" y="2376"/>
                  </a:lnTo>
                  <a:lnTo>
                    <a:pt x="50565" y="2569"/>
                  </a:lnTo>
                  <a:lnTo>
                    <a:pt x="50565" y="2569"/>
                  </a:lnTo>
                  <a:cubicBezTo>
                    <a:pt x="50366" y="2557"/>
                    <a:pt x="50096" y="2466"/>
                    <a:pt x="49802" y="2303"/>
                  </a:cubicBezTo>
                  <a:cubicBezTo>
                    <a:pt x="49202" y="1969"/>
                    <a:pt x="48735" y="1402"/>
                    <a:pt x="48735" y="1102"/>
                  </a:cubicBezTo>
                  <a:lnTo>
                    <a:pt x="48735" y="801"/>
                  </a:lnTo>
                  <a:cubicBezTo>
                    <a:pt x="48702" y="668"/>
                    <a:pt x="48635" y="535"/>
                    <a:pt x="48535" y="435"/>
                  </a:cubicBezTo>
                  <a:lnTo>
                    <a:pt x="478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5434354" y="3380709"/>
              <a:ext cx="1258806" cy="737344"/>
            </a:xfrm>
            <a:custGeom>
              <a:avLst/>
              <a:gdLst/>
              <a:ahLst/>
              <a:cxnLst/>
              <a:rect l="l" t="t" r="r" b="b"/>
              <a:pathLst>
                <a:path w="79558" h="46601" extrusionOk="0">
                  <a:moveTo>
                    <a:pt x="47101" y="1"/>
                  </a:moveTo>
                  <a:lnTo>
                    <a:pt x="902" y="26687"/>
                  </a:lnTo>
                  <a:cubicBezTo>
                    <a:pt x="134" y="27120"/>
                    <a:pt x="1" y="27754"/>
                    <a:pt x="568" y="28088"/>
                  </a:cubicBezTo>
                  <a:lnTo>
                    <a:pt x="1669" y="28721"/>
                  </a:lnTo>
                  <a:lnTo>
                    <a:pt x="31323" y="46601"/>
                  </a:lnTo>
                  <a:lnTo>
                    <a:pt x="79491" y="18781"/>
                  </a:lnTo>
                  <a:lnTo>
                    <a:pt x="79558" y="18748"/>
                  </a:lnTo>
                  <a:lnTo>
                    <a:pt x="78824" y="18314"/>
                  </a:lnTo>
                  <a:lnTo>
                    <a:pt x="471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5974819" y="3698441"/>
              <a:ext cx="779575" cy="457096"/>
            </a:xfrm>
            <a:custGeom>
              <a:avLst/>
              <a:gdLst/>
              <a:ahLst/>
              <a:cxnLst/>
              <a:rect l="l" t="t" r="r" b="b"/>
              <a:pathLst>
                <a:path w="49270" h="28889" extrusionOk="0">
                  <a:moveTo>
                    <a:pt x="47768" y="1"/>
                  </a:moveTo>
                  <a:lnTo>
                    <a:pt x="1" y="27587"/>
                  </a:lnTo>
                  <a:lnTo>
                    <a:pt x="1669" y="28888"/>
                  </a:lnTo>
                  <a:lnTo>
                    <a:pt x="49269" y="1402"/>
                  </a:lnTo>
                  <a:cubicBezTo>
                    <a:pt x="49169" y="1068"/>
                    <a:pt x="48936" y="735"/>
                    <a:pt x="48635" y="535"/>
                  </a:cubicBezTo>
                  <a:lnTo>
                    <a:pt x="477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5998569" y="3720608"/>
              <a:ext cx="762676" cy="630732"/>
            </a:xfrm>
            <a:custGeom>
              <a:avLst/>
              <a:gdLst/>
              <a:ahLst/>
              <a:cxnLst/>
              <a:rect l="l" t="t" r="r" b="b"/>
              <a:pathLst>
                <a:path w="48202" h="39863" extrusionOk="0">
                  <a:moveTo>
                    <a:pt x="47735" y="1"/>
                  </a:moveTo>
                  <a:lnTo>
                    <a:pt x="201" y="27487"/>
                  </a:lnTo>
                  <a:lnTo>
                    <a:pt x="1" y="39863"/>
                  </a:lnTo>
                  <a:lnTo>
                    <a:pt x="47568" y="12376"/>
                  </a:lnTo>
                  <a:lnTo>
                    <a:pt x="47601" y="12343"/>
                  </a:lnTo>
                  <a:lnTo>
                    <a:pt x="47668" y="12310"/>
                  </a:lnTo>
                  <a:cubicBezTo>
                    <a:pt x="47701" y="12276"/>
                    <a:pt x="47735" y="12276"/>
                    <a:pt x="47735" y="12243"/>
                  </a:cubicBezTo>
                  <a:cubicBezTo>
                    <a:pt x="47768" y="12210"/>
                    <a:pt x="47802" y="12176"/>
                    <a:pt x="47835" y="12110"/>
                  </a:cubicBezTo>
                  <a:cubicBezTo>
                    <a:pt x="47835" y="12110"/>
                    <a:pt x="47868" y="12076"/>
                    <a:pt x="47868" y="12043"/>
                  </a:cubicBezTo>
                  <a:cubicBezTo>
                    <a:pt x="47935" y="11976"/>
                    <a:pt x="47968" y="11876"/>
                    <a:pt x="48002" y="11776"/>
                  </a:cubicBezTo>
                  <a:lnTo>
                    <a:pt x="48102" y="11476"/>
                  </a:lnTo>
                  <a:cubicBezTo>
                    <a:pt x="48135" y="11342"/>
                    <a:pt x="48135" y="11242"/>
                    <a:pt x="48168" y="11109"/>
                  </a:cubicBezTo>
                  <a:cubicBezTo>
                    <a:pt x="48168" y="11042"/>
                    <a:pt x="48202" y="10975"/>
                    <a:pt x="48202" y="10909"/>
                  </a:cubicBezTo>
                  <a:lnTo>
                    <a:pt x="48202" y="10709"/>
                  </a:lnTo>
                  <a:lnTo>
                    <a:pt x="48202" y="10308"/>
                  </a:lnTo>
                  <a:lnTo>
                    <a:pt x="48202" y="2403"/>
                  </a:lnTo>
                  <a:cubicBezTo>
                    <a:pt x="48202" y="1602"/>
                    <a:pt x="48035" y="768"/>
                    <a:pt x="477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6001733" y="3720608"/>
              <a:ext cx="758990" cy="434929"/>
            </a:xfrm>
            <a:custGeom>
              <a:avLst/>
              <a:gdLst/>
              <a:ahLst/>
              <a:cxnLst/>
              <a:rect l="l" t="t" r="r" b="b"/>
              <a:pathLst>
                <a:path w="47969" h="27488" extrusionOk="0">
                  <a:moveTo>
                    <a:pt x="47535" y="1"/>
                  </a:moveTo>
                  <a:lnTo>
                    <a:pt x="1" y="27487"/>
                  </a:lnTo>
                  <a:cubicBezTo>
                    <a:pt x="1" y="27487"/>
                    <a:pt x="37461" y="9941"/>
                    <a:pt x="40897" y="8340"/>
                  </a:cubicBezTo>
                  <a:cubicBezTo>
                    <a:pt x="41248" y="8172"/>
                    <a:pt x="41538" y="8097"/>
                    <a:pt x="41771" y="8097"/>
                  </a:cubicBezTo>
                  <a:cubicBezTo>
                    <a:pt x="43016" y="8097"/>
                    <a:pt x="42618" y="10261"/>
                    <a:pt x="41297" y="11976"/>
                  </a:cubicBezTo>
                  <a:cubicBezTo>
                    <a:pt x="40063" y="13644"/>
                    <a:pt x="29022" y="22984"/>
                    <a:pt x="29022" y="22984"/>
                  </a:cubicBezTo>
                  <a:lnTo>
                    <a:pt x="41264" y="15879"/>
                  </a:lnTo>
                  <a:lnTo>
                    <a:pt x="47368" y="12343"/>
                  </a:lnTo>
                  <a:lnTo>
                    <a:pt x="47468" y="12276"/>
                  </a:lnTo>
                  <a:cubicBezTo>
                    <a:pt x="47501" y="12276"/>
                    <a:pt x="47501" y="12243"/>
                    <a:pt x="47535" y="12243"/>
                  </a:cubicBezTo>
                  <a:cubicBezTo>
                    <a:pt x="47568" y="12210"/>
                    <a:pt x="47602" y="12143"/>
                    <a:pt x="47602" y="12110"/>
                  </a:cubicBezTo>
                  <a:lnTo>
                    <a:pt x="47668" y="12043"/>
                  </a:lnTo>
                  <a:cubicBezTo>
                    <a:pt x="47702" y="11943"/>
                    <a:pt x="47768" y="11876"/>
                    <a:pt x="47768" y="11776"/>
                  </a:cubicBezTo>
                  <a:cubicBezTo>
                    <a:pt x="47835" y="11676"/>
                    <a:pt x="47835" y="11576"/>
                    <a:pt x="47868" y="11476"/>
                  </a:cubicBezTo>
                  <a:cubicBezTo>
                    <a:pt x="47902" y="11342"/>
                    <a:pt x="47935" y="11242"/>
                    <a:pt x="47935" y="11109"/>
                  </a:cubicBezTo>
                  <a:cubicBezTo>
                    <a:pt x="47968" y="11042"/>
                    <a:pt x="47968" y="10942"/>
                    <a:pt x="47968" y="10875"/>
                  </a:cubicBezTo>
                  <a:lnTo>
                    <a:pt x="47968" y="10709"/>
                  </a:lnTo>
                  <a:lnTo>
                    <a:pt x="47968" y="10275"/>
                  </a:lnTo>
                  <a:lnTo>
                    <a:pt x="47968" y="2403"/>
                  </a:lnTo>
                  <a:cubicBezTo>
                    <a:pt x="47968" y="1602"/>
                    <a:pt x="47835" y="768"/>
                    <a:pt x="475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5437535" y="3816144"/>
              <a:ext cx="571081" cy="377382"/>
            </a:xfrm>
            <a:custGeom>
              <a:avLst/>
              <a:gdLst/>
              <a:ahLst/>
              <a:cxnLst/>
              <a:rect l="l" t="t" r="r" b="b"/>
              <a:pathLst>
                <a:path w="36093" h="23851" extrusionOk="0">
                  <a:moveTo>
                    <a:pt x="0" y="1"/>
                  </a:moveTo>
                  <a:lnTo>
                    <a:pt x="0" y="1268"/>
                  </a:lnTo>
                  <a:cubicBezTo>
                    <a:pt x="33" y="1502"/>
                    <a:pt x="167" y="1702"/>
                    <a:pt x="367" y="1802"/>
                  </a:cubicBezTo>
                  <a:lnTo>
                    <a:pt x="1601" y="2502"/>
                  </a:lnTo>
                  <a:lnTo>
                    <a:pt x="2569" y="3069"/>
                  </a:lnTo>
                  <a:lnTo>
                    <a:pt x="30655" y="19314"/>
                  </a:lnTo>
                  <a:cubicBezTo>
                    <a:pt x="30689" y="19648"/>
                    <a:pt x="30789" y="19948"/>
                    <a:pt x="30989" y="20215"/>
                  </a:cubicBezTo>
                  <a:cubicBezTo>
                    <a:pt x="30989" y="20248"/>
                    <a:pt x="31022" y="20282"/>
                    <a:pt x="31056" y="20315"/>
                  </a:cubicBezTo>
                  <a:cubicBezTo>
                    <a:pt x="31389" y="20749"/>
                    <a:pt x="31823" y="21116"/>
                    <a:pt x="32290" y="21416"/>
                  </a:cubicBezTo>
                  <a:cubicBezTo>
                    <a:pt x="32690" y="21649"/>
                    <a:pt x="33157" y="21783"/>
                    <a:pt x="33624" y="21816"/>
                  </a:cubicBezTo>
                  <a:cubicBezTo>
                    <a:pt x="33958" y="21816"/>
                    <a:pt x="34258" y="21716"/>
                    <a:pt x="34491" y="21516"/>
                  </a:cubicBezTo>
                  <a:cubicBezTo>
                    <a:pt x="34858" y="22250"/>
                    <a:pt x="35058" y="23050"/>
                    <a:pt x="35025" y="23851"/>
                  </a:cubicBezTo>
                  <a:lnTo>
                    <a:pt x="36093" y="23851"/>
                  </a:lnTo>
                  <a:cubicBezTo>
                    <a:pt x="36093" y="22383"/>
                    <a:pt x="35592" y="20915"/>
                    <a:pt x="35025" y="20582"/>
                  </a:cubicBezTo>
                  <a:lnTo>
                    <a:pt x="34491" y="20282"/>
                  </a:lnTo>
                  <a:cubicBezTo>
                    <a:pt x="34308" y="20190"/>
                    <a:pt x="34155" y="20139"/>
                    <a:pt x="34054" y="20139"/>
                  </a:cubicBezTo>
                  <a:cubicBezTo>
                    <a:pt x="33972" y="20139"/>
                    <a:pt x="33924" y="20173"/>
                    <a:pt x="33924" y="20248"/>
                  </a:cubicBezTo>
                  <a:lnTo>
                    <a:pt x="33924" y="20549"/>
                  </a:lnTo>
                  <a:cubicBezTo>
                    <a:pt x="33924" y="20695"/>
                    <a:pt x="33814" y="20770"/>
                    <a:pt x="33631" y="20770"/>
                  </a:cubicBezTo>
                  <a:cubicBezTo>
                    <a:pt x="33438" y="20770"/>
                    <a:pt x="33165" y="20686"/>
                    <a:pt x="32857" y="20515"/>
                  </a:cubicBezTo>
                  <a:cubicBezTo>
                    <a:pt x="32523" y="20315"/>
                    <a:pt x="32256" y="20082"/>
                    <a:pt x="32023" y="19815"/>
                  </a:cubicBezTo>
                  <a:cubicBezTo>
                    <a:pt x="31890" y="19681"/>
                    <a:pt x="31789" y="19481"/>
                    <a:pt x="31756" y="19314"/>
                  </a:cubicBezTo>
                  <a:lnTo>
                    <a:pt x="31756" y="19014"/>
                  </a:lnTo>
                  <a:cubicBezTo>
                    <a:pt x="31756" y="18847"/>
                    <a:pt x="31356" y="18480"/>
                    <a:pt x="30855" y="18180"/>
                  </a:cubicBezTo>
                  <a:lnTo>
                    <a:pt x="3636" y="2469"/>
                  </a:lnTo>
                  <a:lnTo>
                    <a:pt x="367" y="568"/>
                  </a:lnTo>
                  <a:cubicBezTo>
                    <a:pt x="167" y="468"/>
                    <a:pt x="33" y="26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5437535" y="4006157"/>
              <a:ext cx="570559" cy="345737"/>
            </a:xfrm>
            <a:custGeom>
              <a:avLst/>
              <a:gdLst/>
              <a:ahLst/>
              <a:cxnLst/>
              <a:rect l="l" t="t" r="r" b="b"/>
              <a:pathLst>
                <a:path w="36060" h="21851" extrusionOk="0">
                  <a:moveTo>
                    <a:pt x="0" y="0"/>
                  </a:moveTo>
                  <a:lnTo>
                    <a:pt x="0" y="1234"/>
                  </a:lnTo>
                  <a:cubicBezTo>
                    <a:pt x="33" y="1434"/>
                    <a:pt x="134" y="1601"/>
                    <a:pt x="300" y="1735"/>
                  </a:cubicBezTo>
                  <a:lnTo>
                    <a:pt x="801" y="2002"/>
                  </a:lnTo>
                  <a:lnTo>
                    <a:pt x="1101" y="2168"/>
                  </a:lnTo>
                  <a:cubicBezTo>
                    <a:pt x="1268" y="2268"/>
                    <a:pt x="1434" y="2402"/>
                    <a:pt x="1601" y="2469"/>
                  </a:cubicBezTo>
                  <a:cubicBezTo>
                    <a:pt x="1768" y="2569"/>
                    <a:pt x="1835" y="2602"/>
                    <a:pt x="1935" y="2669"/>
                  </a:cubicBezTo>
                  <a:lnTo>
                    <a:pt x="2168" y="2802"/>
                  </a:lnTo>
                  <a:lnTo>
                    <a:pt x="2569" y="3036"/>
                  </a:lnTo>
                  <a:lnTo>
                    <a:pt x="24184" y="15511"/>
                  </a:lnTo>
                  <a:lnTo>
                    <a:pt x="31089" y="19481"/>
                  </a:lnTo>
                  <a:cubicBezTo>
                    <a:pt x="31426" y="19683"/>
                    <a:pt x="31718" y="19795"/>
                    <a:pt x="31883" y="19795"/>
                  </a:cubicBezTo>
                  <a:cubicBezTo>
                    <a:pt x="31962" y="19795"/>
                    <a:pt x="32012" y="19769"/>
                    <a:pt x="32023" y="19714"/>
                  </a:cubicBezTo>
                  <a:lnTo>
                    <a:pt x="32023" y="19681"/>
                  </a:lnTo>
                  <a:lnTo>
                    <a:pt x="32023" y="19414"/>
                  </a:lnTo>
                  <a:cubicBezTo>
                    <a:pt x="32023" y="19231"/>
                    <a:pt x="32140" y="19139"/>
                    <a:pt x="32331" y="19139"/>
                  </a:cubicBezTo>
                  <a:cubicBezTo>
                    <a:pt x="32523" y="19139"/>
                    <a:pt x="32790" y="19231"/>
                    <a:pt x="33090" y="19414"/>
                  </a:cubicBezTo>
                  <a:cubicBezTo>
                    <a:pt x="33524" y="19614"/>
                    <a:pt x="33858" y="20014"/>
                    <a:pt x="33924" y="20481"/>
                  </a:cubicBezTo>
                  <a:lnTo>
                    <a:pt x="33924" y="20815"/>
                  </a:lnTo>
                  <a:cubicBezTo>
                    <a:pt x="33924" y="20982"/>
                    <a:pt x="33958" y="21149"/>
                    <a:pt x="34091" y="21249"/>
                  </a:cubicBezTo>
                  <a:lnTo>
                    <a:pt x="34258" y="21349"/>
                  </a:lnTo>
                  <a:lnTo>
                    <a:pt x="34591" y="21549"/>
                  </a:lnTo>
                  <a:lnTo>
                    <a:pt x="34992" y="21782"/>
                  </a:lnTo>
                  <a:cubicBezTo>
                    <a:pt x="35065" y="21826"/>
                    <a:pt x="35150" y="21851"/>
                    <a:pt x="35234" y="21851"/>
                  </a:cubicBezTo>
                  <a:cubicBezTo>
                    <a:pt x="35343" y="21851"/>
                    <a:pt x="35450" y="21810"/>
                    <a:pt x="35525" y="21716"/>
                  </a:cubicBezTo>
                  <a:cubicBezTo>
                    <a:pt x="35559" y="21716"/>
                    <a:pt x="35592" y="21716"/>
                    <a:pt x="35592" y="21682"/>
                  </a:cubicBezTo>
                  <a:cubicBezTo>
                    <a:pt x="35626" y="21649"/>
                    <a:pt x="35659" y="21616"/>
                    <a:pt x="35692" y="21549"/>
                  </a:cubicBezTo>
                  <a:cubicBezTo>
                    <a:pt x="35692" y="21549"/>
                    <a:pt x="35726" y="21516"/>
                    <a:pt x="35726" y="21482"/>
                  </a:cubicBezTo>
                  <a:cubicBezTo>
                    <a:pt x="35792" y="21415"/>
                    <a:pt x="35826" y="21315"/>
                    <a:pt x="35859" y="21215"/>
                  </a:cubicBezTo>
                  <a:cubicBezTo>
                    <a:pt x="35892" y="21115"/>
                    <a:pt x="35926" y="21015"/>
                    <a:pt x="35959" y="20915"/>
                  </a:cubicBezTo>
                  <a:cubicBezTo>
                    <a:pt x="35992" y="20782"/>
                    <a:pt x="35992" y="20682"/>
                    <a:pt x="36026" y="20548"/>
                  </a:cubicBezTo>
                  <a:cubicBezTo>
                    <a:pt x="36026" y="20481"/>
                    <a:pt x="36059" y="20415"/>
                    <a:pt x="36059" y="20315"/>
                  </a:cubicBezTo>
                  <a:lnTo>
                    <a:pt x="36059" y="20148"/>
                  </a:lnTo>
                  <a:lnTo>
                    <a:pt x="36059" y="19748"/>
                  </a:lnTo>
                  <a:lnTo>
                    <a:pt x="36059" y="11842"/>
                  </a:lnTo>
                  <a:lnTo>
                    <a:pt x="35025" y="11842"/>
                  </a:lnTo>
                  <a:lnTo>
                    <a:pt x="35025" y="19748"/>
                  </a:lnTo>
                  <a:lnTo>
                    <a:pt x="35025" y="20081"/>
                  </a:lnTo>
                  <a:lnTo>
                    <a:pt x="34992" y="20348"/>
                  </a:lnTo>
                  <a:cubicBezTo>
                    <a:pt x="34892" y="19514"/>
                    <a:pt x="34091" y="18747"/>
                    <a:pt x="33391" y="18347"/>
                  </a:cubicBezTo>
                  <a:cubicBezTo>
                    <a:pt x="32990" y="18113"/>
                    <a:pt x="32523" y="17980"/>
                    <a:pt x="32090" y="17946"/>
                  </a:cubicBezTo>
                  <a:cubicBezTo>
                    <a:pt x="31723" y="17946"/>
                    <a:pt x="31389" y="18046"/>
                    <a:pt x="31122" y="18280"/>
                  </a:cubicBezTo>
                  <a:lnTo>
                    <a:pt x="31022" y="18247"/>
                  </a:lnTo>
                  <a:lnTo>
                    <a:pt x="30855" y="18113"/>
                  </a:lnTo>
                  <a:lnTo>
                    <a:pt x="3636" y="2435"/>
                  </a:lnTo>
                  <a:lnTo>
                    <a:pt x="2068" y="1535"/>
                  </a:lnTo>
                  <a:lnTo>
                    <a:pt x="1635" y="1268"/>
                  </a:lnTo>
                  <a:lnTo>
                    <a:pt x="300" y="500"/>
                  </a:lnTo>
                  <a:cubicBezTo>
                    <a:pt x="134" y="400"/>
                    <a:pt x="0" y="20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5489781" y="3395487"/>
              <a:ext cx="1264613" cy="738404"/>
            </a:xfrm>
            <a:custGeom>
              <a:avLst/>
              <a:gdLst/>
              <a:ahLst/>
              <a:cxnLst/>
              <a:rect l="l" t="t" r="r" b="b"/>
              <a:pathLst>
                <a:path w="79925" h="46668" extrusionOk="0">
                  <a:moveTo>
                    <a:pt x="45266" y="1"/>
                  </a:moveTo>
                  <a:lnTo>
                    <a:pt x="501" y="25853"/>
                  </a:lnTo>
                  <a:cubicBezTo>
                    <a:pt x="0" y="26153"/>
                    <a:pt x="0" y="26653"/>
                    <a:pt x="501" y="26920"/>
                  </a:cubicBezTo>
                  <a:lnTo>
                    <a:pt x="34692" y="46668"/>
                  </a:lnTo>
                  <a:lnTo>
                    <a:pt x="79924" y="20549"/>
                  </a:lnTo>
                  <a:cubicBezTo>
                    <a:pt x="79824" y="20215"/>
                    <a:pt x="79591" y="19882"/>
                    <a:pt x="79290" y="19648"/>
                  </a:cubicBezTo>
                  <a:lnTo>
                    <a:pt x="78957" y="19448"/>
                  </a:lnTo>
                  <a:lnTo>
                    <a:pt x="78890" y="19415"/>
                  </a:lnTo>
                  <a:lnTo>
                    <a:pt x="78423" y="19148"/>
                  </a:lnTo>
                  <a:lnTo>
                    <a:pt x="77422" y="19748"/>
                  </a:lnTo>
                  <a:cubicBezTo>
                    <a:pt x="77389" y="19715"/>
                    <a:pt x="77356" y="19715"/>
                    <a:pt x="77322" y="19682"/>
                  </a:cubicBezTo>
                  <a:cubicBezTo>
                    <a:pt x="76722" y="19348"/>
                    <a:pt x="76255" y="18781"/>
                    <a:pt x="76255" y="18481"/>
                  </a:cubicBezTo>
                  <a:lnTo>
                    <a:pt x="76255" y="18180"/>
                  </a:lnTo>
                  <a:cubicBezTo>
                    <a:pt x="76222" y="18047"/>
                    <a:pt x="76155" y="17914"/>
                    <a:pt x="76055" y="17814"/>
                  </a:cubicBezTo>
                  <a:lnTo>
                    <a:pt x="75321" y="17380"/>
                  </a:lnTo>
                  <a:lnTo>
                    <a:pt x="452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5535175" y="3808755"/>
              <a:ext cx="24288" cy="15854"/>
            </a:xfrm>
            <a:custGeom>
              <a:avLst/>
              <a:gdLst/>
              <a:ahLst/>
              <a:cxnLst/>
              <a:rect l="l" t="t" r="r" b="b"/>
              <a:pathLst>
                <a:path w="1535" h="1002" extrusionOk="0">
                  <a:moveTo>
                    <a:pt x="300" y="1"/>
                  </a:moveTo>
                  <a:cubicBezTo>
                    <a:pt x="67" y="267"/>
                    <a:pt x="0" y="668"/>
                    <a:pt x="200" y="1001"/>
                  </a:cubicBezTo>
                  <a:lnTo>
                    <a:pt x="1535" y="267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5535175" y="3808755"/>
              <a:ext cx="24288" cy="15854"/>
            </a:xfrm>
            <a:custGeom>
              <a:avLst/>
              <a:gdLst/>
              <a:ahLst/>
              <a:cxnLst/>
              <a:rect l="l" t="t" r="r" b="b"/>
              <a:pathLst>
                <a:path w="1535" h="1002" extrusionOk="0">
                  <a:moveTo>
                    <a:pt x="300" y="1"/>
                  </a:moveTo>
                  <a:cubicBezTo>
                    <a:pt x="67" y="267"/>
                    <a:pt x="0" y="668"/>
                    <a:pt x="200" y="1001"/>
                  </a:cubicBezTo>
                  <a:lnTo>
                    <a:pt x="1535" y="267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6"/>
            <p:cNvSpPr/>
            <p:nvPr/>
          </p:nvSpPr>
          <p:spPr>
            <a:xfrm>
              <a:off x="5573165" y="3400250"/>
              <a:ext cx="1256702" cy="717155"/>
            </a:xfrm>
            <a:custGeom>
              <a:avLst/>
              <a:gdLst/>
              <a:ahLst/>
              <a:cxnLst/>
              <a:rect l="l" t="t" r="r" b="b"/>
              <a:pathLst>
                <a:path w="79425" h="45325" extrusionOk="0">
                  <a:moveTo>
                    <a:pt x="47602" y="0"/>
                  </a:moveTo>
                  <a:lnTo>
                    <a:pt x="46501" y="634"/>
                  </a:lnTo>
                  <a:lnTo>
                    <a:pt x="1" y="27053"/>
                  </a:lnTo>
                  <a:lnTo>
                    <a:pt x="31090" y="44999"/>
                  </a:lnTo>
                  <a:cubicBezTo>
                    <a:pt x="31523" y="45216"/>
                    <a:pt x="31990" y="45324"/>
                    <a:pt x="32462" y="45324"/>
                  </a:cubicBezTo>
                  <a:cubicBezTo>
                    <a:pt x="32933" y="45324"/>
                    <a:pt x="33408" y="45216"/>
                    <a:pt x="33858" y="44999"/>
                  </a:cubicBezTo>
                  <a:lnTo>
                    <a:pt x="78690" y="19080"/>
                  </a:lnTo>
                  <a:cubicBezTo>
                    <a:pt x="79424" y="18647"/>
                    <a:pt x="79424" y="17946"/>
                    <a:pt x="78690" y="17513"/>
                  </a:cubicBezTo>
                  <a:lnTo>
                    <a:pt x="476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5512470" y="3582857"/>
              <a:ext cx="471874" cy="254948"/>
            </a:xfrm>
            <a:custGeom>
              <a:avLst/>
              <a:gdLst/>
              <a:ahLst/>
              <a:cxnLst/>
              <a:rect l="l" t="t" r="r" b="b"/>
              <a:pathLst>
                <a:path w="29823" h="16113" extrusionOk="0">
                  <a:moveTo>
                    <a:pt x="26019" y="1"/>
                  </a:moveTo>
                  <a:lnTo>
                    <a:pt x="15178" y="6238"/>
                  </a:lnTo>
                  <a:lnTo>
                    <a:pt x="8140" y="2202"/>
                  </a:lnTo>
                  <a:lnTo>
                    <a:pt x="1" y="6906"/>
                  </a:lnTo>
                  <a:lnTo>
                    <a:pt x="1" y="12343"/>
                  </a:lnTo>
                  <a:cubicBezTo>
                    <a:pt x="1" y="12992"/>
                    <a:pt x="689" y="13929"/>
                    <a:pt x="1029" y="13929"/>
                  </a:cubicBezTo>
                  <a:cubicBezTo>
                    <a:pt x="1055" y="13929"/>
                    <a:pt x="1080" y="13923"/>
                    <a:pt x="1102" y="13911"/>
                  </a:cubicBezTo>
                  <a:cubicBezTo>
                    <a:pt x="1635" y="14011"/>
                    <a:pt x="2136" y="14211"/>
                    <a:pt x="2669" y="14444"/>
                  </a:cubicBezTo>
                  <a:cubicBezTo>
                    <a:pt x="3470" y="14911"/>
                    <a:pt x="4237" y="15478"/>
                    <a:pt x="4904" y="16112"/>
                  </a:cubicBezTo>
                  <a:lnTo>
                    <a:pt x="29822" y="2169"/>
                  </a:lnTo>
                  <a:lnTo>
                    <a:pt x="26019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5512470" y="3582857"/>
              <a:ext cx="471874" cy="254948"/>
            </a:xfrm>
            <a:custGeom>
              <a:avLst/>
              <a:gdLst/>
              <a:ahLst/>
              <a:cxnLst/>
              <a:rect l="l" t="t" r="r" b="b"/>
              <a:pathLst>
                <a:path w="29823" h="16113" extrusionOk="0">
                  <a:moveTo>
                    <a:pt x="26019" y="1"/>
                  </a:moveTo>
                  <a:lnTo>
                    <a:pt x="15178" y="6238"/>
                  </a:lnTo>
                  <a:lnTo>
                    <a:pt x="8140" y="2202"/>
                  </a:lnTo>
                  <a:lnTo>
                    <a:pt x="1" y="6906"/>
                  </a:lnTo>
                  <a:lnTo>
                    <a:pt x="1" y="12343"/>
                  </a:lnTo>
                  <a:cubicBezTo>
                    <a:pt x="1" y="12992"/>
                    <a:pt x="689" y="13929"/>
                    <a:pt x="1029" y="13929"/>
                  </a:cubicBezTo>
                  <a:cubicBezTo>
                    <a:pt x="1055" y="13929"/>
                    <a:pt x="1080" y="13923"/>
                    <a:pt x="1102" y="13911"/>
                  </a:cubicBezTo>
                  <a:cubicBezTo>
                    <a:pt x="1635" y="14011"/>
                    <a:pt x="2136" y="14211"/>
                    <a:pt x="2669" y="14444"/>
                  </a:cubicBezTo>
                  <a:cubicBezTo>
                    <a:pt x="3470" y="14911"/>
                    <a:pt x="4237" y="15478"/>
                    <a:pt x="4904" y="16112"/>
                  </a:cubicBezTo>
                  <a:lnTo>
                    <a:pt x="29822" y="2169"/>
                  </a:lnTo>
                  <a:lnTo>
                    <a:pt x="260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5546789" y="3681036"/>
              <a:ext cx="36423" cy="115061"/>
            </a:xfrm>
            <a:custGeom>
              <a:avLst/>
              <a:gdLst/>
              <a:ahLst/>
              <a:cxnLst/>
              <a:rect l="l" t="t" r="r" b="b"/>
              <a:pathLst>
                <a:path w="2302" h="7272" extrusionOk="0">
                  <a:moveTo>
                    <a:pt x="0" y="0"/>
                  </a:moveTo>
                  <a:lnTo>
                    <a:pt x="0" y="6972"/>
                  </a:lnTo>
                  <a:cubicBezTo>
                    <a:pt x="222" y="6833"/>
                    <a:pt x="468" y="6763"/>
                    <a:pt x="717" y="6763"/>
                  </a:cubicBezTo>
                  <a:cubicBezTo>
                    <a:pt x="767" y="6763"/>
                    <a:pt x="817" y="6766"/>
                    <a:pt x="867" y="6772"/>
                  </a:cubicBezTo>
                  <a:cubicBezTo>
                    <a:pt x="1334" y="6805"/>
                    <a:pt x="1801" y="6938"/>
                    <a:pt x="2202" y="7205"/>
                  </a:cubicBezTo>
                  <a:lnTo>
                    <a:pt x="2302" y="7272"/>
                  </a:lnTo>
                  <a:lnTo>
                    <a:pt x="2302" y="1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6"/>
            <p:cNvSpPr/>
            <p:nvPr/>
          </p:nvSpPr>
          <p:spPr>
            <a:xfrm>
              <a:off x="5583197" y="3702665"/>
              <a:ext cx="24303" cy="125109"/>
            </a:xfrm>
            <a:custGeom>
              <a:avLst/>
              <a:gdLst/>
              <a:ahLst/>
              <a:cxnLst/>
              <a:rect l="l" t="t" r="r" b="b"/>
              <a:pathLst>
                <a:path w="1536" h="7907" extrusionOk="0">
                  <a:moveTo>
                    <a:pt x="1" y="1"/>
                  </a:moveTo>
                  <a:lnTo>
                    <a:pt x="1" y="5872"/>
                  </a:lnTo>
                  <a:cubicBezTo>
                    <a:pt x="101" y="5938"/>
                    <a:pt x="201" y="6005"/>
                    <a:pt x="301" y="6105"/>
                  </a:cubicBezTo>
                  <a:lnTo>
                    <a:pt x="434" y="6205"/>
                  </a:lnTo>
                  <a:lnTo>
                    <a:pt x="601" y="6339"/>
                  </a:lnTo>
                  <a:lnTo>
                    <a:pt x="735" y="6472"/>
                  </a:lnTo>
                  <a:cubicBezTo>
                    <a:pt x="868" y="6605"/>
                    <a:pt x="1001" y="6739"/>
                    <a:pt x="1135" y="6906"/>
                  </a:cubicBezTo>
                  <a:cubicBezTo>
                    <a:pt x="1368" y="7206"/>
                    <a:pt x="1502" y="7539"/>
                    <a:pt x="1535" y="7906"/>
                  </a:cubicBezTo>
                  <a:lnTo>
                    <a:pt x="1535" y="9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5512470" y="3687365"/>
              <a:ext cx="34335" cy="115884"/>
            </a:xfrm>
            <a:custGeom>
              <a:avLst/>
              <a:gdLst/>
              <a:ahLst/>
              <a:cxnLst/>
              <a:rect l="l" t="t" r="r" b="b"/>
              <a:pathLst>
                <a:path w="2170" h="7324" extrusionOk="0">
                  <a:moveTo>
                    <a:pt x="501" y="0"/>
                  </a:moveTo>
                  <a:lnTo>
                    <a:pt x="1" y="301"/>
                  </a:lnTo>
                  <a:lnTo>
                    <a:pt x="1" y="5738"/>
                  </a:lnTo>
                  <a:cubicBezTo>
                    <a:pt x="1" y="6387"/>
                    <a:pt x="689" y="7324"/>
                    <a:pt x="1029" y="7324"/>
                  </a:cubicBezTo>
                  <a:cubicBezTo>
                    <a:pt x="1055" y="7324"/>
                    <a:pt x="1080" y="7318"/>
                    <a:pt x="1102" y="7306"/>
                  </a:cubicBezTo>
                  <a:lnTo>
                    <a:pt x="2169" y="6572"/>
                  </a:lnTo>
                  <a:lnTo>
                    <a:pt x="2169" y="2102"/>
                  </a:lnTo>
                  <a:lnTo>
                    <a:pt x="1068" y="200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5607484" y="3715861"/>
              <a:ext cx="479248" cy="383727"/>
            </a:xfrm>
            <a:custGeom>
              <a:avLst/>
              <a:gdLst/>
              <a:ahLst/>
              <a:cxnLst/>
              <a:rect l="l" t="t" r="r" b="b"/>
              <a:pathLst>
                <a:path w="30289" h="24252" extrusionOk="0">
                  <a:moveTo>
                    <a:pt x="0" y="1"/>
                  </a:moveTo>
                  <a:lnTo>
                    <a:pt x="0" y="7072"/>
                  </a:lnTo>
                  <a:lnTo>
                    <a:pt x="25952" y="22050"/>
                  </a:lnTo>
                  <a:lnTo>
                    <a:pt x="29354" y="24018"/>
                  </a:lnTo>
                  <a:cubicBezTo>
                    <a:pt x="29655" y="24185"/>
                    <a:pt x="29955" y="24251"/>
                    <a:pt x="30288" y="24251"/>
                  </a:cubicBezTo>
                  <a:lnTo>
                    <a:pt x="30288" y="175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6"/>
            <p:cNvSpPr/>
            <p:nvPr/>
          </p:nvSpPr>
          <p:spPr>
            <a:xfrm>
              <a:off x="5638623" y="3787648"/>
              <a:ext cx="114539" cy="66518"/>
            </a:xfrm>
            <a:custGeom>
              <a:avLst/>
              <a:gdLst/>
              <a:ahLst/>
              <a:cxnLst/>
              <a:rect l="l" t="t" r="r" b="b"/>
              <a:pathLst>
                <a:path w="7239" h="4204" extrusionOk="0">
                  <a:moveTo>
                    <a:pt x="0" y="0"/>
                  </a:moveTo>
                  <a:lnTo>
                    <a:pt x="7239" y="4203"/>
                  </a:lnTo>
                  <a:cubicBezTo>
                    <a:pt x="7239" y="4203"/>
                    <a:pt x="6505" y="3403"/>
                    <a:pt x="3636" y="1768"/>
                  </a:cubicBezTo>
                  <a:cubicBezTo>
                    <a:pt x="834" y="16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6"/>
            <p:cNvSpPr/>
            <p:nvPr/>
          </p:nvSpPr>
          <p:spPr>
            <a:xfrm>
              <a:off x="6086194" y="3591829"/>
              <a:ext cx="719386" cy="507760"/>
            </a:xfrm>
            <a:custGeom>
              <a:avLst/>
              <a:gdLst/>
              <a:ahLst/>
              <a:cxnLst/>
              <a:rect l="l" t="t" r="r" b="b"/>
              <a:pathLst>
                <a:path w="45466" h="32091" extrusionOk="0">
                  <a:moveTo>
                    <a:pt x="45466" y="1"/>
                  </a:moveTo>
                  <a:lnTo>
                    <a:pt x="0" y="26119"/>
                  </a:lnTo>
                  <a:lnTo>
                    <a:pt x="0" y="32090"/>
                  </a:lnTo>
                  <a:cubicBezTo>
                    <a:pt x="334" y="32090"/>
                    <a:pt x="634" y="32024"/>
                    <a:pt x="934" y="31890"/>
                  </a:cubicBezTo>
                  <a:lnTo>
                    <a:pt x="4336" y="29922"/>
                  </a:lnTo>
                  <a:lnTo>
                    <a:pt x="44532" y="6705"/>
                  </a:lnTo>
                  <a:cubicBezTo>
                    <a:pt x="45099" y="6339"/>
                    <a:pt x="45432" y="5738"/>
                    <a:pt x="45466" y="5104"/>
                  </a:cubicBezTo>
                  <a:lnTo>
                    <a:pt x="454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6"/>
            <p:cNvSpPr/>
            <p:nvPr/>
          </p:nvSpPr>
          <p:spPr>
            <a:xfrm>
              <a:off x="5537802" y="3242436"/>
              <a:ext cx="771125" cy="469105"/>
            </a:xfrm>
            <a:custGeom>
              <a:avLst/>
              <a:gdLst/>
              <a:ahLst/>
              <a:cxnLst/>
              <a:rect l="l" t="t" r="r" b="b"/>
              <a:pathLst>
                <a:path w="48736" h="29648" extrusionOk="0">
                  <a:moveTo>
                    <a:pt x="47602" y="0"/>
                  </a:moveTo>
                  <a:lnTo>
                    <a:pt x="47401" y="100"/>
                  </a:lnTo>
                  <a:lnTo>
                    <a:pt x="1" y="27487"/>
                  </a:lnTo>
                  <a:lnTo>
                    <a:pt x="68" y="28054"/>
                  </a:lnTo>
                  <a:cubicBezTo>
                    <a:pt x="68" y="28654"/>
                    <a:pt x="535" y="29088"/>
                    <a:pt x="1135" y="29455"/>
                  </a:cubicBezTo>
                  <a:cubicBezTo>
                    <a:pt x="1377" y="29589"/>
                    <a:pt x="1604" y="29648"/>
                    <a:pt x="1787" y="29648"/>
                  </a:cubicBezTo>
                  <a:cubicBezTo>
                    <a:pt x="2058" y="29648"/>
                    <a:pt x="2236" y="29520"/>
                    <a:pt x="2236" y="29321"/>
                  </a:cubicBezTo>
                  <a:lnTo>
                    <a:pt x="2236" y="28687"/>
                  </a:lnTo>
                  <a:lnTo>
                    <a:pt x="48736" y="1835"/>
                  </a:lnTo>
                  <a:cubicBezTo>
                    <a:pt x="48169" y="1468"/>
                    <a:pt x="47668" y="934"/>
                    <a:pt x="47668" y="567"/>
                  </a:cubicBezTo>
                  <a:lnTo>
                    <a:pt x="47668" y="300"/>
                  </a:lnTo>
                  <a:cubicBezTo>
                    <a:pt x="47668" y="167"/>
                    <a:pt x="47635" y="100"/>
                    <a:pt x="47602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5537802" y="3242436"/>
              <a:ext cx="771125" cy="469105"/>
            </a:xfrm>
            <a:custGeom>
              <a:avLst/>
              <a:gdLst/>
              <a:ahLst/>
              <a:cxnLst/>
              <a:rect l="l" t="t" r="r" b="b"/>
              <a:pathLst>
                <a:path w="48736" h="29648" extrusionOk="0">
                  <a:moveTo>
                    <a:pt x="47602" y="0"/>
                  </a:moveTo>
                  <a:lnTo>
                    <a:pt x="47401" y="100"/>
                  </a:lnTo>
                  <a:lnTo>
                    <a:pt x="1" y="27487"/>
                  </a:lnTo>
                  <a:lnTo>
                    <a:pt x="68" y="28054"/>
                  </a:lnTo>
                  <a:cubicBezTo>
                    <a:pt x="68" y="28654"/>
                    <a:pt x="535" y="29088"/>
                    <a:pt x="1135" y="29455"/>
                  </a:cubicBezTo>
                  <a:cubicBezTo>
                    <a:pt x="1377" y="29589"/>
                    <a:pt x="1604" y="29648"/>
                    <a:pt x="1787" y="29648"/>
                  </a:cubicBezTo>
                  <a:cubicBezTo>
                    <a:pt x="2058" y="29648"/>
                    <a:pt x="2236" y="29520"/>
                    <a:pt x="2236" y="29321"/>
                  </a:cubicBezTo>
                  <a:lnTo>
                    <a:pt x="2236" y="28687"/>
                  </a:lnTo>
                  <a:lnTo>
                    <a:pt x="48736" y="1835"/>
                  </a:lnTo>
                  <a:cubicBezTo>
                    <a:pt x="48169" y="1468"/>
                    <a:pt x="47668" y="934"/>
                    <a:pt x="47668" y="567"/>
                  </a:cubicBezTo>
                  <a:lnTo>
                    <a:pt x="47668" y="300"/>
                  </a:lnTo>
                  <a:cubicBezTo>
                    <a:pt x="47668" y="167"/>
                    <a:pt x="47635" y="100"/>
                    <a:pt x="47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5570001" y="3264904"/>
              <a:ext cx="1259867" cy="721079"/>
            </a:xfrm>
            <a:custGeom>
              <a:avLst/>
              <a:gdLst/>
              <a:ahLst/>
              <a:cxnLst/>
              <a:rect l="l" t="t" r="r" b="b"/>
              <a:pathLst>
                <a:path w="79625" h="45573" extrusionOk="0">
                  <a:moveTo>
                    <a:pt x="47651" y="1"/>
                  </a:moveTo>
                  <a:cubicBezTo>
                    <a:pt x="47499" y="1"/>
                    <a:pt x="47366" y="27"/>
                    <a:pt x="47268" y="81"/>
                  </a:cubicBezTo>
                  <a:lnTo>
                    <a:pt x="46701" y="415"/>
                  </a:lnTo>
                  <a:lnTo>
                    <a:pt x="201" y="27267"/>
                  </a:lnTo>
                  <a:lnTo>
                    <a:pt x="1" y="27367"/>
                  </a:lnTo>
                  <a:cubicBezTo>
                    <a:pt x="21" y="27357"/>
                    <a:pt x="47" y="27353"/>
                    <a:pt x="78" y="27353"/>
                  </a:cubicBezTo>
                  <a:cubicBezTo>
                    <a:pt x="247" y="27353"/>
                    <a:pt x="562" y="27498"/>
                    <a:pt x="901" y="27668"/>
                  </a:cubicBezTo>
                  <a:lnTo>
                    <a:pt x="31256" y="45247"/>
                  </a:lnTo>
                  <a:cubicBezTo>
                    <a:pt x="31690" y="45464"/>
                    <a:pt x="32165" y="45572"/>
                    <a:pt x="32645" y="45572"/>
                  </a:cubicBezTo>
                  <a:cubicBezTo>
                    <a:pt x="33124" y="45572"/>
                    <a:pt x="33608" y="45464"/>
                    <a:pt x="34058" y="45247"/>
                  </a:cubicBezTo>
                  <a:lnTo>
                    <a:pt x="78857" y="19295"/>
                  </a:lnTo>
                  <a:cubicBezTo>
                    <a:pt x="79624" y="18861"/>
                    <a:pt x="79624" y="18161"/>
                    <a:pt x="78857" y="17727"/>
                  </a:cubicBezTo>
                  <a:lnTo>
                    <a:pt x="48702" y="315"/>
                  </a:lnTo>
                  <a:cubicBezTo>
                    <a:pt x="48365" y="112"/>
                    <a:pt x="47967" y="1"/>
                    <a:pt x="47651" y="1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6187521" y="3412386"/>
              <a:ext cx="128273" cy="89207"/>
            </a:xfrm>
            <a:custGeom>
              <a:avLst/>
              <a:gdLst/>
              <a:ahLst/>
              <a:cxnLst/>
              <a:rect l="l" t="t" r="r" b="b"/>
              <a:pathLst>
                <a:path w="8107" h="5638" extrusionOk="0">
                  <a:moveTo>
                    <a:pt x="5371" y="0"/>
                  </a:moveTo>
                  <a:lnTo>
                    <a:pt x="5138" y="134"/>
                  </a:lnTo>
                  <a:lnTo>
                    <a:pt x="5871" y="534"/>
                  </a:lnTo>
                  <a:lnTo>
                    <a:pt x="935" y="3369"/>
                  </a:lnTo>
                  <a:lnTo>
                    <a:pt x="234" y="2969"/>
                  </a:lnTo>
                  <a:lnTo>
                    <a:pt x="1" y="3102"/>
                  </a:lnTo>
                  <a:lnTo>
                    <a:pt x="4370" y="5638"/>
                  </a:lnTo>
                  <a:lnTo>
                    <a:pt x="6372" y="4537"/>
                  </a:lnTo>
                  <a:lnTo>
                    <a:pt x="6105" y="4403"/>
                  </a:lnTo>
                  <a:lnTo>
                    <a:pt x="5004" y="4737"/>
                  </a:lnTo>
                  <a:cubicBezTo>
                    <a:pt x="4687" y="4835"/>
                    <a:pt x="4369" y="4897"/>
                    <a:pt x="4052" y="4897"/>
                  </a:cubicBezTo>
                  <a:cubicBezTo>
                    <a:pt x="3936" y="4897"/>
                    <a:pt x="3819" y="4888"/>
                    <a:pt x="3703" y="4870"/>
                  </a:cubicBezTo>
                  <a:cubicBezTo>
                    <a:pt x="3503" y="4804"/>
                    <a:pt x="3303" y="4737"/>
                    <a:pt x="3136" y="4637"/>
                  </a:cubicBezTo>
                  <a:lnTo>
                    <a:pt x="2202" y="4103"/>
                  </a:lnTo>
                  <a:lnTo>
                    <a:pt x="7106" y="1268"/>
                  </a:lnTo>
                  <a:lnTo>
                    <a:pt x="7873" y="1701"/>
                  </a:lnTo>
                  <a:lnTo>
                    <a:pt x="8106" y="1568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6271966" y="3484695"/>
              <a:ext cx="136184" cy="79176"/>
            </a:xfrm>
            <a:custGeom>
              <a:avLst/>
              <a:gdLst/>
              <a:ahLst/>
              <a:cxnLst/>
              <a:rect l="l" t="t" r="r" b="b"/>
              <a:pathLst>
                <a:path w="8607" h="5004" extrusionOk="0">
                  <a:moveTo>
                    <a:pt x="6806" y="567"/>
                  </a:moveTo>
                  <a:lnTo>
                    <a:pt x="5505" y="2235"/>
                  </a:lnTo>
                  <a:lnTo>
                    <a:pt x="3937" y="1334"/>
                  </a:lnTo>
                  <a:lnTo>
                    <a:pt x="6806" y="567"/>
                  </a:lnTo>
                  <a:close/>
                  <a:moveTo>
                    <a:pt x="7940" y="0"/>
                  </a:moveTo>
                  <a:lnTo>
                    <a:pt x="835" y="1835"/>
                  </a:lnTo>
                  <a:lnTo>
                    <a:pt x="268" y="1501"/>
                  </a:lnTo>
                  <a:lnTo>
                    <a:pt x="1" y="1635"/>
                  </a:lnTo>
                  <a:lnTo>
                    <a:pt x="1669" y="2569"/>
                  </a:lnTo>
                  <a:cubicBezTo>
                    <a:pt x="1835" y="2502"/>
                    <a:pt x="1869" y="2435"/>
                    <a:pt x="1802" y="2369"/>
                  </a:cubicBezTo>
                  <a:lnTo>
                    <a:pt x="1702" y="2302"/>
                  </a:lnTo>
                  <a:lnTo>
                    <a:pt x="1202" y="2035"/>
                  </a:lnTo>
                  <a:lnTo>
                    <a:pt x="3570" y="1401"/>
                  </a:lnTo>
                  <a:lnTo>
                    <a:pt x="5371" y="2435"/>
                  </a:lnTo>
                  <a:lnTo>
                    <a:pt x="4304" y="3836"/>
                  </a:lnTo>
                  <a:lnTo>
                    <a:pt x="3670" y="3469"/>
                  </a:lnTo>
                  <a:lnTo>
                    <a:pt x="3437" y="3603"/>
                  </a:lnTo>
                  <a:lnTo>
                    <a:pt x="5838" y="5004"/>
                  </a:lnTo>
                  <a:cubicBezTo>
                    <a:pt x="5972" y="4904"/>
                    <a:pt x="6005" y="4837"/>
                    <a:pt x="5938" y="4770"/>
                  </a:cubicBezTo>
                  <a:cubicBezTo>
                    <a:pt x="5905" y="4770"/>
                    <a:pt x="5872" y="4737"/>
                    <a:pt x="5872" y="4737"/>
                  </a:cubicBezTo>
                  <a:lnTo>
                    <a:pt x="5571" y="4570"/>
                  </a:lnTo>
                  <a:lnTo>
                    <a:pt x="8607" y="367"/>
                  </a:lnTo>
                  <a:lnTo>
                    <a:pt x="79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6388609" y="3505280"/>
              <a:ext cx="173130" cy="103463"/>
            </a:xfrm>
            <a:custGeom>
              <a:avLst/>
              <a:gdLst/>
              <a:ahLst/>
              <a:cxnLst/>
              <a:rect l="l" t="t" r="r" b="b"/>
              <a:pathLst>
                <a:path w="10942" h="6539" extrusionOk="0">
                  <a:moveTo>
                    <a:pt x="2836" y="0"/>
                  </a:moveTo>
                  <a:lnTo>
                    <a:pt x="2603" y="134"/>
                  </a:lnTo>
                  <a:lnTo>
                    <a:pt x="3036" y="400"/>
                  </a:lnTo>
                  <a:lnTo>
                    <a:pt x="301" y="3970"/>
                  </a:lnTo>
                  <a:cubicBezTo>
                    <a:pt x="101" y="4236"/>
                    <a:pt x="1" y="4437"/>
                    <a:pt x="67" y="4537"/>
                  </a:cubicBezTo>
                  <a:cubicBezTo>
                    <a:pt x="101" y="4637"/>
                    <a:pt x="167" y="4670"/>
                    <a:pt x="268" y="4703"/>
                  </a:cubicBezTo>
                  <a:lnTo>
                    <a:pt x="434" y="4837"/>
                  </a:lnTo>
                  <a:lnTo>
                    <a:pt x="4837" y="3636"/>
                  </a:lnTo>
                  <a:lnTo>
                    <a:pt x="3270" y="5671"/>
                  </a:lnTo>
                  <a:cubicBezTo>
                    <a:pt x="3070" y="5971"/>
                    <a:pt x="2969" y="6171"/>
                    <a:pt x="3003" y="6271"/>
                  </a:cubicBezTo>
                  <a:cubicBezTo>
                    <a:pt x="3070" y="6338"/>
                    <a:pt x="3136" y="6405"/>
                    <a:pt x="3203" y="6438"/>
                  </a:cubicBezTo>
                  <a:lnTo>
                    <a:pt x="3370" y="6538"/>
                  </a:lnTo>
                  <a:lnTo>
                    <a:pt x="10241" y="4537"/>
                  </a:lnTo>
                  <a:lnTo>
                    <a:pt x="10708" y="4804"/>
                  </a:lnTo>
                  <a:lnTo>
                    <a:pt x="10942" y="4670"/>
                  </a:lnTo>
                  <a:lnTo>
                    <a:pt x="9474" y="3803"/>
                  </a:lnTo>
                  <a:lnTo>
                    <a:pt x="9207" y="3936"/>
                  </a:lnTo>
                  <a:lnTo>
                    <a:pt x="9941" y="4370"/>
                  </a:lnTo>
                  <a:lnTo>
                    <a:pt x="4837" y="5871"/>
                  </a:lnTo>
                  <a:lnTo>
                    <a:pt x="7306" y="2835"/>
                  </a:lnTo>
                  <a:lnTo>
                    <a:pt x="8006" y="3236"/>
                  </a:lnTo>
                  <a:lnTo>
                    <a:pt x="8273" y="3102"/>
                  </a:lnTo>
                  <a:lnTo>
                    <a:pt x="6172" y="1901"/>
                  </a:lnTo>
                  <a:lnTo>
                    <a:pt x="5104" y="3336"/>
                  </a:lnTo>
                  <a:lnTo>
                    <a:pt x="1802" y="4203"/>
                  </a:lnTo>
                  <a:lnTo>
                    <a:pt x="4304" y="1101"/>
                  </a:lnTo>
                  <a:lnTo>
                    <a:pt x="5038" y="1535"/>
                  </a:lnTo>
                  <a:lnTo>
                    <a:pt x="5271" y="1401"/>
                  </a:lnTo>
                  <a:lnTo>
                    <a:pt x="28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5679793" y="3319223"/>
              <a:ext cx="1054016" cy="611998"/>
            </a:xfrm>
            <a:custGeom>
              <a:avLst/>
              <a:gdLst/>
              <a:ahLst/>
              <a:cxnLst/>
              <a:rect l="l" t="t" r="r" b="b"/>
              <a:pathLst>
                <a:path w="66615" h="38679" extrusionOk="0">
                  <a:moveTo>
                    <a:pt x="43498" y="618"/>
                  </a:moveTo>
                  <a:lnTo>
                    <a:pt x="65780" y="13494"/>
                  </a:lnTo>
                  <a:cubicBezTo>
                    <a:pt x="64946" y="14261"/>
                    <a:pt x="64946" y="15562"/>
                    <a:pt x="65780" y="16329"/>
                  </a:cubicBezTo>
                  <a:lnTo>
                    <a:pt x="28254" y="38011"/>
                  </a:lnTo>
                  <a:cubicBezTo>
                    <a:pt x="27453" y="37594"/>
                    <a:pt x="26577" y="37386"/>
                    <a:pt x="25706" y="37386"/>
                  </a:cubicBezTo>
                  <a:cubicBezTo>
                    <a:pt x="24834" y="37386"/>
                    <a:pt x="23967" y="37594"/>
                    <a:pt x="23183" y="38011"/>
                  </a:cubicBezTo>
                  <a:lnTo>
                    <a:pt x="901" y="25202"/>
                  </a:lnTo>
                  <a:lnTo>
                    <a:pt x="867" y="25169"/>
                  </a:lnTo>
                  <a:cubicBezTo>
                    <a:pt x="1701" y="24401"/>
                    <a:pt x="1701" y="23101"/>
                    <a:pt x="867" y="22300"/>
                  </a:cubicBezTo>
                  <a:lnTo>
                    <a:pt x="38461" y="618"/>
                  </a:lnTo>
                  <a:cubicBezTo>
                    <a:pt x="39245" y="1051"/>
                    <a:pt x="40112" y="1268"/>
                    <a:pt x="40979" y="1268"/>
                  </a:cubicBezTo>
                  <a:cubicBezTo>
                    <a:pt x="41847" y="1268"/>
                    <a:pt x="42714" y="1051"/>
                    <a:pt x="43498" y="618"/>
                  </a:cubicBezTo>
                  <a:close/>
                  <a:moveTo>
                    <a:pt x="38461" y="1"/>
                  </a:moveTo>
                  <a:cubicBezTo>
                    <a:pt x="38411" y="1"/>
                    <a:pt x="38361" y="17"/>
                    <a:pt x="38327" y="51"/>
                  </a:cubicBezTo>
                  <a:lnTo>
                    <a:pt x="200" y="22033"/>
                  </a:lnTo>
                  <a:cubicBezTo>
                    <a:pt x="100" y="22100"/>
                    <a:pt x="67" y="22200"/>
                    <a:pt x="67" y="22300"/>
                  </a:cubicBezTo>
                  <a:cubicBezTo>
                    <a:pt x="67" y="22400"/>
                    <a:pt x="100" y="22500"/>
                    <a:pt x="200" y="22533"/>
                  </a:cubicBezTo>
                  <a:cubicBezTo>
                    <a:pt x="1134" y="23101"/>
                    <a:pt x="1134" y="24435"/>
                    <a:pt x="200" y="24969"/>
                  </a:cubicBezTo>
                  <a:cubicBezTo>
                    <a:pt x="0" y="25069"/>
                    <a:pt x="0" y="25369"/>
                    <a:pt x="200" y="25469"/>
                  </a:cubicBezTo>
                  <a:lnTo>
                    <a:pt x="23016" y="38612"/>
                  </a:lnTo>
                  <a:cubicBezTo>
                    <a:pt x="23083" y="38645"/>
                    <a:pt x="23117" y="38645"/>
                    <a:pt x="23183" y="38678"/>
                  </a:cubicBezTo>
                  <a:cubicBezTo>
                    <a:pt x="23217" y="38645"/>
                    <a:pt x="23283" y="38645"/>
                    <a:pt x="23317" y="38612"/>
                  </a:cubicBezTo>
                  <a:cubicBezTo>
                    <a:pt x="24067" y="38195"/>
                    <a:pt x="24893" y="37986"/>
                    <a:pt x="25714" y="37986"/>
                  </a:cubicBezTo>
                  <a:cubicBezTo>
                    <a:pt x="26536" y="37986"/>
                    <a:pt x="27353" y="38195"/>
                    <a:pt x="28087" y="38612"/>
                  </a:cubicBezTo>
                  <a:cubicBezTo>
                    <a:pt x="28137" y="38645"/>
                    <a:pt x="28187" y="38662"/>
                    <a:pt x="28237" y="38662"/>
                  </a:cubicBezTo>
                  <a:cubicBezTo>
                    <a:pt x="28287" y="38662"/>
                    <a:pt x="28337" y="38645"/>
                    <a:pt x="28387" y="38612"/>
                  </a:cubicBezTo>
                  <a:lnTo>
                    <a:pt x="66481" y="16629"/>
                  </a:lnTo>
                  <a:cubicBezTo>
                    <a:pt x="66548" y="16596"/>
                    <a:pt x="66614" y="16496"/>
                    <a:pt x="66614" y="16362"/>
                  </a:cubicBezTo>
                  <a:cubicBezTo>
                    <a:pt x="66614" y="16262"/>
                    <a:pt x="66548" y="16162"/>
                    <a:pt x="66481" y="16129"/>
                  </a:cubicBezTo>
                  <a:cubicBezTo>
                    <a:pt x="65547" y="15595"/>
                    <a:pt x="65547" y="14261"/>
                    <a:pt x="66481" y="13727"/>
                  </a:cubicBezTo>
                  <a:cubicBezTo>
                    <a:pt x="66548" y="13660"/>
                    <a:pt x="66614" y="13560"/>
                    <a:pt x="66614" y="13460"/>
                  </a:cubicBezTo>
                  <a:cubicBezTo>
                    <a:pt x="66614" y="13360"/>
                    <a:pt x="66548" y="13260"/>
                    <a:pt x="66481" y="13193"/>
                  </a:cubicBezTo>
                  <a:lnTo>
                    <a:pt x="43665" y="51"/>
                  </a:lnTo>
                  <a:cubicBezTo>
                    <a:pt x="43631" y="17"/>
                    <a:pt x="43581" y="1"/>
                    <a:pt x="43531" y="1"/>
                  </a:cubicBezTo>
                  <a:cubicBezTo>
                    <a:pt x="43481" y="1"/>
                    <a:pt x="43431" y="17"/>
                    <a:pt x="43398" y="51"/>
                  </a:cubicBezTo>
                  <a:cubicBezTo>
                    <a:pt x="42647" y="468"/>
                    <a:pt x="41822" y="676"/>
                    <a:pt x="40996" y="676"/>
                  </a:cubicBezTo>
                  <a:cubicBezTo>
                    <a:pt x="40170" y="676"/>
                    <a:pt x="39345" y="468"/>
                    <a:pt x="38594" y="51"/>
                  </a:cubicBezTo>
                  <a:cubicBezTo>
                    <a:pt x="38561" y="17"/>
                    <a:pt x="38511" y="1"/>
                    <a:pt x="384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5505081" y="3228307"/>
              <a:ext cx="785904" cy="458014"/>
            </a:xfrm>
            <a:custGeom>
              <a:avLst/>
              <a:gdLst/>
              <a:ahLst/>
              <a:cxnLst/>
              <a:rect l="l" t="t" r="r" b="b"/>
              <a:pathLst>
                <a:path w="49670" h="28947" extrusionOk="0">
                  <a:moveTo>
                    <a:pt x="47715" y="1"/>
                  </a:moveTo>
                  <a:cubicBezTo>
                    <a:pt x="47207" y="1"/>
                    <a:pt x="46647" y="140"/>
                    <a:pt x="46200" y="393"/>
                  </a:cubicBezTo>
                  <a:lnTo>
                    <a:pt x="1368" y="26278"/>
                  </a:lnTo>
                  <a:cubicBezTo>
                    <a:pt x="601" y="26745"/>
                    <a:pt x="68" y="27512"/>
                    <a:pt x="1" y="28413"/>
                  </a:cubicBezTo>
                  <a:lnTo>
                    <a:pt x="1" y="28947"/>
                  </a:lnTo>
                  <a:cubicBezTo>
                    <a:pt x="34" y="28813"/>
                    <a:pt x="68" y="28680"/>
                    <a:pt x="101" y="28580"/>
                  </a:cubicBezTo>
                  <a:cubicBezTo>
                    <a:pt x="101" y="28480"/>
                    <a:pt x="134" y="28380"/>
                    <a:pt x="168" y="28279"/>
                  </a:cubicBezTo>
                  <a:cubicBezTo>
                    <a:pt x="201" y="28179"/>
                    <a:pt x="234" y="28079"/>
                    <a:pt x="301" y="28013"/>
                  </a:cubicBezTo>
                  <a:cubicBezTo>
                    <a:pt x="334" y="27913"/>
                    <a:pt x="401" y="27846"/>
                    <a:pt x="434" y="27812"/>
                  </a:cubicBezTo>
                  <a:cubicBezTo>
                    <a:pt x="468" y="27779"/>
                    <a:pt x="468" y="27746"/>
                    <a:pt x="501" y="27746"/>
                  </a:cubicBezTo>
                  <a:cubicBezTo>
                    <a:pt x="576" y="27671"/>
                    <a:pt x="683" y="27627"/>
                    <a:pt x="791" y="27627"/>
                  </a:cubicBezTo>
                  <a:cubicBezTo>
                    <a:pt x="876" y="27627"/>
                    <a:pt x="962" y="27654"/>
                    <a:pt x="1035" y="27712"/>
                  </a:cubicBezTo>
                  <a:lnTo>
                    <a:pt x="1469" y="27946"/>
                  </a:lnTo>
                  <a:lnTo>
                    <a:pt x="1802" y="28146"/>
                  </a:lnTo>
                  <a:lnTo>
                    <a:pt x="1969" y="28246"/>
                  </a:lnTo>
                  <a:cubicBezTo>
                    <a:pt x="2002" y="28279"/>
                    <a:pt x="2036" y="28313"/>
                    <a:pt x="2069" y="28380"/>
                  </a:cubicBezTo>
                  <a:lnTo>
                    <a:pt x="49469" y="993"/>
                  </a:lnTo>
                  <a:lnTo>
                    <a:pt x="49670" y="893"/>
                  </a:lnTo>
                  <a:cubicBezTo>
                    <a:pt x="49636" y="793"/>
                    <a:pt x="49570" y="726"/>
                    <a:pt x="49469" y="693"/>
                  </a:cubicBezTo>
                  <a:lnTo>
                    <a:pt x="49236" y="560"/>
                  </a:lnTo>
                  <a:lnTo>
                    <a:pt x="49203" y="560"/>
                  </a:lnTo>
                  <a:lnTo>
                    <a:pt x="48669" y="226"/>
                  </a:lnTo>
                  <a:cubicBezTo>
                    <a:pt x="48418" y="73"/>
                    <a:pt x="48080" y="1"/>
                    <a:pt x="47715" y="1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5504559" y="3766003"/>
              <a:ext cx="582173" cy="370531"/>
            </a:xfrm>
            <a:custGeom>
              <a:avLst/>
              <a:gdLst/>
              <a:ahLst/>
              <a:cxnLst/>
              <a:rect l="l" t="t" r="r" b="b"/>
              <a:pathLst>
                <a:path w="36794" h="23418" extrusionOk="0">
                  <a:moveTo>
                    <a:pt x="0" y="1"/>
                  </a:moveTo>
                  <a:cubicBezTo>
                    <a:pt x="0" y="1468"/>
                    <a:pt x="501" y="2936"/>
                    <a:pt x="1068" y="3270"/>
                  </a:cubicBezTo>
                  <a:lnTo>
                    <a:pt x="1635" y="3603"/>
                  </a:lnTo>
                  <a:cubicBezTo>
                    <a:pt x="1785" y="3687"/>
                    <a:pt x="1918" y="3728"/>
                    <a:pt x="2014" y="3728"/>
                  </a:cubicBezTo>
                  <a:cubicBezTo>
                    <a:pt x="2110" y="3728"/>
                    <a:pt x="2169" y="3687"/>
                    <a:pt x="2169" y="3603"/>
                  </a:cubicBezTo>
                  <a:lnTo>
                    <a:pt x="2169" y="3303"/>
                  </a:lnTo>
                  <a:cubicBezTo>
                    <a:pt x="2169" y="3157"/>
                    <a:pt x="2279" y="3082"/>
                    <a:pt x="2462" y="3082"/>
                  </a:cubicBezTo>
                  <a:cubicBezTo>
                    <a:pt x="2655" y="3082"/>
                    <a:pt x="2928" y="3165"/>
                    <a:pt x="3236" y="3336"/>
                  </a:cubicBezTo>
                  <a:cubicBezTo>
                    <a:pt x="3837" y="3703"/>
                    <a:pt x="4337" y="4237"/>
                    <a:pt x="4337" y="4571"/>
                  </a:cubicBezTo>
                  <a:lnTo>
                    <a:pt x="4337" y="4837"/>
                  </a:lnTo>
                  <a:cubicBezTo>
                    <a:pt x="4337" y="5004"/>
                    <a:pt x="4737" y="5371"/>
                    <a:pt x="5271" y="5671"/>
                  </a:cubicBezTo>
                  <a:lnTo>
                    <a:pt x="32457" y="21383"/>
                  </a:lnTo>
                  <a:lnTo>
                    <a:pt x="35392" y="23084"/>
                  </a:lnTo>
                  <a:cubicBezTo>
                    <a:pt x="35826" y="23317"/>
                    <a:pt x="36293" y="23417"/>
                    <a:pt x="36793" y="23417"/>
                  </a:cubicBezTo>
                  <a:lnTo>
                    <a:pt x="36793" y="22150"/>
                  </a:lnTo>
                  <a:cubicBezTo>
                    <a:pt x="36730" y="22154"/>
                    <a:pt x="36667" y="22156"/>
                    <a:pt x="36604" y="22156"/>
                  </a:cubicBezTo>
                  <a:cubicBezTo>
                    <a:pt x="36175" y="22156"/>
                    <a:pt x="35771" y="22058"/>
                    <a:pt x="35392" y="21883"/>
                  </a:cubicBezTo>
                  <a:lnTo>
                    <a:pt x="33524" y="20782"/>
                  </a:lnTo>
                  <a:lnTo>
                    <a:pt x="5404" y="4537"/>
                  </a:lnTo>
                  <a:cubicBezTo>
                    <a:pt x="5371" y="4170"/>
                    <a:pt x="5238" y="3803"/>
                    <a:pt x="5004" y="3536"/>
                  </a:cubicBezTo>
                  <a:cubicBezTo>
                    <a:pt x="4670" y="3069"/>
                    <a:pt x="4237" y="2703"/>
                    <a:pt x="3770" y="2436"/>
                  </a:cubicBezTo>
                  <a:cubicBezTo>
                    <a:pt x="3370" y="2202"/>
                    <a:pt x="2903" y="2069"/>
                    <a:pt x="2436" y="2035"/>
                  </a:cubicBezTo>
                  <a:cubicBezTo>
                    <a:pt x="2135" y="2035"/>
                    <a:pt x="1802" y="2135"/>
                    <a:pt x="1568" y="2336"/>
                  </a:cubicBezTo>
                  <a:cubicBezTo>
                    <a:pt x="1201" y="1602"/>
                    <a:pt x="1035" y="801"/>
                    <a:pt x="1068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5504559" y="3766003"/>
              <a:ext cx="582173" cy="370531"/>
            </a:xfrm>
            <a:custGeom>
              <a:avLst/>
              <a:gdLst/>
              <a:ahLst/>
              <a:cxnLst/>
              <a:rect l="l" t="t" r="r" b="b"/>
              <a:pathLst>
                <a:path w="36794" h="23418" extrusionOk="0">
                  <a:moveTo>
                    <a:pt x="0" y="1"/>
                  </a:moveTo>
                  <a:cubicBezTo>
                    <a:pt x="0" y="1468"/>
                    <a:pt x="501" y="2936"/>
                    <a:pt x="1068" y="3270"/>
                  </a:cubicBezTo>
                  <a:lnTo>
                    <a:pt x="1635" y="3603"/>
                  </a:lnTo>
                  <a:cubicBezTo>
                    <a:pt x="1785" y="3687"/>
                    <a:pt x="1918" y="3728"/>
                    <a:pt x="2014" y="3728"/>
                  </a:cubicBezTo>
                  <a:cubicBezTo>
                    <a:pt x="2110" y="3728"/>
                    <a:pt x="2169" y="3687"/>
                    <a:pt x="2169" y="3603"/>
                  </a:cubicBezTo>
                  <a:lnTo>
                    <a:pt x="2169" y="3303"/>
                  </a:lnTo>
                  <a:cubicBezTo>
                    <a:pt x="2169" y="3157"/>
                    <a:pt x="2279" y="3082"/>
                    <a:pt x="2462" y="3082"/>
                  </a:cubicBezTo>
                  <a:cubicBezTo>
                    <a:pt x="2655" y="3082"/>
                    <a:pt x="2928" y="3165"/>
                    <a:pt x="3236" y="3336"/>
                  </a:cubicBezTo>
                  <a:cubicBezTo>
                    <a:pt x="3837" y="3703"/>
                    <a:pt x="4337" y="4237"/>
                    <a:pt x="4337" y="4571"/>
                  </a:cubicBezTo>
                  <a:lnTo>
                    <a:pt x="4337" y="4837"/>
                  </a:lnTo>
                  <a:cubicBezTo>
                    <a:pt x="4337" y="5004"/>
                    <a:pt x="4737" y="5371"/>
                    <a:pt x="5271" y="5671"/>
                  </a:cubicBezTo>
                  <a:lnTo>
                    <a:pt x="32457" y="21383"/>
                  </a:lnTo>
                  <a:lnTo>
                    <a:pt x="35392" y="23084"/>
                  </a:lnTo>
                  <a:cubicBezTo>
                    <a:pt x="35826" y="23317"/>
                    <a:pt x="36293" y="23417"/>
                    <a:pt x="36793" y="23417"/>
                  </a:cubicBezTo>
                  <a:lnTo>
                    <a:pt x="36793" y="22150"/>
                  </a:lnTo>
                  <a:cubicBezTo>
                    <a:pt x="36730" y="22154"/>
                    <a:pt x="36667" y="22156"/>
                    <a:pt x="36604" y="22156"/>
                  </a:cubicBezTo>
                  <a:cubicBezTo>
                    <a:pt x="36175" y="22156"/>
                    <a:pt x="35771" y="22058"/>
                    <a:pt x="35392" y="21883"/>
                  </a:cubicBezTo>
                  <a:lnTo>
                    <a:pt x="33524" y="20782"/>
                  </a:lnTo>
                  <a:lnTo>
                    <a:pt x="5404" y="4537"/>
                  </a:lnTo>
                  <a:cubicBezTo>
                    <a:pt x="5371" y="4170"/>
                    <a:pt x="5238" y="3803"/>
                    <a:pt x="5004" y="3536"/>
                  </a:cubicBezTo>
                  <a:cubicBezTo>
                    <a:pt x="4670" y="3069"/>
                    <a:pt x="4237" y="2703"/>
                    <a:pt x="3770" y="2436"/>
                  </a:cubicBezTo>
                  <a:cubicBezTo>
                    <a:pt x="3370" y="2202"/>
                    <a:pt x="2903" y="2069"/>
                    <a:pt x="2436" y="2035"/>
                  </a:cubicBezTo>
                  <a:cubicBezTo>
                    <a:pt x="2135" y="2035"/>
                    <a:pt x="1802" y="2135"/>
                    <a:pt x="1568" y="2336"/>
                  </a:cubicBezTo>
                  <a:cubicBezTo>
                    <a:pt x="1201" y="1602"/>
                    <a:pt x="1035" y="801"/>
                    <a:pt x="10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5505619" y="3665119"/>
              <a:ext cx="580591" cy="339567"/>
            </a:xfrm>
            <a:custGeom>
              <a:avLst/>
              <a:gdLst/>
              <a:ahLst/>
              <a:cxnLst/>
              <a:rect l="l" t="t" r="r" b="b"/>
              <a:pathLst>
                <a:path w="36694" h="21461" extrusionOk="0">
                  <a:moveTo>
                    <a:pt x="776" y="1"/>
                  </a:moveTo>
                  <a:cubicBezTo>
                    <a:pt x="672" y="1"/>
                    <a:pt x="572" y="34"/>
                    <a:pt x="501" y="105"/>
                  </a:cubicBezTo>
                  <a:lnTo>
                    <a:pt x="434" y="172"/>
                  </a:lnTo>
                  <a:cubicBezTo>
                    <a:pt x="400" y="205"/>
                    <a:pt x="367" y="239"/>
                    <a:pt x="367" y="306"/>
                  </a:cubicBezTo>
                  <a:cubicBezTo>
                    <a:pt x="334" y="306"/>
                    <a:pt x="300" y="339"/>
                    <a:pt x="300" y="372"/>
                  </a:cubicBezTo>
                  <a:cubicBezTo>
                    <a:pt x="234" y="439"/>
                    <a:pt x="200" y="539"/>
                    <a:pt x="167" y="639"/>
                  </a:cubicBezTo>
                  <a:cubicBezTo>
                    <a:pt x="134" y="739"/>
                    <a:pt x="100" y="839"/>
                    <a:pt x="67" y="939"/>
                  </a:cubicBezTo>
                  <a:cubicBezTo>
                    <a:pt x="67" y="1039"/>
                    <a:pt x="34" y="1173"/>
                    <a:pt x="0" y="1306"/>
                  </a:cubicBezTo>
                  <a:lnTo>
                    <a:pt x="0" y="1506"/>
                  </a:lnTo>
                  <a:lnTo>
                    <a:pt x="0" y="1707"/>
                  </a:lnTo>
                  <a:lnTo>
                    <a:pt x="0" y="2107"/>
                  </a:lnTo>
                  <a:lnTo>
                    <a:pt x="0" y="6343"/>
                  </a:lnTo>
                  <a:lnTo>
                    <a:pt x="1001" y="6343"/>
                  </a:lnTo>
                  <a:lnTo>
                    <a:pt x="1001" y="2140"/>
                  </a:lnTo>
                  <a:lnTo>
                    <a:pt x="1001" y="1807"/>
                  </a:lnTo>
                  <a:lnTo>
                    <a:pt x="1034" y="1540"/>
                  </a:lnTo>
                  <a:lnTo>
                    <a:pt x="1034" y="1506"/>
                  </a:lnTo>
                  <a:cubicBezTo>
                    <a:pt x="1134" y="2340"/>
                    <a:pt x="1935" y="3108"/>
                    <a:pt x="2635" y="3508"/>
                  </a:cubicBezTo>
                  <a:cubicBezTo>
                    <a:pt x="3036" y="3775"/>
                    <a:pt x="3469" y="3908"/>
                    <a:pt x="3936" y="3942"/>
                  </a:cubicBezTo>
                  <a:cubicBezTo>
                    <a:pt x="4270" y="3942"/>
                    <a:pt x="4637" y="3808"/>
                    <a:pt x="4904" y="3575"/>
                  </a:cubicBezTo>
                  <a:lnTo>
                    <a:pt x="4970" y="3641"/>
                  </a:lnTo>
                  <a:lnTo>
                    <a:pt x="5171" y="3741"/>
                  </a:lnTo>
                  <a:lnTo>
                    <a:pt x="32390" y="19453"/>
                  </a:lnTo>
                  <a:lnTo>
                    <a:pt x="35325" y="21154"/>
                  </a:lnTo>
                  <a:cubicBezTo>
                    <a:pt x="35676" y="21358"/>
                    <a:pt x="36077" y="21460"/>
                    <a:pt x="36507" y="21460"/>
                  </a:cubicBezTo>
                  <a:cubicBezTo>
                    <a:pt x="36568" y="21460"/>
                    <a:pt x="36630" y="21458"/>
                    <a:pt x="36693" y="21454"/>
                  </a:cubicBezTo>
                  <a:lnTo>
                    <a:pt x="36693" y="20253"/>
                  </a:lnTo>
                  <a:cubicBezTo>
                    <a:pt x="36226" y="20253"/>
                    <a:pt x="35759" y="20153"/>
                    <a:pt x="35359" y="19953"/>
                  </a:cubicBezTo>
                  <a:lnTo>
                    <a:pt x="33457" y="18852"/>
                  </a:lnTo>
                  <a:lnTo>
                    <a:pt x="11842" y="6377"/>
                  </a:lnTo>
                  <a:lnTo>
                    <a:pt x="4937" y="2374"/>
                  </a:lnTo>
                  <a:cubicBezTo>
                    <a:pt x="4622" y="2171"/>
                    <a:pt x="4338" y="2060"/>
                    <a:pt x="4175" y="2060"/>
                  </a:cubicBezTo>
                  <a:cubicBezTo>
                    <a:pt x="4097" y="2060"/>
                    <a:pt x="4047" y="2086"/>
                    <a:pt x="4036" y="2140"/>
                  </a:cubicBezTo>
                  <a:lnTo>
                    <a:pt x="4036" y="2440"/>
                  </a:lnTo>
                  <a:cubicBezTo>
                    <a:pt x="4036" y="2624"/>
                    <a:pt x="3911" y="2716"/>
                    <a:pt x="3711" y="2716"/>
                  </a:cubicBezTo>
                  <a:cubicBezTo>
                    <a:pt x="3511" y="2716"/>
                    <a:pt x="3236" y="2624"/>
                    <a:pt x="2936" y="2440"/>
                  </a:cubicBezTo>
                  <a:cubicBezTo>
                    <a:pt x="2502" y="2240"/>
                    <a:pt x="2202" y="1840"/>
                    <a:pt x="2102" y="1373"/>
                  </a:cubicBezTo>
                  <a:lnTo>
                    <a:pt x="2102" y="1006"/>
                  </a:lnTo>
                  <a:cubicBezTo>
                    <a:pt x="2135" y="873"/>
                    <a:pt x="2068" y="706"/>
                    <a:pt x="1968" y="606"/>
                  </a:cubicBezTo>
                  <a:lnTo>
                    <a:pt x="1801" y="506"/>
                  </a:lnTo>
                  <a:cubicBezTo>
                    <a:pt x="1701" y="472"/>
                    <a:pt x="1568" y="372"/>
                    <a:pt x="1468" y="306"/>
                  </a:cubicBezTo>
                  <a:lnTo>
                    <a:pt x="1034" y="72"/>
                  </a:lnTo>
                  <a:cubicBezTo>
                    <a:pt x="957" y="26"/>
                    <a:pt x="865" y="1"/>
                    <a:pt x="776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6"/>
            <p:cNvSpPr/>
            <p:nvPr/>
          </p:nvSpPr>
          <p:spPr>
            <a:xfrm>
              <a:off x="5505619" y="3665119"/>
              <a:ext cx="580591" cy="339567"/>
            </a:xfrm>
            <a:custGeom>
              <a:avLst/>
              <a:gdLst/>
              <a:ahLst/>
              <a:cxnLst/>
              <a:rect l="l" t="t" r="r" b="b"/>
              <a:pathLst>
                <a:path w="36694" h="21461" extrusionOk="0">
                  <a:moveTo>
                    <a:pt x="776" y="1"/>
                  </a:moveTo>
                  <a:cubicBezTo>
                    <a:pt x="672" y="1"/>
                    <a:pt x="572" y="34"/>
                    <a:pt x="501" y="105"/>
                  </a:cubicBezTo>
                  <a:lnTo>
                    <a:pt x="434" y="172"/>
                  </a:lnTo>
                  <a:cubicBezTo>
                    <a:pt x="400" y="205"/>
                    <a:pt x="367" y="239"/>
                    <a:pt x="367" y="306"/>
                  </a:cubicBezTo>
                  <a:cubicBezTo>
                    <a:pt x="334" y="306"/>
                    <a:pt x="300" y="339"/>
                    <a:pt x="300" y="372"/>
                  </a:cubicBezTo>
                  <a:cubicBezTo>
                    <a:pt x="234" y="439"/>
                    <a:pt x="200" y="539"/>
                    <a:pt x="167" y="639"/>
                  </a:cubicBezTo>
                  <a:cubicBezTo>
                    <a:pt x="134" y="739"/>
                    <a:pt x="100" y="839"/>
                    <a:pt x="67" y="939"/>
                  </a:cubicBezTo>
                  <a:cubicBezTo>
                    <a:pt x="67" y="1039"/>
                    <a:pt x="34" y="1173"/>
                    <a:pt x="0" y="1306"/>
                  </a:cubicBezTo>
                  <a:lnTo>
                    <a:pt x="0" y="1506"/>
                  </a:lnTo>
                  <a:lnTo>
                    <a:pt x="0" y="1707"/>
                  </a:lnTo>
                  <a:lnTo>
                    <a:pt x="0" y="2107"/>
                  </a:lnTo>
                  <a:lnTo>
                    <a:pt x="0" y="6343"/>
                  </a:lnTo>
                  <a:lnTo>
                    <a:pt x="1001" y="6343"/>
                  </a:lnTo>
                  <a:lnTo>
                    <a:pt x="1001" y="2140"/>
                  </a:lnTo>
                  <a:lnTo>
                    <a:pt x="1001" y="1807"/>
                  </a:lnTo>
                  <a:lnTo>
                    <a:pt x="1034" y="1540"/>
                  </a:lnTo>
                  <a:lnTo>
                    <a:pt x="1034" y="1506"/>
                  </a:lnTo>
                  <a:cubicBezTo>
                    <a:pt x="1134" y="2340"/>
                    <a:pt x="1935" y="3108"/>
                    <a:pt x="2635" y="3508"/>
                  </a:cubicBezTo>
                  <a:cubicBezTo>
                    <a:pt x="3036" y="3775"/>
                    <a:pt x="3469" y="3908"/>
                    <a:pt x="3936" y="3942"/>
                  </a:cubicBezTo>
                  <a:cubicBezTo>
                    <a:pt x="4270" y="3942"/>
                    <a:pt x="4637" y="3808"/>
                    <a:pt x="4904" y="3575"/>
                  </a:cubicBezTo>
                  <a:lnTo>
                    <a:pt x="4970" y="3641"/>
                  </a:lnTo>
                  <a:lnTo>
                    <a:pt x="5171" y="3741"/>
                  </a:lnTo>
                  <a:lnTo>
                    <a:pt x="32390" y="19453"/>
                  </a:lnTo>
                  <a:lnTo>
                    <a:pt x="35325" y="21154"/>
                  </a:lnTo>
                  <a:cubicBezTo>
                    <a:pt x="35676" y="21358"/>
                    <a:pt x="36077" y="21460"/>
                    <a:pt x="36507" y="21460"/>
                  </a:cubicBezTo>
                  <a:cubicBezTo>
                    <a:pt x="36568" y="21460"/>
                    <a:pt x="36630" y="21458"/>
                    <a:pt x="36693" y="21454"/>
                  </a:cubicBezTo>
                  <a:lnTo>
                    <a:pt x="36693" y="20253"/>
                  </a:lnTo>
                  <a:cubicBezTo>
                    <a:pt x="36226" y="20253"/>
                    <a:pt x="35759" y="20153"/>
                    <a:pt x="35359" y="19953"/>
                  </a:cubicBezTo>
                  <a:lnTo>
                    <a:pt x="33457" y="18852"/>
                  </a:lnTo>
                  <a:lnTo>
                    <a:pt x="11842" y="6377"/>
                  </a:lnTo>
                  <a:lnTo>
                    <a:pt x="4937" y="2374"/>
                  </a:lnTo>
                  <a:cubicBezTo>
                    <a:pt x="4622" y="2171"/>
                    <a:pt x="4338" y="2060"/>
                    <a:pt x="4175" y="2060"/>
                  </a:cubicBezTo>
                  <a:cubicBezTo>
                    <a:pt x="4097" y="2060"/>
                    <a:pt x="4047" y="2086"/>
                    <a:pt x="4036" y="2140"/>
                  </a:cubicBezTo>
                  <a:lnTo>
                    <a:pt x="4036" y="2440"/>
                  </a:lnTo>
                  <a:cubicBezTo>
                    <a:pt x="4036" y="2624"/>
                    <a:pt x="3911" y="2716"/>
                    <a:pt x="3711" y="2716"/>
                  </a:cubicBezTo>
                  <a:cubicBezTo>
                    <a:pt x="3511" y="2716"/>
                    <a:pt x="3236" y="2624"/>
                    <a:pt x="2936" y="2440"/>
                  </a:cubicBezTo>
                  <a:cubicBezTo>
                    <a:pt x="2502" y="2240"/>
                    <a:pt x="2202" y="1840"/>
                    <a:pt x="2102" y="1373"/>
                  </a:cubicBezTo>
                  <a:lnTo>
                    <a:pt x="2102" y="1006"/>
                  </a:lnTo>
                  <a:cubicBezTo>
                    <a:pt x="2135" y="873"/>
                    <a:pt x="2068" y="706"/>
                    <a:pt x="1968" y="606"/>
                  </a:cubicBezTo>
                  <a:lnTo>
                    <a:pt x="1801" y="506"/>
                  </a:lnTo>
                  <a:cubicBezTo>
                    <a:pt x="1701" y="472"/>
                    <a:pt x="1568" y="372"/>
                    <a:pt x="1468" y="306"/>
                  </a:cubicBezTo>
                  <a:lnTo>
                    <a:pt x="1034" y="72"/>
                  </a:lnTo>
                  <a:cubicBezTo>
                    <a:pt x="957" y="26"/>
                    <a:pt x="865" y="1"/>
                    <a:pt x="7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6"/>
            <p:cNvSpPr/>
            <p:nvPr/>
          </p:nvSpPr>
          <p:spPr>
            <a:xfrm>
              <a:off x="6086716" y="3557526"/>
              <a:ext cx="740509" cy="447144"/>
            </a:xfrm>
            <a:custGeom>
              <a:avLst/>
              <a:gdLst/>
              <a:ahLst/>
              <a:cxnLst/>
              <a:rect l="l" t="t" r="r" b="b"/>
              <a:pathLst>
                <a:path w="46801" h="28260" extrusionOk="0">
                  <a:moveTo>
                    <a:pt x="46800" y="0"/>
                  </a:moveTo>
                  <a:cubicBezTo>
                    <a:pt x="46767" y="367"/>
                    <a:pt x="46534" y="701"/>
                    <a:pt x="46200" y="834"/>
                  </a:cubicBezTo>
                  <a:lnTo>
                    <a:pt x="3269" y="25652"/>
                  </a:lnTo>
                  <a:lnTo>
                    <a:pt x="1401" y="26753"/>
                  </a:lnTo>
                  <a:cubicBezTo>
                    <a:pt x="968" y="26953"/>
                    <a:pt x="467" y="27053"/>
                    <a:pt x="0" y="27053"/>
                  </a:cubicBezTo>
                  <a:lnTo>
                    <a:pt x="0" y="28254"/>
                  </a:lnTo>
                  <a:cubicBezTo>
                    <a:pt x="52" y="28257"/>
                    <a:pt x="103" y="28259"/>
                    <a:pt x="154" y="28259"/>
                  </a:cubicBezTo>
                  <a:cubicBezTo>
                    <a:pt x="597" y="28259"/>
                    <a:pt x="1012" y="28133"/>
                    <a:pt x="1401" y="27954"/>
                  </a:cubicBezTo>
                  <a:lnTo>
                    <a:pt x="4303" y="26253"/>
                  </a:lnTo>
                  <a:lnTo>
                    <a:pt x="46200" y="2069"/>
                  </a:lnTo>
                  <a:lnTo>
                    <a:pt x="46233" y="2069"/>
                  </a:lnTo>
                  <a:cubicBezTo>
                    <a:pt x="46534" y="1902"/>
                    <a:pt x="46767" y="1602"/>
                    <a:pt x="46800" y="1268"/>
                  </a:cubicBezTo>
                  <a:lnTo>
                    <a:pt x="46800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6"/>
            <p:cNvSpPr/>
            <p:nvPr/>
          </p:nvSpPr>
          <p:spPr>
            <a:xfrm>
              <a:off x="6086716" y="3557526"/>
              <a:ext cx="740509" cy="447144"/>
            </a:xfrm>
            <a:custGeom>
              <a:avLst/>
              <a:gdLst/>
              <a:ahLst/>
              <a:cxnLst/>
              <a:rect l="l" t="t" r="r" b="b"/>
              <a:pathLst>
                <a:path w="46801" h="28260" extrusionOk="0">
                  <a:moveTo>
                    <a:pt x="46800" y="0"/>
                  </a:moveTo>
                  <a:cubicBezTo>
                    <a:pt x="46767" y="367"/>
                    <a:pt x="46534" y="701"/>
                    <a:pt x="46200" y="834"/>
                  </a:cubicBezTo>
                  <a:lnTo>
                    <a:pt x="3269" y="25652"/>
                  </a:lnTo>
                  <a:lnTo>
                    <a:pt x="1401" y="26753"/>
                  </a:lnTo>
                  <a:cubicBezTo>
                    <a:pt x="968" y="26953"/>
                    <a:pt x="467" y="27053"/>
                    <a:pt x="0" y="27053"/>
                  </a:cubicBezTo>
                  <a:lnTo>
                    <a:pt x="0" y="28254"/>
                  </a:lnTo>
                  <a:cubicBezTo>
                    <a:pt x="52" y="28257"/>
                    <a:pt x="103" y="28259"/>
                    <a:pt x="154" y="28259"/>
                  </a:cubicBezTo>
                  <a:cubicBezTo>
                    <a:pt x="597" y="28259"/>
                    <a:pt x="1012" y="28133"/>
                    <a:pt x="1401" y="27954"/>
                  </a:cubicBezTo>
                  <a:lnTo>
                    <a:pt x="4303" y="26253"/>
                  </a:lnTo>
                  <a:lnTo>
                    <a:pt x="46200" y="2069"/>
                  </a:lnTo>
                  <a:lnTo>
                    <a:pt x="46233" y="2069"/>
                  </a:lnTo>
                  <a:cubicBezTo>
                    <a:pt x="46534" y="1902"/>
                    <a:pt x="46767" y="1602"/>
                    <a:pt x="46800" y="1268"/>
                  </a:cubicBezTo>
                  <a:lnTo>
                    <a:pt x="468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6086716" y="3689469"/>
              <a:ext cx="740509" cy="447065"/>
            </a:xfrm>
            <a:custGeom>
              <a:avLst/>
              <a:gdLst/>
              <a:ahLst/>
              <a:cxnLst/>
              <a:rect l="l" t="t" r="r" b="b"/>
              <a:pathLst>
                <a:path w="46801" h="28255" extrusionOk="0">
                  <a:moveTo>
                    <a:pt x="46800" y="1"/>
                  </a:moveTo>
                  <a:cubicBezTo>
                    <a:pt x="46767" y="334"/>
                    <a:pt x="46534" y="668"/>
                    <a:pt x="46200" y="801"/>
                  </a:cubicBezTo>
                  <a:lnTo>
                    <a:pt x="3269" y="25586"/>
                  </a:lnTo>
                  <a:lnTo>
                    <a:pt x="1401" y="26687"/>
                  </a:lnTo>
                  <a:cubicBezTo>
                    <a:pt x="968" y="26920"/>
                    <a:pt x="501" y="27020"/>
                    <a:pt x="0" y="27020"/>
                  </a:cubicBezTo>
                  <a:lnTo>
                    <a:pt x="0" y="28254"/>
                  </a:lnTo>
                  <a:cubicBezTo>
                    <a:pt x="501" y="28254"/>
                    <a:pt x="968" y="28154"/>
                    <a:pt x="1401" y="27921"/>
                  </a:cubicBezTo>
                  <a:lnTo>
                    <a:pt x="4303" y="26220"/>
                  </a:lnTo>
                  <a:lnTo>
                    <a:pt x="46200" y="2036"/>
                  </a:lnTo>
                  <a:lnTo>
                    <a:pt x="46233" y="2036"/>
                  </a:lnTo>
                  <a:cubicBezTo>
                    <a:pt x="46534" y="1902"/>
                    <a:pt x="46767" y="1602"/>
                    <a:pt x="46800" y="1235"/>
                  </a:cubicBezTo>
                  <a:lnTo>
                    <a:pt x="46800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6086716" y="3689469"/>
              <a:ext cx="740509" cy="447065"/>
            </a:xfrm>
            <a:custGeom>
              <a:avLst/>
              <a:gdLst/>
              <a:ahLst/>
              <a:cxnLst/>
              <a:rect l="l" t="t" r="r" b="b"/>
              <a:pathLst>
                <a:path w="46801" h="28255" extrusionOk="0">
                  <a:moveTo>
                    <a:pt x="46800" y="1"/>
                  </a:moveTo>
                  <a:cubicBezTo>
                    <a:pt x="46767" y="334"/>
                    <a:pt x="46534" y="668"/>
                    <a:pt x="46200" y="801"/>
                  </a:cubicBezTo>
                  <a:lnTo>
                    <a:pt x="3269" y="25586"/>
                  </a:lnTo>
                  <a:lnTo>
                    <a:pt x="1401" y="26687"/>
                  </a:lnTo>
                  <a:cubicBezTo>
                    <a:pt x="968" y="26920"/>
                    <a:pt x="501" y="27020"/>
                    <a:pt x="0" y="27020"/>
                  </a:cubicBezTo>
                  <a:lnTo>
                    <a:pt x="0" y="28254"/>
                  </a:lnTo>
                  <a:cubicBezTo>
                    <a:pt x="501" y="28254"/>
                    <a:pt x="968" y="28154"/>
                    <a:pt x="1401" y="27921"/>
                  </a:cubicBezTo>
                  <a:lnTo>
                    <a:pt x="4303" y="26220"/>
                  </a:lnTo>
                  <a:lnTo>
                    <a:pt x="46200" y="2036"/>
                  </a:lnTo>
                  <a:lnTo>
                    <a:pt x="46233" y="2036"/>
                  </a:lnTo>
                  <a:cubicBezTo>
                    <a:pt x="46534" y="1902"/>
                    <a:pt x="46767" y="1602"/>
                    <a:pt x="46800" y="1235"/>
                  </a:cubicBezTo>
                  <a:lnTo>
                    <a:pt x="468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5657626" y="3798724"/>
              <a:ext cx="76533" cy="309836"/>
            </a:xfrm>
            <a:custGeom>
              <a:avLst/>
              <a:gdLst/>
              <a:ahLst/>
              <a:cxnLst/>
              <a:rect l="l" t="t" r="r" b="b"/>
              <a:pathLst>
                <a:path w="4837" h="19582" extrusionOk="0">
                  <a:moveTo>
                    <a:pt x="0" y="1"/>
                  </a:moveTo>
                  <a:lnTo>
                    <a:pt x="0" y="16779"/>
                  </a:lnTo>
                  <a:lnTo>
                    <a:pt x="2435" y="13977"/>
                  </a:lnTo>
                  <a:lnTo>
                    <a:pt x="4837" y="19581"/>
                  </a:lnTo>
                  <a:lnTo>
                    <a:pt x="4837" y="28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5657626" y="3798724"/>
              <a:ext cx="76533" cy="309836"/>
            </a:xfrm>
            <a:custGeom>
              <a:avLst/>
              <a:gdLst/>
              <a:ahLst/>
              <a:cxnLst/>
              <a:rect l="l" t="t" r="r" b="b"/>
              <a:pathLst>
                <a:path w="4837" h="19582" extrusionOk="0">
                  <a:moveTo>
                    <a:pt x="0" y="1"/>
                  </a:moveTo>
                  <a:lnTo>
                    <a:pt x="0" y="16779"/>
                  </a:lnTo>
                  <a:lnTo>
                    <a:pt x="2435" y="13977"/>
                  </a:lnTo>
                  <a:lnTo>
                    <a:pt x="4837" y="19581"/>
                  </a:lnTo>
                  <a:lnTo>
                    <a:pt x="4837" y="28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5696153" y="4143907"/>
              <a:ext cx="210597" cy="232765"/>
            </a:xfrm>
            <a:custGeom>
              <a:avLst/>
              <a:gdLst/>
              <a:ahLst/>
              <a:cxnLst/>
              <a:rect l="l" t="t" r="r" b="b"/>
              <a:pathLst>
                <a:path w="13310" h="14711" extrusionOk="0">
                  <a:moveTo>
                    <a:pt x="8473" y="0"/>
                  </a:moveTo>
                  <a:lnTo>
                    <a:pt x="8473" y="4537"/>
                  </a:lnTo>
                  <a:cubicBezTo>
                    <a:pt x="8473" y="6071"/>
                    <a:pt x="7672" y="7439"/>
                    <a:pt x="6338" y="8206"/>
                  </a:cubicBezTo>
                  <a:lnTo>
                    <a:pt x="0" y="11876"/>
                  </a:lnTo>
                  <a:lnTo>
                    <a:pt x="0" y="11876"/>
                  </a:lnTo>
                  <a:lnTo>
                    <a:pt x="6071" y="11175"/>
                  </a:lnTo>
                  <a:lnTo>
                    <a:pt x="4837" y="14711"/>
                  </a:lnTo>
                  <a:lnTo>
                    <a:pt x="4837" y="14711"/>
                  </a:lnTo>
                  <a:lnTo>
                    <a:pt x="11208" y="11008"/>
                  </a:lnTo>
                  <a:cubicBezTo>
                    <a:pt x="12509" y="10274"/>
                    <a:pt x="13310" y="8873"/>
                    <a:pt x="13310" y="7372"/>
                  </a:cubicBezTo>
                  <a:lnTo>
                    <a:pt x="13310" y="2802"/>
                  </a:lnTo>
                  <a:lnTo>
                    <a:pt x="8473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5696153" y="4143907"/>
              <a:ext cx="210597" cy="232765"/>
            </a:xfrm>
            <a:custGeom>
              <a:avLst/>
              <a:gdLst/>
              <a:ahLst/>
              <a:cxnLst/>
              <a:rect l="l" t="t" r="r" b="b"/>
              <a:pathLst>
                <a:path w="13310" h="14711" extrusionOk="0">
                  <a:moveTo>
                    <a:pt x="8473" y="0"/>
                  </a:moveTo>
                  <a:lnTo>
                    <a:pt x="8473" y="4537"/>
                  </a:lnTo>
                  <a:cubicBezTo>
                    <a:pt x="8473" y="6071"/>
                    <a:pt x="7672" y="7439"/>
                    <a:pt x="6338" y="8206"/>
                  </a:cubicBezTo>
                  <a:lnTo>
                    <a:pt x="0" y="11876"/>
                  </a:lnTo>
                  <a:lnTo>
                    <a:pt x="0" y="11876"/>
                  </a:lnTo>
                  <a:lnTo>
                    <a:pt x="6071" y="11175"/>
                  </a:lnTo>
                  <a:lnTo>
                    <a:pt x="4837" y="14711"/>
                  </a:lnTo>
                  <a:lnTo>
                    <a:pt x="4837" y="14711"/>
                  </a:lnTo>
                  <a:lnTo>
                    <a:pt x="11208" y="11008"/>
                  </a:lnTo>
                  <a:cubicBezTo>
                    <a:pt x="12509" y="10274"/>
                    <a:pt x="13310" y="8873"/>
                    <a:pt x="13310" y="7372"/>
                  </a:cubicBezTo>
                  <a:lnTo>
                    <a:pt x="13310" y="2802"/>
                  </a:lnTo>
                  <a:lnTo>
                    <a:pt x="84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5807512" y="4131234"/>
              <a:ext cx="115077" cy="65996"/>
            </a:xfrm>
            <a:custGeom>
              <a:avLst/>
              <a:gdLst/>
              <a:ahLst/>
              <a:cxnLst/>
              <a:rect l="l" t="t" r="r" b="b"/>
              <a:pathLst>
                <a:path w="7273" h="4171" extrusionOk="0">
                  <a:moveTo>
                    <a:pt x="0" y="1"/>
                  </a:moveTo>
                  <a:lnTo>
                    <a:pt x="7272" y="4170"/>
                  </a:lnTo>
                  <a:cubicBezTo>
                    <a:pt x="7272" y="4170"/>
                    <a:pt x="6538" y="3403"/>
                    <a:pt x="3636" y="1735"/>
                  </a:cubicBezTo>
                  <a:cubicBezTo>
                    <a:pt x="868" y="168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7555566" y="3703725"/>
              <a:ext cx="879320" cy="574911"/>
            </a:xfrm>
            <a:custGeom>
              <a:avLst/>
              <a:gdLst/>
              <a:ahLst/>
              <a:cxnLst/>
              <a:rect l="l" t="t" r="r" b="b"/>
              <a:pathLst>
                <a:path w="55574" h="36335" extrusionOk="0">
                  <a:moveTo>
                    <a:pt x="27816" y="0"/>
                  </a:moveTo>
                  <a:cubicBezTo>
                    <a:pt x="20698" y="0"/>
                    <a:pt x="13577" y="1568"/>
                    <a:pt x="8139" y="4704"/>
                  </a:cubicBezTo>
                  <a:cubicBezTo>
                    <a:pt x="2736" y="7839"/>
                    <a:pt x="0" y="11942"/>
                    <a:pt x="34" y="16045"/>
                  </a:cubicBezTo>
                  <a:lnTo>
                    <a:pt x="34" y="20282"/>
                  </a:lnTo>
                  <a:cubicBezTo>
                    <a:pt x="34" y="24418"/>
                    <a:pt x="2702" y="28521"/>
                    <a:pt x="8139" y="31656"/>
                  </a:cubicBezTo>
                  <a:cubicBezTo>
                    <a:pt x="13560" y="34775"/>
                    <a:pt x="20673" y="36335"/>
                    <a:pt x="27791" y="36335"/>
                  </a:cubicBezTo>
                  <a:cubicBezTo>
                    <a:pt x="34909" y="36335"/>
                    <a:pt x="42030" y="34775"/>
                    <a:pt x="47468" y="31656"/>
                  </a:cubicBezTo>
                  <a:cubicBezTo>
                    <a:pt x="52871" y="28521"/>
                    <a:pt x="55573" y="24385"/>
                    <a:pt x="55573" y="20282"/>
                  </a:cubicBezTo>
                  <a:lnTo>
                    <a:pt x="55573" y="16045"/>
                  </a:lnTo>
                  <a:cubicBezTo>
                    <a:pt x="55573" y="11942"/>
                    <a:pt x="52905" y="7839"/>
                    <a:pt x="47468" y="4704"/>
                  </a:cubicBezTo>
                  <a:cubicBezTo>
                    <a:pt x="42047" y="1568"/>
                    <a:pt x="34934" y="0"/>
                    <a:pt x="27816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7555566" y="3703725"/>
              <a:ext cx="879320" cy="574911"/>
            </a:xfrm>
            <a:custGeom>
              <a:avLst/>
              <a:gdLst/>
              <a:ahLst/>
              <a:cxnLst/>
              <a:rect l="l" t="t" r="r" b="b"/>
              <a:pathLst>
                <a:path w="55574" h="36335" extrusionOk="0">
                  <a:moveTo>
                    <a:pt x="27816" y="0"/>
                  </a:moveTo>
                  <a:cubicBezTo>
                    <a:pt x="20698" y="0"/>
                    <a:pt x="13577" y="1568"/>
                    <a:pt x="8139" y="4704"/>
                  </a:cubicBezTo>
                  <a:cubicBezTo>
                    <a:pt x="2736" y="7839"/>
                    <a:pt x="0" y="11942"/>
                    <a:pt x="34" y="16045"/>
                  </a:cubicBezTo>
                  <a:lnTo>
                    <a:pt x="34" y="20282"/>
                  </a:lnTo>
                  <a:cubicBezTo>
                    <a:pt x="34" y="24418"/>
                    <a:pt x="2702" y="28521"/>
                    <a:pt x="8139" y="31656"/>
                  </a:cubicBezTo>
                  <a:cubicBezTo>
                    <a:pt x="13560" y="34775"/>
                    <a:pt x="20673" y="36335"/>
                    <a:pt x="27791" y="36335"/>
                  </a:cubicBezTo>
                  <a:cubicBezTo>
                    <a:pt x="34909" y="36335"/>
                    <a:pt x="42030" y="34775"/>
                    <a:pt x="47468" y="31656"/>
                  </a:cubicBezTo>
                  <a:cubicBezTo>
                    <a:pt x="52871" y="28521"/>
                    <a:pt x="55573" y="24385"/>
                    <a:pt x="55573" y="20282"/>
                  </a:cubicBezTo>
                  <a:lnTo>
                    <a:pt x="55573" y="16045"/>
                  </a:lnTo>
                  <a:cubicBezTo>
                    <a:pt x="55573" y="11942"/>
                    <a:pt x="52905" y="7839"/>
                    <a:pt x="47468" y="4704"/>
                  </a:cubicBezTo>
                  <a:cubicBezTo>
                    <a:pt x="42047" y="1568"/>
                    <a:pt x="34934" y="0"/>
                    <a:pt x="27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7555566" y="3703725"/>
              <a:ext cx="879842" cy="507760"/>
            </a:xfrm>
            <a:custGeom>
              <a:avLst/>
              <a:gdLst/>
              <a:ahLst/>
              <a:cxnLst/>
              <a:rect l="l" t="t" r="r" b="b"/>
              <a:pathLst>
                <a:path w="55607" h="32091" extrusionOk="0">
                  <a:moveTo>
                    <a:pt x="27787" y="0"/>
                  </a:moveTo>
                  <a:cubicBezTo>
                    <a:pt x="12443" y="0"/>
                    <a:pt x="0" y="7172"/>
                    <a:pt x="0" y="16045"/>
                  </a:cubicBezTo>
                  <a:cubicBezTo>
                    <a:pt x="0" y="24918"/>
                    <a:pt x="12443" y="32090"/>
                    <a:pt x="27787" y="32090"/>
                  </a:cubicBezTo>
                  <a:cubicBezTo>
                    <a:pt x="43164" y="32090"/>
                    <a:pt x="55607" y="24918"/>
                    <a:pt x="55607" y="16045"/>
                  </a:cubicBezTo>
                  <a:cubicBezTo>
                    <a:pt x="55607" y="7172"/>
                    <a:pt x="43164" y="0"/>
                    <a:pt x="27787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7555566" y="3703725"/>
              <a:ext cx="879842" cy="507760"/>
            </a:xfrm>
            <a:custGeom>
              <a:avLst/>
              <a:gdLst/>
              <a:ahLst/>
              <a:cxnLst/>
              <a:rect l="l" t="t" r="r" b="b"/>
              <a:pathLst>
                <a:path w="55607" h="32091" extrusionOk="0">
                  <a:moveTo>
                    <a:pt x="27787" y="0"/>
                  </a:moveTo>
                  <a:cubicBezTo>
                    <a:pt x="12443" y="0"/>
                    <a:pt x="0" y="7172"/>
                    <a:pt x="0" y="16045"/>
                  </a:cubicBezTo>
                  <a:cubicBezTo>
                    <a:pt x="0" y="24918"/>
                    <a:pt x="12443" y="32090"/>
                    <a:pt x="27787" y="32090"/>
                  </a:cubicBezTo>
                  <a:cubicBezTo>
                    <a:pt x="43164" y="32090"/>
                    <a:pt x="55607" y="24918"/>
                    <a:pt x="55607" y="16045"/>
                  </a:cubicBezTo>
                  <a:cubicBezTo>
                    <a:pt x="55607" y="7172"/>
                    <a:pt x="43164" y="0"/>
                    <a:pt x="27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7660596" y="3680371"/>
              <a:ext cx="669782" cy="431480"/>
            </a:xfrm>
            <a:custGeom>
              <a:avLst/>
              <a:gdLst/>
              <a:ahLst/>
              <a:cxnLst/>
              <a:rect l="l" t="t" r="r" b="b"/>
              <a:pathLst>
                <a:path w="42331" h="27270" extrusionOk="0">
                  <a:moveTo>
                    <a:pt x="21178" y="0"/>
                  </a:moveTo>
                  <a:cubicBezTo>
                    <a:pt x="15753" y="0"/>
                    <a:pt x="10324" y="1193"/>
                    <a:pt x="6171" y="3578"/>
                  </a:cubicBezTo>
                  <a:cubicBezTo>
                    <a:pt x="2035" y="5946"/>
                    <a:pt x="0" y="9082"/>
                    <a:pt x="0" y="12217"/>
                  </a:cubicBezTo>
                  <a:lnTo>
                    <a:pt x="0" y="15019"/>
                  </a:lnTo>
                  <a:cubicBezTo>
                    <a:pt x="0" y="18155"/>
                    <a:pt x="2035" y="21291"/>
                    <a:pt x="6171" y="23692"/>
                  </a:cubicBezTo>
                  <a:cubicBezTo>
                    <a:pt x="10308" y="26077"/>
                    <a:pt x="15728" y="27270"/>
                    <a:pt x="21153" y="27270"/>
                  </a:cubicBezTo>
                  <a:cubicBezTo>
                    <a:pt x="26578" y="27270"/>
                    <a:pt x="32007" y="26077"/>
                    <a:pt x="36160" y="23692"/>
                  </a:cubicBezTo>
                  <a:cubicBezTo>
                    <a:pt x="40296" y="21291"/>
                    <a:pt x="42331" y="18155"/>
                    <a:pt x="42331" y="15019"/>
                  </a:cubicBezTo>
                  <a:lnTo>
                    <a:pt x="42331" y="12217"/>
                  </a:lnTo>
                  <a:cubicBezTo>
                    <a:pt x="42331" y="9082"/>
                    <a:pt x="40296" y="5946"/>
                    <a:pt x="36160" y="3578"/>
                  </a:cubicBezTo>
                  <a:cubicBezTo>
                    <a:pt x="32023" y="1193"/>
                    <a:pt x="26603" y="0"/>
                    <a:pt x="21178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7660596" y="3680371"/>
              <a:ext cx="669782" cy="431480"/>
            </a:xfrm>
            <a:custGeom>
              <a:avLst/>
              <a:gdLst/>
              <a:ahLst/>
              <a:cxnLst/>
              <a:rect l="l" t="t" r="r" b="b"/>
              <a:pathLst>
                <a:path w="42331" h="27270" extrusionOk="0">
                  <a:moveTo>
                    <a:pt x="21178" y="0"/>
                  </a:moveTo>
                  <a:cubicBezTo>
                    <a:pt x="15753" y="0"/>
                    <a:pt x="10324" y="1193"/>
                    <a:pt x="6171" y="3578"/>
                  </a:cubicBezTo>
                  <a:cubicBezTo>
                    <a:pt x="2035" y="5946"/>
                    <a:pt x="0" y="9082"/>
                    <a:pt x="0" y="12217"/>
                  </a:cubicBezTo>
                  <a:lnTo>
                    <a:pt x="0" y="15019"/>
                  </a:lnTo>
                  <a:cubicBezTo>
                    <a:pt x="0" y="18155"/>
                    <a:pt x="2035" y="21291"/>
                    <a:pt x="6171" y="23692"/>
                  </a:cubicBezTo>
                  <a:cubicBezTo>
                    <a:pt x="10308" y="26077"/>
                    <a:pt x="15728" y="27270"/>
                    <a:pt x="21153" y="27270"/>
                  </a:cubicBezTo>
                  <a:cubicBezTo>
                    <a:pt x="26578" y="27270"/>
                    <a:pt x="32007" y="26077"/>
                    <a:pt x="36160" y="23692"/>
                  </a:cubicBezTo>
                  <a:cubicBezTo>
                    <a:pt x="40296" y="21291"/>
                    <a:pt x="42331" y="18155"/>
                    <a:pt x="42331" y="15019"/>
                  </a:cubicBezTo>
                  <a:lnTo>
                    <a:pt x="42331" y="12217"/>
                  </a:lnTo>
                  <a:cubicBezTo>
                    <a:pt x="42331" y="9082"/>
                    <a:pt x="40296" y="5946"/>
                    <a:pt x="36160" y="3578"/>
                  </a:cubicBezTo>
                  <a:cubicBezTo>
                    <a:pt x="32023" y="1193"/>
                    <a:pt x="26603" y="0"/>
                    <a:pt x="211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7660074" y="3679976"/>
              <a:ext cx="670304" cy="387414"/>
            </a:xfrm>
            <a:custGeom>
              <a:avLst/>
              <a:gdLst/>
              <a:ahLst/>
              <a:cxnLst/>
              <a:rect l="l" t="t" r="r" b="b"/>
              <a:pathLst>
                <a:path w="42364" h="24485" extrusionOk="0">
                  <a:moveTo>
                    <a:pt x="21182" y="0"/>
                  </a:moveTo>
                  <a:cubicBezTo>
                    <a:pt x="9507" y="0"/>
                    <a:pt x="0" y="5471"/>
                    <a:pt x="0" y="12242"/>
                  </a:cubicBezTo>
                  <a:cubicBezTo>
                    <a:pt x="0" y="19014"/>
                    <a:pt x="9507" y="24485"/>
                    <a:pt x="21182" y="24485"/>
                  </a:cubicBezTo>
                  <a:cubicBezTo>
                    <a:pt x="32890" y="24485"/>
                    <a:pt x="42364" y="19014"/>
                    <a:pt x="42364" y="12242"/>
                  </a:cubicBezTo>
                  <a:cubicBezTo>
                    <a:pt x="42364" y="5471"/>
                    <a:pt x="32890" y="0"/>
                    <a:pt x="211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7042553" y="3235174"/>
              <a:ext cx="793277" cy="474374"/>
            </a:xfrm>
            <a:custGeom>
              <a:avLst/>
              <a:gdLst/>
              <a:ahLst/>
              <a:cxnLst/>
              <a:rect l="l" t="t" r="r" b="b"/>
              <a:pathLst>
                <a:path w="50136" h="29981" extrusionOk="0">
                  <a:moveTo>
                    <a:pt x="4337" y="0"/>
                  </a:moveTo>
                  <a:cubicBezTo>
                    <a:pt x="2844" y="0"/>
                    <a:pt x="1759" y="797"/>
                    <a:pt x="1234" y="1693"/>
                  </a:cubicBezTo>
                  <a:cubicBezTo>
                    <a:pt x="434" y="3094"/>
                    <a:pt x="0" y="6097"/>
                    <a:pt x="3336" y="7931"/>
                  </a:cubicBezTo>
                  <a:cubicBezTo>
                    <a:pt x="6638" y="9733"/>
                    <a:pt x="44165" y="28346"/>
                    <a:pt x="46633" y="29980"/>
                  </a:cubicBezTo>
                  <a:cubicBezTo>
                    <a:pt x="50136" y="27845"/>
                    <a:pt x="48802" y="26044"/>
                    <a:pt x="48802" y="26044"/>
                  </a:cubicBezTo>
                  <a:cubicBezTo>
                    <a:pt x="48802" y="26044"/>
                    <a:pt x="8873" y="1760"/>
                    <a:pt x="7005" y="759"/>
                  </a:cubicBezTo>
                  <a:cubicBezTo>
                    <a:pt x="6018" y="220"/>
                    <a:pt x="5121" y="0"/>
                    <a:pt x="43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7042553" y="3249287"/>
              <a:ext cx="768483" cy="449707"/>
            </a:xfrm>
            <a:custGeom>
              <a:avLst/>
              <a:gdLst/>
              <a:ahLst/>
              <a:cxnLst/>
              <a:rect l="l" t="t" r="r" b="b"/>
              <a:pathLst>
                <a:path w="48569" h="28422" extrusionOk="0">
                  <a:moveTo>
                    <a:pt x="1968" y="1"/>
                  </a:moveTo>
                  <a:lnTo>
                    <a:pt x="1968" y="1"/>
                  </a:lnTo>
                  <a:cubicBezTo>
                    <a:pt x="1668" y="234"/>
                    <a:pt x="1435" y="501"/>
                    <a:pt x="1268" y="835"/>
                  </a:cubicBezTo>
                  <a:cubicBezTo>
                    <a:pt x="434" y="2202"/>
                    <a:pt x="0" y="5205"/>
                    <a:pt x="3336" y="7039"/>
                  </a:cubicBezTo>
                  <a:cubicBezTo>
                    <a:pt x="6371" y="8707"/>
                    <a:pt x="38628" y="24685"/>
                    <a:pt x="45466" y="28421"/>
                  </a:cubicBezTo>
                  <a:lnTo>
                    <a:pt x="48235" y="27821"/>
                  </a:lnTo>
                  <a:cubicBezTo>
                    <a:pt x="48335" y="27721"/>
                    <a:pt x="48468" y="27587"/>
                    <a:pt x="48568" y="27454"/>
                  </a:cubicBezTo>
                  <a:cubicBezTo>
                    <a:pt x="46066" y="26220"/>
                    <a:pt x="32857" y="19748"/>
                    <a:pt x="18947" y="12243"/>
                  </a:cubicBezTo>
                  <a:cubicBezTo>
                    <a:pt x="3569" y="3904"/>
                    <a:pt x="601" y="1802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8034276" y="3367830"/>
              <a:ext cx="402714" cy="484960"/>
            </a:xfrm>
            <a:custGeom>
              <a:avLst/>
              <a:gdLst/>
              <a:ahLst/>
              <a:cxnLst/>
              <a:rect l="l" t="t" r="r" b="b"/>
              <a:pathLst>
                <a:path w="25452" h="30650" extrusionOk="0">
                  <a:moveTo>
                    <a:pt x="8297" y="1"/>
                  </a:moveTo>
                  <a:cubicBezTo>
                    <a:pt x="5659" y="1"/>
                    <a:pt x="3582" y="1420"/>
                    <a:pt x="2502" y="4017"/>
                  </a:cubicBezTo>
                  <a:cubicBezTo>
                    <a:pt x="2202" y="4818"/>
                    <a:pt x="934" y="7853"/>
                    <a:pt x="634" y="8620"/>
                  </a:cubicBezTo>
                  <a:cubicBezTo>
                    <a:pt x="200" y="9721"/>
                    <a:pt x="0" y="10922"/>
                    <a:pt x="34" y="12156"/>
                  </a:cubicBezTo>
                  <a:cubicBezTo>
                    <a:pt x="34" y="18227"/>
                    <a:pt x="4303" y="25633"/>
                    <a:pt x="9574" y="28668"/>
                  </a:cubicBezTo>
                  <a:cubicBezTo>
                    <a:pt x="10608" y="29302"/>
                    <a:pt x="11742" y="29736"/>
                    <a:pt x="12943" y="29936"/>
                  </a:cubicBezTo>
                  <a:lnTo>
                    <a:pt x="17813" y="30569"/>
                  </a:lnTo>
                  <a:cubicBezTo>
                    <a:pt x="18190" y="30623"/>
                    <a:pt x="18558" y="30649"/>
                    <a:pt x="18916" y="30649"/>
                  </a:cubicBezTo>
                  <a:cubicBezTo>
                    <a:pt x="22795" y="30649"/>
                    <a:pt x="25452" y="27542"/>
                    <a:pt x="25452" y="22197"/>
                  </a:cubicBezTo>
                  <a:cubicBezTo>
                    <a:pt x="25452" y="14591"/>
                    <a:pt x="20148" y="5418"/>
                    <a:pt x="13610" y="1615"/>
                  </a:cubicBezTo>
                  <a:cubicBezTo>
                    <a:pt x="11698" y="521"/>
                    <a:pt x="9895" y="1"/>
                    <a:pt x="82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8034798" y="3452005"/>
              <a:ext cx="301909" cy="389977"/>
            </a:xfrm>
            <a:custGeom>
              <a:avLst/>
              <a:gdLst/>
              <a:ahLst/>
              <a:cxnLst/>
              <a:rect l="l" t="t" r="r" b="b"/>
              <a:pathLst>
                <a:path w="19081" h="24647" extrusionOk="0">
                  <a:moveTo>
                    <a:pt x="5284" y="0"/>
                  </a:moveTo>
                  <a:cubicBezTo>
                    <a:pt x="2151" y="0"/>
                    <a:pt x="1" y="2494"/>
                    <a:pt x="1" y="6803"/>
                  </a:cubicBezTo>
                  <a:cubicBezTo>
                    <a:pt x="1" y="12874"/>
                    <a:pt x="4270" y="20279"/>
                    <a:pt x="9541" y="23348"/>
                  </a:cubicBezTo>
                  <a:cubicBezTo>
                    <a:pt x="11071" y="24229"/>
                    <a:pt x="12517" y="24647"/>
                    <a:pt x="13798" y="24647"/>
                  </a:cubicBezTo>
                  <a:cubicBezTo>
                    <a:pt x="16930" y="24647"/>
                    <a:pt x="19081" y="22153"/>
                    <a:pt x="19081" y="17844"/>
                  </a:cubicBezTo>
                  <a:cubicBezTo>
                    <a:pt x="19081" y="11740"/>
                    <a:pt x="14811" y="4368"/>
                    <a:pt x="9541" y="1299"/>
                  </a:cubicBezTo>
                  <a:cubicBezTo>
                    <a:pt x="8011" y="418"/>
                    <a:pt x="6565" y="0"/>
                    <a:pt x="52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6"/>
            <p:cNvSpPr/>
            <p:nvPr/>
          </p:nvSpPr>
          <p:spPr>
            <a:xfrm>
              <a:off x="7665865" y="3475075"/>
              <a:ext cx="606983" cy="583629"/>
            </a:xfrm>
            <a:custGeom>
              <a:avLst/>
              <a:gdLst/>
              <a:ahLst/>
              <a:cxnLst/>
              <a:rect l="l" t="t" r="r" b="b"/>
              <a:pathLst>
                <a:path w="38362" h="36886" extrusionOk="0">
                  <a:moveTo>
                    <a:pt x="23484" y="0"/>
                  </a:moveTo>
                  <a:cubicBezTo>
                    <a:pt x="22503" y="0"/>
                    <a:pt x="21613" y="231"/>
                    <a:pt x="20849" y="675"/>
                  </a:cubicBezTo>
                  <a:cubicBezTo>
                    <a:pt x="20215" y="1008"/>
                    <a:pt x="3637" y="10715"/>
                    <a:pt x="3003" y="11049"/>
                  </a:cubicBezTo>
                  <a:cubicBezTo>
                    <a:pt x="1168" y="12116"/>
                    <a:pt x="1" y="14418"/>
                    <a:pt x="1" y="17687"/>
                  </a:cubicBezTo>
                  <a:cubicBezTo>
                    <a:pt x="1" y="24225"/>
                    <a:pt x="4604" y="32197"/>
                    <a:pt x="10275" y="35466"/>
                  </a:cubicBezTo>
                  <a:cubicBezTo>
                    <a:pt x="11920" y="36434"/>
                    <a:pt x="13475" y="36885"/>
                    <a:pt x="14848" y="36885"/>
                  </a:cubicBezTo>
                  <a:cubicBezTo>
                    <a:pt x="15843" y="36885"/>
                    <a:pt x="16743" y="36649"/>
                    <a:pt x="17513" y="36200"/>
                  </a:cubicBezTo>
                  <a:cubicBezTo>
                    <a:pt x="18147" y="35833"/>
                    <a:pt x="34726" y="26160"/>
                    <a:pt x="35326" y="25793"/>
                  </a:cubicBezTo>
                  <a:cubicBezTo>
                    <a:pt x="37194" y="24725"/>
                    <a:pt x="38362" y="22424"/>
                    <a:pt x="38362" y="19155"/>
                  </a:cubicBezTo>
                  <a:cubicBezTo>
                    <a:pt x="38362" y="12617"/>
                    <a:pt x="33758" y="4644"/>
                    <a:pt x="28054" y="1409"/>
                  </a:cubicBezTo>
                  <a:cubicBezTo>
                    <a:pt x="26418" y="454"/>
                    <a:pt x="24862" y="0"/>
                    <a:pt x="23484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6"/>
            <p:cNvSpPr/>
            <p:nvPr/>
          </p:nvSpPr>
          <p:spPr>
            <a:xfrm>
              <a:off x="7665865" y="3475075"/>
              <a:ext cx="606983" cy="583629"/>
            </a:xfrm>
            <a:custGeom>
              <a:avLst/>
              <a:gdLst/>
              <a:ahLst/>
              <a:cxnLst/>
              <a:rect l="l" t="t" r="r" b="b"/>
              <a:pathLst>
                <a:path w="38362" h="36886" extrusionOk="0">
                  <a:moveTo>
                    <a:pt x="23484" y="0"/>
                  </a:moveTo>
                  <a:cubicBezTo>
                    <a:pt x="22503" y="0"/>
                    <a:pt x="21613" y="231"/>
                    <a:pt x="20849" y="675"/>
                  </a:cubicBezTo>
                  <a:cubicBezTo>
                    <a:pt x="20215" y="1008"/>
                    <a:pt x="3637" y="10715"/>
                    <a:pt x="3003" y="11049"/>
                  </a:cubicBezTo>
                  <a:cubicBezTo>
                    <a:pt x="1168" y="12116"/>
                    <a:pt x="1" y="14418"/>
                    <a:pt x="1" y="17687"/>
                  </a:cubicBezTo>
                  <a:cubicBezTo>
                    <a:pt x="1" y="24225"/>
                    <a:pt x="4604" y="32197"/>
                    <a:pt x="10275" y="35466"/>
                  </a:cubicBezTo>
                  <a:cubicBezTo>
                    <a:pt x="11920" y="36434"/>
                    <a:pt x="13475" y="36885"/>
                    <a:pt x="14848" y="36885"/>
                  </a:cubicBezTo>
                  <a:cubicBezTo>
                    <a:pt x="15843" y="36885"/>
                    <a:pt x="16743" y="36649"/>
                    <a:pt x="17513" y="36200"/>
                  </a:cubicBezTo>
                  <a:cubicBezTo>
                    <a:pt x="18147" y="35833"/>
                    <a:pt x="34726" y="26160"/>
                    <a:pt x="35326" y="25793"/>
                  </a:cubicBezTo>
                  <a:cubicBezTo>
                    <a:pt x="37194" y="24725"/>
                    <a:pt x="38362" y="22424"/>
                    <a:pt x="38362" y="19155"/>
                  </a:cubicBezTo>
                  <a:cubicBezTo>
                    <a:pt x="38362" y="12617"/>
                    <a:pt x="33758" y="4644"/>
                    <a:pt x="28054" y="1409"/>
                  </a:cubicBezTo>
                  <a:cubicBezTo>
                    <a:pt x="26418" y="454"/>
                    <a:pt x="24862" y="0"/>
                    <a:pt x="23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6"/>
            <p:cNvSpPr/>
            <p:nvPr/>
          </p:nvSpPr>
          <p:spPr>
            <a:xfrm>
              <a:off x="7748205" y="3673647"/>
              <a:ext cx="524642" cy="385056"/>
            </a:xfrm>
            <a:custGeom>
              <a:avLst/>
              <a:gdLst/>
              <a:ahLst/>
              <a:cxnLst/>
              <a:rect l="l" t="t" r="r" b="b"/>
              <a:pathLst>
                <a:path w="33158" h="24336" extrusionOk="0">
                  <a:moveTo>
                    <a:pt x="31790" y="0"/>
                  </a:moveTo>
                  <a:lnTo>
                    <a:pt x="1" y="18480"/>
                  </a:lnTo>
                  <a:cubicBezTo>
                    <a:pt x="1402" y="20248"/>
                    <a:pt x="3136" y="21749"/>
                    <a:pt x="5071" y="22916"/>
                  </a:cubicBezTo>
                  <a:cubicBezTo>
                    <a:pt x="6716" y="23884"/>
                    <a:pt x="8271" y="24335"/>
                    <a:pt x="9644" y="24335"/>
                  </a:cubicBezTo>
                  <a:cubicBezTo>
                    <a:pt x="10639" y="24335"/>
                    <a:pt x="11539" y="24099"/>
                    <a:pt x="12309" y="23650"/>
                  </a:cubicBezTo>
                  <a:cubicBezTo>
                    <a:pt x="12943" y="23283"/>
                    <a:pt x="29522" y="13610"/>
                    <a:pt x="30122" y="13243"/>
                  </a:cubicBezTo>
                  <a:cubicBezTo>
                    <a:pt x="31990" y="12175"/>
                    <a:pt x="33158" y="9874"/>
                    <a:pt x="33158" y="6605"/>
                  </a:cubicBezTo>
                  <a:cubicBezTo>
                    <a:pt x="33091" y="4337"/>
                    <a:pt x="32624" y="2102"/>
                    <a:pt x="31790" y="0"/>
                  </a:cubicBezTo>
                  <a:close/>
                </a:path>
              </a:pathLst>
            </a:custGeom>
            <a:solidFill>
              <a:srgbClr val="7E27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6"/>
            <p:cNvSpPr/>
            <p:nvPr/>
          </p:nvSpPr>
          <p:spPr>
            <a:xfrm>
              <a:off x="7665865" y="3639059"/>
              <a:ext cx="325137" cy="419391"/>
            </a:xfrm>
            <a:custGeom>
              <a:avLst/>
              <a:gdLst/>
              <a:ahLst/>
              <a:cxnLst/>
              <a:rect l="l" t="t" r="r" b="b"/>
              <a:pathLst>
                <a:path w="20549" h="26506" extrusionOk="0">
                  <a:moveTo>
                    <a:pt x="5676" y="1"/>
                  </a:moveTo>
                  <a:cubicBezTo>
                    <a:pt x="2312" y="1"/>
                    <a:pt x="1" y="2691"/>
                    <a:pt x="1" y="7323"/>
                  </a:cubicBezTo>
                  <a:cubicBezTo>
                    <a:pt x="1" y="13861"/>
                    <a:pt x="4604" y="21833"/>
                    <a:pt x="10275" y="25102"/>
                  </a:cubicBezTo>
                  <a:cubicBezTo>
                    <a:pt x="11926" y="26054"/>
                    <a:pt x="13487" y="26506"/>
                    <a:pt x="14870" y="26506"/>
                  </a:cubicBezTo>
                  <a:cubicBezTo>
                    <a:pt x="18236" y="26506"/>
                    <a:pt x="20549" y="23832"/>
                    <a:pt x="20549" y="19198"/>
                  </a:cubicBezTo>
                  <a:cubicBezTo>
                    <a:pt x="20549" y="12627"/>
                    <a:pt x="15946" y="4688"/>
                    <a:pt x="10275" y="1419"/>
                  </a:cubicBezTo>
                  <a:cubicBezTo>
                    <a:pt x="8622" y="456"/>
                    <a:pt x="7060" y="1"/>
                    <a:pt x="5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7526532" y="3677033"/>
              <a:ext cx="404834" cy="484928"/>
            </a:xfrm>
            <a:custGeom>
              <a:avLst/>
              <a:gdLst/>
              <a:ahLst/>
              <a:cxnLst/>
              <a:rect l="l" t="t" r="r" b="b"/>
              <a:pathLst>
                <a:path w="25586" h="30648" extrusionOk="0">
                  <a:moveTo>
                    <a:pt x="6608" y="1"/>
                  </a:moveTo>
                  <a:cubicBezTo>
                    <a:pt x="2687" y="1"/>
                    <a:pt x="1" y="3091"/>
                    <a:pt x="1" y="8492"/>
                  </a:cubicBezTo>
                  <a:cubicBezTo>
                    <a:pt x="1" y="16031"/>
                    <a:pt x="5304" y="25238"/>
                    <a:pt x="11842" y="29040"/>
                  </a:cubicBezTo>
                  <a:cubicBezTo>
                    <a:pt x="13745" y="30131"/>
                    <a:pt x="15541" y="30648"/>
                    <a:pt x="17134" y="30648"/>
                  </a:cubicBezTo>
                  <a:cubicBezTo>
                    <a:pt x="19731" y="30648"/>
                    <a:pt x="21788" y="29274"/>
                    <a:pt x="22884" y="26772"/>
                  </a:cubicBezTo>
                  <a:cubicBezTo>
                    <a:pt x="23217" y="25971"/>
                    <a:pt x="24552" y="22903"/>
                    <a:pt x="24885" y="22169"/>
                  </a:cubicBezTo>
                  <a:cubicBezTo>
                    <a:pt x="25352" y="20968"/>
                    <a:pt x="25586" y="19700"/>
                    <a:pt x="25586" y="18399"/>
                  </a:cubicBezTo>
                  <a:cubicBezTo>
                    <a:pt x="25586" y="12328"/>
                    <a:pt x="21316" y="4923"/>
                    <a:pt x="16045" y="1888"/>
                  </a:cubicBezTo>
                  <a:cubicBezTo>
                    <a:pt x="14911" y="1220"/>
                    <a:pt x="13710" y="787"/>
                    <a:pt x="12410" y="620"/>
                  </a:cubicBezTo>
                  <a:cubicBezTo>
                    <a:pt x="12376" y="620"/>
                    <a:pt x="8373" y="186"/>
                    <a:pt x="7506" y="53"/>
                  </a:cubicBezTo>
                  <a:cubicBezTo>
                    <a:pt x="7200" y="18"/>
                    <a:pt x="6901" y="1"/>
                    <a:pt x="66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7526532" y="3676843"/>
              <a:ext cx="375278" cy="484991"/>
            </a:xfrm>
            <a:custGeom>
              <a:avLst/>
              <a:gdLst/>
              <a:ahLst/>
              <a:cxnLst/>
              <a:rect l="l" t="t" r="r" b="b"/>
              <a:pathLst>
                <a:path w="23718" h="30652" extrusionOk="0">
                  <a:moveTo>
                    <a:pt x="6543" y="0"/>
                  </a:moveTo>
                  <a:cubicBezTo>
                    <a:pt x="2664" y="0"/>
                    <a:pt x="1" y="3105"/>
                    <a:pt x="1" y="8471"/>
                  </a:cubicBezTo>
                  <a:cubicBezTo>
                    <a:pt x="1" y="16043"/>
                    <a:pt x="5304" y="25250"/>
                    <a:pt x="11842" y="29019"/>
                  </a:cubicBezTo>
                  <a:cubicBezTo>
                    <a:pt x="13757" y="30127"/>
                    <a:pt x="15564" y="30651"/>
                    <a:pt x="17163" y="30651"/>
                  </a:cubicBezTo>
                  <a:cubicBezTo>
                    <a:pt x="21054" y="30651"/>
                    <a:pt x="23718" y="27547"/>
                    <a:pt x="23718" y="22181"/>
                  </a:cubicBezTo>
                  <a:cubicBezTo>
                    <a:pt x="23718" y="14609"/>
                    <a:pt x="18414" y="5402"/>
                    <a:pt x="11842" y="1633"/>
                  </a:cubicBezTo>
                  <a:cubicBezTo>
                    <a:pt x="9938" y="525"/>
                    <a:pt x="8138" y="0"/>
                    <a:pt x="6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6500506" y="4048514"/>
              <a:ext cx="957435" cy="553012"/>
            </a:xfrm>
            <a:custGeom>
              <a:avLst/>
              <a:gdLst/>
              <a:ahLst/>
              <a:cxnLst/>
              <a:rect l="l" t="t" r="r" b="b"/>
              <a:pathLst>
                <a:path w="60511" h="34951" extrusionOk="0">
                  <a:moveTo>
                    <a:pt x="30272" y="0"/>
                  </a:moveTo>
                  <a:cubicBezTo>
                    <a:pt x="22525" y="0"/>
                    <a:pt x="14778" y="1710"/>
                    <a:pt x="8873" y="5129"/>
                  </a:cubicBezTo>
                  <a:cubicBezTo>
                    <a:pt x="7039" y="6163"/>
                    <a:pt x="5338" y="7430"/>
                    <a:pt x="3870" y="8931"/>
                  </a:cubicBezTo>
                  <a:lnTo>
                    <a:pt x="0" y="10499"/>
                  </a:lnTo>
                  <a:lnTo>
                    <a:pt x="0" y="17471"/>
                  </a:lnTo>
                  <a:cubicBezTo>
                    <a:pt x="0" y="21941"/>
                    <a:pt x="2936" y="26411"/>
                    <a:pt x="8840" y="29846"/>
                  </a:cubicBezTo>
                  <a:cubicBezTo>
                    <a:pt x="14761" y="33249"/>
                    <a:pt x="22508" y="34950"/>
                    <a:pt x="30255" y="34950"/>
                  </a:cubicBezTo>
                  <a:cubicBezTo>
                    <a:pt x="38003" y="34950"/>
                    <a:pt x="45750" y="33249"/>
                    <a:pt x="51671" y="29846"/>
                  </a:cubicBezTo>
                  <a:cubicBezTo>
                    <a:pt x="57575" y="26411"/>
                    <a:pt x="60510" y="21941"/>
                    <a:pt x="60510" y="17471"/>
                  </a:cubicBezTo>
                  <a:lnTo>
                    <a:pt x="60510" y="10499"/>
                  </a:lnTo>
                  <a:lnTo>
                    <a:pt x="56674" y="8931"/>
                  </a:lnTo>
                  <a:cubicBezTo>
                    <a:pt x="55173" y="7430"/>
                    <a:pt x="53505" y="6163"/>
                    <a:pt x="51671" y="5129"/>
                  </a:cubicBezTo>
                  <a:cubicBezTo>
                    <a:pt x="45766" y="1710"/>
                    <a:pt x="38019" y="0"/>
                    <a:pt x="302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6"/>
            <p:cNvSpPr/>
            <p:nvPr/>
          </p:nvSpPr>
          <p:spPr>
            <a:xfrm>
              <a:off x="6500506" y="3937012"/>
              <a:ext cx="957957" cy="553139"/>
            </a:xfrm>
            <a:custGeom>
              <a:avLst/>
              <a:gdLst/>
              <a:ahLst/>
              <a:cxnLst/>
              <a:rect l="l" t="t" r="r" b="b"/>
              <a:pathLst>
                <a:path w="60544" h="34959" extrusionOk="0">
                  <a:moveTo>
                    <a:pt x="30289" y="0"/>
                  </a:moveTo>
                  <a:cubicBezTo>
                    <a:pt x="13543" y="0"/>
                    <a:pt x="0" y="7839"/>
                    <a:pt x="0" y="17479"/>
                  </a:cubicBezTo>
                  <a:cubicBezTo>
                    <a:pt x="0" y="27120"/>
                    <a:pt x="13543" y="34959"/>
                    <a:pt x="30289" y="34959"/>
                  </a:cubicBezTo>
                  <a:cubicBezTo>
                    <a:pt x="47001" y="34959"/>
                    <a:pt x="60544" y="27120"/>
                    <a:pt x="60544" y="17479"/>
                  </a:cubicBezTo>
                  <a:cubicBezTo>
                    <a:pt x="60544" y="7839"/>
                    <a:pt x="47001" y="0"/>
                    <a:pt x="3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6453529" y="3937012"/>
              <a:ext cx="1051911" cy="553139"/>
            </a:xfrm>
            <a:custGeom>
              <a:avLst/>
              <a:gdLst/>
              <a:ahLst/>
              <a:cxnLst/>
              <a:rect l="l" t="t" r="r" b="b"/>
              <a:pathLst>
                <a:path w="66482" h="34959" extrusionOk="0">
                  <a:moveTo>
                    <a:pt x="33258" y="801"/>
                  </a:moveTo>
                  <a:cubicBezTo>
                    <a:pt x="41197" y="801"/>
                    <a:pt x="48635" y="2569"/>
                    <a:pt x="54239" y="5804"/>
                  </a:cubicBezTo>
                  <a:cubicBezTo>
                    <a:pt x="59710" y="8940"/>
                    <a:pt x="62712" y="13110"/>
                    <a:pt x="62712" y="17479"/>
                  </a:cubicBezTo>
                  <a:cubicBezTo>
                    <a:pt x="62712" y="21849"/>
                    <a:pt x="59710" y="25986"/>
                    <a:pt x="54239" y="29155"/>
                  </a:cubicBezTo>
                  <a:cubicBezTo>
                    <a:pt x="48635" y="32390"/>
                    <a:pt x="41197" y="34158"/>
                    <a:pt x="33258" y="34158"/>
                  </a:cubicBezTo>
                  <a:cubicBezTo>
                    <a:pt x="25285" y="34158"/>
                    <a:pt x="17847" y="32390"/>
                    <a:pt x="12243" y="29155"/>
                  </a:cubicBezTo>
                  <a:cubicBezTo>
                    <a:pt x="6772" y="25986"/>
                    <a:pt x="3770" y="21849"/>
                    <a:pt x="3770" y="17479"/>
                  </a:cubicBezTo>
                  <a:cubicBezTo>
                    <a:pt x="3770" y="13110"/>
                    <a:pt x="6772" y="8973"/>
                    <a:pt x="12243" y="5804"/>
                  </a:cubicBezTo>
                  <a:cubicBezTo>
                    <a:pt x="17847" y="2569"/>
                    <a:pt x="25285" y="801"/>
                    <a:pt x="33258" y="801"/>
                  </a:cubicBezTo>
                  <a:close/>
                  <a:moveTo>
                    <a:pt x="33258" y="0"/>
                  </a:moveTo>
                  <a:cubicBezTo>
                    <a:pt x="25485" y="0"/>
                    <a:pt x="17747" y="1702"/>
                    <a:pt x="11842" y="5104"/>
                  </a:cubicBezTo>
                  <a:cubicBezTo>
                    <a:pt x="1" y="11942"/>
                    <a:pt x="1" y="23017"/>
                    <a:pt x="11842" y="29822"/>
                  </a:cubicBezTo>
                  <a:cubicBezTo>
                    <a:pt x="17747" y="33257"/>
                    <a:pt x="25485" y="34959"/>
                    <a:pt x="33258" y="34959"/>
                  </a:cubicBezTo>
                  <a:cubicBezTo>
                    <a:pt x="40997" y="34959"/>
                    <a:pt x="48735" y="33257"/>
                    <a:pt x="54640" y="29822"/>
                  </a:cubicBezTo>
                  <a:cubicBezTo>
                    <a:pt x="66481" y="23017"/>
                    <a:pt x="66481" y="11942"/>
                    <a:pt x="54640" y="5104"/>
                  </a:cubicBezTo>
                  <a:cubicBezTo>
                    <a:pt x="48735" y="1702"/>
                    <a:pt x="40997" y="0"/>
                    <a:pt x="332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6"/>
            <p:cNvSpPr/>
            <p:nvPr/>
          </p:nvSpPr>
          <p:spPr>
            <a:xfrm>
              <a:off x="6582846" y="3949275"/>
              <a:ext cx="793277" cy="458283"/>
            </a:xfrm>
            <a:custGeom>
              <a:avLst/>
              <a:gdLst/>
              <a:ahLst/>
              <a:cxnLst/>
              <a:rect l="l" t="t" r="r" b="b"/>
              <a:pathLst>
                <a:path w="50136" h="28964" extrusionOk="0">
                  <a:moveTo>
                    <a:pt x="25068" y="1"/>
                  </a:moveTo>
                  <a:cubicBezTo>
                    <a:pt x="18655" y="1"/>
                    <a:pt x="12242" y="1410"/>
                    <a:pt x="7339" y="4229"/>
                  </a:cubicBezTo>
                  <a:cubicBezTo>
                    <a:pt x="5838" y="5096"/>
                    <a:pt x="4437" y="6164"/>
                    <a:pt x="3236" y="7398"/>
                  </a:cubicBezTo>
                  <a:lnTo>
                    <a:pt x="0" y="8465"/>
                  </a:lnTo>
                  <a:lnTo>
                    <a:pt x="0" y="14503"/>
                  </a:lnTo>
                  <a:cubicBezTo>
                    <a:pt x="0" y="18206"/>
                    <a:pt x="2469" y="21908"/>
                    <a:pt x="7339" y="24710"/>
                  </a:cubicBezTo>
                  <a:cubicBezTo>
                    <a:pt x="12242" y="27546"/>
                    <a:pt x="18663" y="28963"/>
                    <a:pt x="25081" y="28963"/>
                  </a:cubicBezTo>
                  <a:cubicBezTo>
                    <a:pt x="31498" y="28963"/>
                    <a:pt x="37911" y="27546"/>
                    <a:pt x="42797" y="24710"/>
                  </a:cubicBezTo>
                  <a:cubicBezTo>
                    <a:pt x="47701" y="21908"/>
                    <a:pt x="50136" y="18206"/>
                    <a:pt x="50136" y="14503"/>
                  </a:cubicBezTo>
                  <a:lnTo>
                    <a:pt x="50136" y="8465"/>
                  </a:lnTo>
                  <a:lnTo>
                    <a:pt x="46934" y="7398"/>
                  </a:lnTo>
                  <a:cubicBezTo>
                    <a:pt x="45699" y="6164"/>
                    <a:pt x="44298" y="5096"/>
                    <a:pt x="42797" y="4229"/>
                  </a:cubicBezTo>
                  <a:cubicBezTo>
                    <a:pt x="37894" y="1410"/>
                    <a:pt x="31481" y="1"/>
                    <a:pt x="250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6"/>
            <p:cNvSpPr/>
            <p:nvPr/>
          </p:nvSpPr>
          <p:spPr>
            <a:xfrm>
              <a:off x="6544319" y="3857837"/>
              <a:ext cx="870332" cy="458140"/>
            </a:xfrm>
            <a:custGeom>
              <a:avLst/>
              <a:gdLst/>
              <a:ahLst/>
              <a:cxnLst/>
              <a:rect l="l" t="t" r="r" b="b"/>
              <a:pathLst>
                <a:path w="55006" h="28955" extrusionOk="0">
                  <a:moveTo>
                    <a:pt x="27520" y="1"/>
                  </a:moveTo>
                  <a:cubicBezTo>
                    <a:pt x="21082" y="1"/>
                    <a:pt x="14677" y="1435"/>
                    <a:pt x="9774" y="4237"/>
                  </a:cubicBezTo>
                  <a:cubicBezTo>
                    <a:pt x="0" y="9908"/>
                    <a:pt x="0" y="19081"/>
                    <a:pt x="9774" y="24718"/>
                  </a:cubicBezTo>
                  <a:cubicBezTo>
                    <a:pt x="14677" y="27554"/>
                    <a:pt x="21082" y="28955"/>
                    <a:pt x="27520" y="28955"/>
                  </a:cubicBezTo>
                  <a:cubicBezTo>
                    <a:pt x="33924" y="28955"/>
                    <a:pt x="40329" y="27554"/>
                    <a:pt x="45232" y="24718"/>
                  </a:cubicBezTo>
                  <a:cubicBezTo>
                    <a:pt x="55006" y="19081"/>
                    <a:pt x="55006" y="9908"/>
                    <a:pt x="45232" y="4237"/>
                  </a:cubicBezTo>
                  <a:cubicBezTo>
                    <a:pt x="40329" y="1435"/>
                    <a:pt x="33924" y="1"/>
                    <a:pt x="275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6"/>
            <p:cNvSpPr/>
            <p:nvPr/>
          </p:nvSpPr>
          <p:spPr>
            <a:xfrm>
              <a:off x="6425555" y="1812478"/>
              <a:ext cx="736822" cy="1009760"/>
            </a:xfrm>
            <a:custGeom>
              <a:avLst/>
              <a:gdLst/>
              <a:ahLst/>
              <a:cxnLst/>
              <a:rect l="l" t="t" r="r" b="b"/>
              <a:pathLst>
                <a:path w="46568" h="63818" extrusionOk="0">
                  <a:moveTo>
                    <a:pt x="32271" y="1"/>
                  </a:moveTo>
                  <a:cubicBezTo>
                    <a:pt x="29448" y="1"/>
                    <a:pt x="26581" y="1010"/>
                    <a:pt x="25219" y="2913"/>
                  </a:cubicBezTo>
                  <a:cubicBezTo>
                    <a:pt x="23317" y="5615"/>
                    <a:pt x="22550" y="9050"/>
                    <a:pt x="22550" y="12119"/>
                  </a:cubicBezTo>
                  <a:cubicBezTo>
                    <a:pt x="22517" y="15188"/>
                    <a:pt x="23417" y="16055"/>
                    <a:pt x="18948" y="18691"/>
                  </a:cubicBezTo>
                  <a:cubicBezTo>
                    <a:pt x="14478" y="21292"/>
                    <a:pt x="17446" y="26463"/>
                    <a:pt x="15645" y="28931"/>
                  </a:cubicBezTo>
                  <a:cubicBezTo>
                    <a:pt x="13844" y="31400"/>
                    <a:pt x="10241" y="30766"/>
                    <a:pt x="7006" y="32967"/>
                  </a:cubicBezTo>
                  <a:cubicBezTo>
                    <a:pt x="3737" y="35136"/>
                    <a:pt x="3070" y="40139"/>
                    <a:pt x="4304" y="42341"/>
                  </a:cubicBezTo>
                  <a:cubicBezTo>
                    <a:pt x="5538" y="44542"/>
                    <a:pt x="5872" y="47878"/>
                    <a:pt x="3537" y="48212"/>
                  </a:cubicBezTo>
                  <a:cubicBezTo>
                    <a:pt x="3370" y="48235"/>
                    <a:pt x="3216" y="48246"/>
                    <a:pt x="3074" y="48246"/>
                  </a:cubicBezTo>
                  <a:cubicBezTo>
                    <a:pt x="1205" y="48246"/>
                    <a:pt x="1435" y="46344"/>
                    <a:pt x="1435" y="46344"/>
                  </a:cubicBezTo>
                  <a:lnTo>
                    <a:pt x="1435" y="46344"/>
                  </a:lnTo>
                  <a:cubicBezTo>
                    <a:pt x="1435" y="46344"/>
                    <a:pt x="1" y="48479"/>
                    <a:pt x="2502" y="50613"/>
                  </a:cubicBezTo>
                  <a:cubicBezTo>
                    <a:pt x="3394" y="51364"/>
                    <a:pt x="4409" y="51661"/>
                    <a:pt x="5411" y="51661"/>
                  </a:cubicBezTo>
                  <a:cubicBezTo>
                    <a:pt x="7260" y="51661"/>
                    <a:pt x="9066" y="50651"/>
                    <a:pt x="9974" y="49613"/>
                  </a:cubicBezTo>
                  <a:lnTo>
                    <a:pt x="9974" y="49613"/>
                  </a:lnTo>
                  <a:cubicBezTo>
                    <a:pt x="8907" y="52715"/>
                    <a:pt x="9608" y="56151"/>
                    <a:pt x="11809" y="58586"/>
                  </a:cubicBezTo>
                  <a:cubicBezTo>
                    <a:pt x="13527" y="60547"/>
                    <a:pt x="15821" y="61081"/>
                    <a:pt x="17808" y="61081"/>
                  </a:cubicBezTo>
                  <a:cubicBezTo>
                    <a:pt x="20180" y="61081"/>
                    <a:pt x="22116" y="60320"/>
                    <a:pt x="22116" y="60320"/>
                  </a:cubicBezTo>
                  <a:cubicBezTo>
                    <a:pt x="22116" y="60320"/>
                    <a:pt x="23865" y="63817"/>
                    <a:pt x="29785" y="63817"/>
                  </a:cubicBezTo>
                  <a:cubicBezTo>
                    <a:pt x="30559" y="63817"/>
                    <a:pt x="31403" y="63758"/>
                    <a:pt x="32324" y="63623"/>
                  </a:cubicBezTo>
                  <a:cubicBezTo>
                    <a:pt x="40296" y="62422"/>
                    <a:pt x="43799" y="47578"/>
                    <a:pt x="43031" y="38905"/>
                  </a:cubicBezTo>
                  <a:cubicBezTo>
                    <a:pt x="42664" y="34869"/>
                    <a:pt x="41063" y="26363"/>
                    <a:pt x="39462" y="18357"/>
                  </a:cubicBezTo>
                  <a:cubicBezTo>
                    <a:pt x="46567" y="3847"/>
                    <a:pt x="35693" y="544"/>
                    <a:pt x="35693" y="544"/>
                  </a:cubicBezTo>
                  <a:cubicBezTo>
                    <a:pt x="34637" y="179"/>
                    <a:pt x="33458" y="1"/>
                    <a:pt x="32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6"/>
            <p:cNvSpPr/>
            <p:nvPr/>
          </p:nvSpPr>
          <p:spPr>
            <a:xfrm>
              <a:off x="7063138" y="1993139"/>
              <a:ext cx="564215" cy="281372"/>
            </a:xfrm>
            <a:custGeom>
              <a:avLst/>
              <a:gdLst/>
              <a:ahLst/>
              <a:cxnLst/>
              <a:rect l="l" t="t" r="r" b="b"/>
              <a:pathLst>
                <a:path w="35659" h="17783" extrusionOk="0">
                  <a:moveTo>
                    <a:pt x="35125" y="1"/>
                  </a:moveTo>
                  <a:cubicBezTo>
                    <a:pt x="33924" y="1602"/>
                    <a:pt x="30722" y="4370"/>
                    <a:pt x="28053" y="6505"/>
                  </a:cubicBezTo>
                  <a:cubicBezTo>
                    <a:pt x="25585" y="8440"/>
                    <a:pt x="22383" y="10708"/>
                    <a:pt x="22383" y="10708"/>
                  </a:cubicBezTo>
                  <a:cubicBezTo>
                    <a:pt x="20114" y="10375"/>
                    <a:pt x="17446" y="10141"/>
                    <a:pt x="14777" y="9874"/>
                  </a:cubicBezTo>
                  <a:cubicBezTo>
                    <a:pt x="11642" y="9541"/>
                    <a:pt x="8473" y="9808"/>
                    <a:pt x="7839" y="9307"/>
                  </a:cubicBezTo>
                  <a:cubicBezTo>
                    <a:pt x="5995" y="7931"/>
                    <a:pt x="3742" y="7168"/>
                    <a:pt x="1456" y="7168"/>
                  </a:cubicBezTo>
                  <a:cubicBezTo>
                    <a:pt x="971" y="7168"/>
                    <a:pt x="484" y="7203"/>
                    <a:pt x="0" y="7273"/>
                  </a:cubicBezTo>
                  <a:lnTo>
                    <a:pt x="4070" y="16746"/>
                  </a:lnTo>
                  <a:cubicBezTo>
                    <a:pt x="7272" y="17780"/>
                    <a:pt x="20581" y="17747"/>
                    <a:pt x="22149" y="17780"/>
                  </a:cubicBezTo>
                  <a:cubicBezTo>
                    <a:pt x="22437" y="17780"/>
                    <a:pt x="22706" y="17782"/>
                    <a:pt x="22959" y="17782"/>
                  </a:cubicBezTo>
                  <a:cubicBezTo>
                    <a:pt x="24433" y="17782"/>
                    <a:pt x="25361" y="17709"/>
                    <a:pt x="26386" y="16713"/>
                  </a:cubicBezTo>
                  <a:cubicBezTo>
                    <a:pt x="27620" y="15478"/>
                    <a:pt x="29088" y="14311"/>
                    <a:pt x="30255" y="12977"/>
                  </a:cubicBezTo>
                  <a:cubicBezTo>
                    <a:pt x="32390" y="10542"/>
                    <a:pt x="34425" y="7506"/>
                    <a:pt x="35659" y="6238"/>
                  </a:cubicBezTo>
                  <a:lnTo>
                    <a:pt x="35125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6"/>
            <p:cNvSpPr/>
            <p:nvPr/>
          </p:nvSpPr>
          <p:spPr>
            <a:xfrm>
              <a:off x="7496453" y="1837968"/>
              <a:ext cx="209015" cy="308776"/>
            </a:xfrm>
            <a:custGeom>
              <a:avLst/>
              <a:gdLst/>
              <a:ahLst/>
              <a:cxnLst/>
              <a:rect l="l" t="t" r="r" b="b"/>
              <a:pathLst>
                <a:path w="13210" h="19515" extrusionOk="0">
                  <a:moveTo>
                    <a:pt x="12409" y="1"/>
                  </a:moveTo>
                  <a:lnTo>
                    <a:pt x="12409" y="1"/>
                  </a:lnTo>
                  <a:cubicBezTo>
                    <a:pt x="11942" y="201"/>
                    <a:pt x="10241" y="601"/>
                    <a:pt x="9440" y="768"/>
                  </a:cubicBezTo>
                  <a:cubicBezTo>
                    <a:pt x="8673" y="968"/>
                    <a:pt x="8340" y="1168"/>
                    <a:pt x="8039" y="2069"/>
                  </a:cubicBezTo>
                  <a:cubicBezTo>
                    <a:pt x="7773" y="2969"/>
                    <a:pt x="6572" y="4904"/>
                    <a:pt x="6472" y="5338"/>
                  </a:cubicBezTo>
                  <a:cubicBezTo>
                    <a:pt x="6372" y="5771"/>
                    <a:pt x="6905" y="6772"/>
                    <a:pt x="7139" y="8607"/>
                  </a:cubicBezTo>
                  <a:cubicBezTo>
                    <a:pt x="7372" y="10441"/>
                    <a:pt x="6472" y="11109"/>
                    <a:pt x="4770" y="12843"/>
                  </a:cubicBezTo>
                  <a:cubicBezTo>
                    <a:pt x="3536" y="14111"/>
                    <a:pt x="0" y="16846"/>
                    <a:pt x="0" y="16846"/>
                  </a:cubicBezTo>
                  <a:lnTo>
                    <a:pt x="5538" y="19515"/>
                  </a:lnTo>
                  <a:lnTo>
                    <a:pt x="10374" y="13877"/>
                  </a:lnTo>
                  <a:cubicBezTo>
                    <a:pt x="11108" y="13410"/>
                    <a:pt x="12176" y="12643"/>
                    <a:pt x="12409" y="11842"/>
                  </a:cubicBezTo>
                  <a:cubicBezTo>
                    <a:pt x="12643" y="11042"/>
                    <a:pt x="12576" y="9874"/>
                    <a:pt x="12776" y="8940"/>
                  </a:cubicBezTo>
                  <a:cubicBezTo>
                    <a:pt x="13010" y="8140"/>
                    <a:pt x="13210" y="7239"/>
                    <a:pt x="13010" y="6939"/>
                  </a:cubicBezTo>
                  <a:cubicBezTo>
                    <a:pt x="12910" y="6739"/>
                    <a:pt x="12709" y="6605"/>
                    <a:pt x="12509" y="6539"/>
                  </a:cubicBezTo>
                  <a:cubicBezTo>
                    <a:pt x="12609" y="6138"/>
                    <a:pt x="12643" y="5771"/>
                    <a:pt x="12543" y="5371"/>
                  </a:cubicBezTo>
                  <a:cubicBezTo>
                    <a:pt x="12443" y="5004"/>
                    <a:pt x="11942" y="4871"/>
                    <a:pt x="11942" y="4871"/>
                  </a:cubicBezTo>
                  <a:cubicBezTo>
                    <a:pt x="12209" y="3770"/>
                    <a:pt x="12242" y="3503"/>
                    <a:pt x="11909" y="3236"/>
                  </a:cubicBezTo>
                  <a:cubicBezTo>
                    <a:pt x="11575" y="2936"/>
                    <a:pt x="10841" y="2269"/>
                    <a:pt x="10841" y="2269"/>
                  </a:cubicBezTo>
                  <a:lnTo>
                    <a:pt x="11942" y="1568"/>
                  </a:lnTo>
                  <a:cubicBezTo>
                    <a:pt x="12509" y="1268"/>
                    <a:pt x="12709" y="568"/>
                    <a:pt x="12409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6"/>
            <p:cNvSpPr/>
            <p:nvPr/>
          </p:nvSpPr>
          <p:spPr>
            <a:xfrm>
              <a:off x="7615739" y="1863126"/>
              <a:ext cx="63337" cy="165393"/>
            </a:xfrm>
            <a:custGeom>
              <a:avLst/>
              <a:gdLst/>
              <a:ahLst/>
              <a:cxnLst/>
              <a:rect l="l" t="t" r="r" b="b"/>
              <a:pathLst>
                <a:path w="4003" h="10453" extrusionOk="0">
                  <a:moveTo>
                    <a:pt x="1545" y="1"/>
                  </a:moveTo>
                  <a:cubicBezTo>
                    <a:pt x="1251" y="1"/>
                    <a:pt x="1113" y="281"/>
                    <a:pt x="1034" y="479"/>
                  </a:cubicBezTo>
                  <a:cubicBezTo>
                    <a:pt x="934" y="846"/>
                    <a:pt x="967" y="3081"/>
                    <a:pt x="0" y="3981"/>
                  </a:cubicBezTo>
                  <a:cubicBezTo>
                    <a:pt x="567" y="3481"/>
                    <a:pt x="967" y="2780"/>
                    <a:pt x="1101" y="2047"/>
                  </a:cubicBezTo>
                  <a:cubicBezTo>
                    <a:pt x="1201" y="1279"/>
                    <a:pt x="1301" y="445"/>
                    <a:pt x="1534" y="412"/>
                  </a:cubicBezTo>
                  <a:cubicBezTo>
                    <a:pt x="1552" y="409"/>
                    <a:pt x="1570" y="408"/>
                    <a:pt x="1589" y="408"/>
                  </a:cubicBezTo>
                  <a:cubicBezTo>
                    <a:pt x="2006" y="408"/>
                    <a:pt x="2766" y="1100"/>
                    <a:pt x="2702" y="2280"/>
                  </a:cubicBezTo>
                  <a:cubicBezTo>
                    <a:pt x="2635" y="3481"/>
                    <a:pt x="2235" y="4849"/>
                    <a:pt x="2235" y="5182"/>
                  </a:cubicBezTo>
                  <a:cubicBezTo>
                    <a:pt x="2368" y="5783"/>
                    <a:pt x="2602" y="6350"/>
                    <a:pt x="2935" y="6850"/>
                  </a:cubicBezTo>
                  <a:cubicBezTo>
                    <a:pt x="3503" y="8051"/>
                    <a:pt x="3269" y="9519"/>
                    <a:pt x="2335" y="10453"/>
                  </a:cubicBezTo>
                  <a:cubicBezTo>
                    <a:pt x="2969" y="10052"/>
                    <a:pt x="3402" y="9419"/>
                    <a:pt x="3603" y="8651"/>
                  </a:cubicBezTo>
                  <a:cubicBezTo>
                    <a:pt x="4003" y="7317"/>
                    <a:pt x="3069" y="6150"/>
                    <a:pt x="2835" y="5549"/>
                  </a:cubicBezTo>
                  <a:cubicBezTo>
                    <a:pt x="2602" y="4949"/>
                    <a:pt x="2569" y="4815"/>
                    <a:pt x="2835" y="3714"/>
                  </a:cubicBezTo>
                  <a:cubicBezTo>
                    <a:pt x="3069" y="2614"/>
                    <a:pt x="3336" y="1446"/>
                    <a:pt x="2402" y="512"/>
                  </a:cubicBezTo>
                  <a:cubicBezTo>
                    <a:pt x="2022" y="132"/>
                    <a:pt x="1747" y="1"/>
                    <a:pt x="1545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6"/>
            <p:cNvSpPr/>
            <p:nvPr/>
          </p:nvSpPr>
          <p:spPr>
            <a:xfrm>
              <a:off x="7656893" y="1873853"/>
              <a:ext cx="20601" cy="10047"/>
            </a:xfrm>
            <a:custGeom>
              <a:avLst/>
              <a:gdLst/>
              <a:ahLst/>
              <a:cxnLst/>
              <a:rect l="l" t="t" r="r" b="b"/>
              <a:pathLst>
                <a:path w="1302" h="635" extrusionOk="0">
                  <a:moveTo>
                    <a:pt x="701" y="1"/>
                  </a:moveTo>
                  <a:lnTo>
                    <a:pt x="1" y="468"/>
                  </a:lnTo>
                  <a:lnTo>
                    <a:pt x="268" y="635"/>
                  </a:lnTo>
                  <a:cubicBezTo>
                    <a:pt x="435" y="505"/>
                    <a:pt x="634" y="437"/>
                    <a:pt x="834" y="437"/>
                  </a:cubicBezTo>
                  <a:cubicBezTo>
                    <a:pt x="994" y="437"/>
                    <a:pt x="1154" y="479"/>
                    <a:pt x="1302" y="568"/>
                  </a:cubicBezTo>
                  <a:lnTo>
                    <a:pt x="701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7657954" y="1915023"/>
              <a:ext cx="26930" cy="33037"/>
            </a:xfrm>
            <a:custGeom>
              <a:avLst/>
              <a:gdLst/>
              <a:ahLst/>
              <a:cxnLst/>
              <a:rect l="l" t="t" r="r" b="b"/>
              <a:pathLst>
                <a:path w="1702" h="2088" extrusionOk="0">
                  <a:moveTo>
                    <a:pt x="1702" y="1"/>
                  </a:moveTo>
                  <a:cubicBezTo>
                    <a:pt x="1685" y="67"/>
                    <a:pt x="1669" y="136"/>
                    <a:pt x="1654" y="207"/>
                  </a:cubicBezTo>
                  <a:lnTo>
                    <a:pt x="1654" y="207"/>
                  </a:lnTo>
                  <a:cubicBezTo>
                    <a:pt x="1675" y="123"/>
                    <a:pt x="1692" y="53"/>
                    <a:pt x="1702" y="1"/>
                  </a:cubicBezTo>
                  <a:close/>
                  <a:moveTo>
                    <a:pt x="1654" y="207"/>
                  </a:moveTo>
                  <a:lnTo>
                    <a:pt x="1654" y="207"/>
                  </a:lnTo>
                  <a:cubicBezTo>
                    <a:pt x="1538" y="664"/>
                    <a:pt x="1291" y="1500"/>
                    <a:pt x="1235" y="1669"/>
                  </a:cubicBezTo>
                  <a:cubicBezTo>
                    <a:pt x="1193" y="1766"/>
                    <a:pt x="1100" y="1817"/>
                    <a:pt x="983" y="1817"/>
                  </a:cubicBezTo>
                  <a:cubicBezTo>
                    <a:pt x="819" y="1817"/>
                    <a:pt x="610" y="1716"/>
                    <a:pt x="434" y="1502"/>
                  </a:cubicBezTo>
                  <a:cubicBezTo>
                    <a:pt x="201" y="1202"/>
                    <a:pt x="67" y="835"/>
                    <a:pt x="67" y="468"/>
                  </a:cubicBezTo>
                  <a:lnTo>
                    <a:pt x="67" y="468"/>
                  </a:lnTo>
                  <a:cubicBezTo>
                    <a:pt x="1" y="868"/>
                    <a:pt x="67" y="1268"/>
                    <a:pt x="267" y="1635"/>
                  </a:cubicBezTo>
                  <a:cubicBezTo>
                    <a:pt x="521" y="1981"/>
                    <a:pt x="790" y="2088"/>
                    <a:pt x="999" y="2088"/>
                  </a:cubicBezTo>
                  <a:cubicBezTo>
                    <a:pt x="1092" y="2088"/>
                    <a:pt x="1173" y="2067"/>
                    <a:pt x="1235" y="2036"/>
                  </a:cubicBezTo>
                  <a:cubicBezTo>
                    <a:pt x="1448" y="1944"/>
                    <a:pt x="1494" y="961"/>
                    <a:pt x="1654" y="207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7664821" y="1940893"/>
              <a:ext cx="29034" cy="38085"/>
            </a:xfrm>
            <a:custGeom>
              <a:avLst/>
              <a:gdLst/>
              <a:ahLst/>
              <a:cxnLst/>
              <a:rect l="l" t="t" r="r" b="b"/>
              <a:pathLst>
                <a:path w="1835" h="2407" extrusionOk="0">
                  <a:moveTo>
                    <a:pt x="1835" y="0"/>
                  </a:moveTo>
                  <a:cubicBezTo>
                    <a:pt x="1835" y="0"/>
                    <a:pt x="1831" y="26"/>
                    <a:pt x="1823" y="71"/>
                  </a:cubicBezTo>
                  <a:lnTo>
                    <a:pt x="1823" y="71"/>
                  </a:lnTo>
                  <a:cubicBezTo>
                    <a:pt x="1828" y="47"/>
                    <a:pt x="1832" y="23"/>
                    <a:pt x="1835" y="0"/>
                  </a:cubicBezTo>
                  <a:close/>
                  <a:moveTo>
                    <a:pt x="1823" y="71"/>
                  </a:moveTo>
                  <a:cubicBezTo>
                    <a:pt x="1773" y="333"/>
                    <a:pt x="1620" y="700"/>
                    <a:pt x="1468" y="1401"/>
                  </a:cubicBezTo>
                  <a:cubicBezTo>
                    <a:pt x="1335" y="1802"/>
                    <a:pt x="1301" y="2102"/>
                    <a:pt x="1034" y="2102"/>
                  </a:cubicBezTo>
                  <a:cubicBezTo>
                    <a:pt x="601" y="1968"/>
                    <a:pt x="300" y="1568"/>
                    <a:pt x="267" y="1101"/>
                  </a:cubicBezTo>
                  <a:cubicBezTo>
                    <a:pt x="267" y="801"/>
                    <a:pt x="300" y="501"/>
                    <a:pt x="367" y="234"/>
                  </a:cubicBezTo>
                  <a:lnTo>
                    <a:pt x="167" y="167"/>
                  </a:lnTo>
                  <a:cubicBezTo>
                    <a:pt x="34" y="601"/>
                    <a:pt x="0" y="1068"/>
                    <a:pt x="100" y="1535"/>
                  </a:cubicBezTo>
                  <a:cubicBezTo>
                    <a:pt x="270" y="2042"/>
                    <a:pt x="748" y="2407"/>
                    <a:pt x="1034" y="2407"/>
                  </a:cubicBezTo>
                  <a:cubicBezTo>
                    <a:pt x="1086" y="2407"/>
                    <a:pt x="1132" y="2395"/>
                    <a:pt x="1168" y="2369"/>
                  </a:cubicBezTo>
                  <a:cubicBezTo>
                    <a:pt x="1435" y="2169"/>
                    <a:pt x="1468" y="1935"/>
                    <a:pt x="1601" y="1301"/>
                  </a:cubicBezTo>
                  <a:cubicBezTo>
                    <a:pt x="1708" y="767"/>
                    <a:pt x="1794" y="255"/>
                    <a:pt x="1823" y="7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6"/>
            <p:cNvSpPr/>
            <p:nvPr/>
          </p:nvSpPr>
          <p:spPr>
            <a:xfrm>
              <a:off x="7680121" y="1975196"/>
              <a:ext cx="17959" cy="11107"/>
            </a:xfrm>
            <a:custGeom>
              <a:avLst/>
              <a:gdLst/>
              <a:ahLst/>
              <a:cxnLst/>
              <a:rect l="l" t="t" r="r" b="b"/>
              <a:pathLst>
                <a:path w="1135" h="702" extrusionOk="0">
                  <a:moveTo>
                    <a:pt x="267" y="1"/>
                  </a:moveTo>
                  <a:lnTo>
                    <a:pt x="1" y="67"/>
                  </a:lnTo>
                  <a:cubicBezTo>
                    <a:pt x="101" y="367"/>
                    <a:pt x="334" y="701"/>
                    <a:pt x="668" y="701"/>
                  </a:cubicBezTo>
                  <a:cubicBezTo>
                    <a:pt x="901" y="668"/>
                    <a:pt x="1101" y="501"/>
                    <a:pt x="1135" y="267"/>
                  </a:cubicBezTo>
                  <a:lnTo>
                    <a:pt x="1135" y="267"/>
                  </a:lnTo>
                  <a:cubicBezTo>
                    <a:pt x="1035" y="401"/>
                    <a:pt x="868" y="501"/>
                    <a:pt x="701" y="534"/>
                  </a:cubicBezTo>
                  <a:cubicBezTo>
                    <a:pt x="689" y="536"/>
                    <a:pt x="678" y="536"/>
                    <a:pt x="666" y="536"/>
                  </a:cubicBezTo>
                  <a:cubicBezTo>
                    <a:pt x="391" y="536"/>
                    <a:pt x="267" y="161"/>
                    <a:pt x="267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6"/>
            <p:cNvSpPr/>
            <p:nvPr/>
          </p:nvSpPr>
          <p:spPr>
            <a:xfrm>
              <a:off x="6999801" y="2817033"/>
              <a:ext cx="387414" cy="1275135"/>
            </a:xfrm>
            <a:custGeom>
              <a:avLst/>
              <a:gdLst/>
              <a:ahLst/>
              <a:cxnLst/>
              <a:rect l="l" t="t" r="r" b="b"/>
              <a:pathLst>
                <a:path w="24485" h="80590" extrusionOk="0">
                  <a:moveTo>
                    <a:pt x="14511" y="0"/>
                  </a:moveTo>
                  <a:lnTo>
                    <a:pt x="0" y="9340"/>
                  </a:lnTo>
                  <a:cubicBezTo>
                    <a:pt x="4737" y="18213"/>
                    <a:pt x="8106" y="23517"/>
                    <a:pt x="10841" y="31323"/>
                  </a:cubicBezTo>
                  <a:cubicBezTo>
                    <a:pt x="9240" y="35559"/>
                    <a:pt x="7406" y="38394"/>
                    <a:pt x="7005" y="43498"/>
                  </a:cubicBezTo>
                  <a:cubicBezTo>
                    <a:pt x="6572" y="48802"/>
                    <a:pt x="7406" y="60377"/>
                    <a:pt x="6838" y="64680"/>
                  </a:cubicBezTo>
                  <a:cubicBezTo>
                    <a:pt x="6271" y="69016"/>
                    <a:pt x="5037" y="70017"/>
                    <a:pt x="5171" y="71451"/>
                  </a:cubicBezTo>
                  <a:cubicBezTo>
                    <a:pt x="5371" y="73820"/>
                    <a:pt x="7506" y="74287"/>
                    <a:pt x="8440" y="74821"/>
                  </a:cubicBezTo>
                  <a:cubicBezTo>
                    <a:pt x="10808" y="76222"/>
                    <a:pt x="11142" y="77956"/>
                    <a:pt x="12976" y="79390"/>
                  </a:cubicBezTo>
                  <a:cubicBezTo>
                    <a:pt x="14050" y="80230"/>
                    <a:pt x="15558" y="80590"/>
                    <a:pt x="17006" y="80590"/>
                  </a:cubicBezTo>
                  <a:cubicBezTo>
                    <a:pt x="18031" y="80590"/>
                    <a:pt x="19026" y="80409"/>
                    <a:pt x="19814" y="80091"/>
                  </a:cubicBezTo>
                  <a:cubicBezTo>
                    <a:pt x="22149" y="79124"/>
                    <a:pt x="22016" y="77889"/>
                    <a:pt x="19614" y="77022"/>
                  </a:cubicBezTo>
                  <a:cubicBezTo>
                    <a:pt x="17713" y="76322"/>
                    <a:pt x="16078" y="74253"/>
                    <a:pt x="14244" y="71451"/>
                  </a:cubicBezTo>
                  <a:cubicBezTo>
                    <a:pt x="12809" y="69217"/>
                    <a:pt x="12042" y="68616"/>
                    <a:pt x="13243" y="64046"/>
                  </a:cubicBezTo>
                  <a:cubicBezTo>
                    <a:pt x="14944" y="57642"/>
                    <a:pt x="21149" y="40663"/>
                    <a:pt x="22817" y="33424"/>
                  </a:cubicBezTo>
                  <a:cubicBezTo>
                    <a:pt x="24484" y="26152"/>
                    <a:pt x="22817" y="23684"/>
                    <a:pt x="21215" y="18280"/>
                  </a:cubicBezTo>
                  <a:cubicBezTo>
                    <a:pt x="19281" y="11775"/>
                    <a:pt x="16245" y="6338"/>
                    <a:pt x="14511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6607640" y="2108185"/>
              <a:ext cx="790650" cy="2047748"/>
            </a:xfrm>
            <a:custGeom>
              <a:avLst/>
              <a:gdLst/>
              <a:ahLst/>
              <a:cxnLst/>
              <a:rect l="l" t="t" r="r" b="b"/>
              <a:pathLst>
                <a:path w="49970" h="129420" extrusionOk="0">
                  <a:moveTo>
                    <a:pt x="28941" y="1"/>
                  </a:moveTo>
                  <a:cubicBezTo>
                    <a:pt x="28512" y="1"/>
                    <a:pt x="28090" y="51"/>
                    <a:pt x="27687" y="135"/>
                  </a:cubicBezTo>
                  <a:cubicBezTo>
                    <a:pt x="27687" y="135"/>
                    <a:pt x="30689" y="6173"/>
                    <a:pt x="28488" y="11677"/>
                  </a:cubicBezTo>
                  <a:cubicBezTo>
                    <a:pt x="26286" y="17181"/>
                    <a:pt x="21783" y="18715"/>
                    <a:pt x="18314" y="21750"/>
                  </a:cubicBezTo>
                  <a:cubicBezTo>
                    <a:pt x="17213" y="22751"/>
                    <a:pt x="16212" y="23885"/>
                    <a:pt x="15312" y="25053"/>
                  </a:cubicBezTo>
                  <a:cubicBezTo>
                    <a:pt x="15312" y="25086"/>
                    <a:pt x="14978" y="26554"/>
                    <a:pt x="16079" y="26554"/>
                  </a:cubicBezTo>
                  <a:cubicBezTo>
                    <a:pt x="16146" y="26687"/>
                    <a:pt x="16212" y="26821"/>
                    <a:pt x="16279" y="26988"/>
                  </a:cubicBezTo>
                  <a:cubicBezTo>
                    <a:pt x="17146" y="28989"/>
                    <a:pt x="18481" y="31524"/>
                    <a:pt x="18314" y="32258"/>
                  </a:cubicBezTo>
                  <a:cubicBezTo>
                    <a:pt x="17880" y="33959"/>
                    <a:pt x="16146" y="35560"/>
                    <a:pt x="14445" y="37829"/>
                  </a:cubicBezTo>
                  <a:cubicBezTo>
                    <a:pt x="14269" y="37748"/>
                    <a:pt x="14106" y="37711"/>
                    <a:pt x="13954" y="37711"/>
                  </a:cubicBezTo>
                  <a:cubicBezTo>
                    <a:pt x="12355" y="37711"/>
                    <a:pt x="12076" y="41832"/>
                    <a:pt x="12076" y="41832"/>
                  </a:cubicBezTo>
                  <a:cubicBezTo>
                    <a:pt x="12076" y="41832"/>
                    <a:pt x="10175" y="45668"/>
                    <a:pt x="9107" y="53306"/>
                  </a:cubicBezTo>
                  <a:cubicBezTo>
                    <a:pt x="8574" y="57343"/>
                    <a:pt x="8340" y="61379"/>
                    <a:pt x="8407" y="65448"/>
                  </a:cubicBezTo>
                  <a:cubicBezTo>
                    <a:pt x="6973" y="66549"/>
                    <a:pt x="7740" y="68584"/>
                    <a:pt x="8407" y="71920"/>
                  </a:cubicBezTo>
                  <a:cubicBezTo>
                    <a:pt x="9041" y="75255"/>
                    <a:pt x="10842" y="83295"/>
                    <a:pt x="10742" y="86430"/>
                  </a:cubicBezTo>
                  <a:cubicBezTo>
                    <a:pt x="10608" y="89532"/>
                    <a:pt x="9474" y="89833"/>
                    <a:pt x="8407" y="94136"/>
                  </a:cubicBezTo>
                  <a:cubicBezTo>
                    <a:pt x="7306" y="98405"/>
                    <a:pt x="8407" y="105344"/>
                    <a:pt x="8407" y="105344"/>
                  </a:cubicBezTo>
                  <a:cubicBezTo>
                    <a:pt x="7073" y="106845"/>
                    <a:pt x="8207" y="108446"/>
                    <a:pt x="8907" y="110581"/>
                  </a:cubicBezTo>
                  <a:cubicBezTo>
                    <a:pt x="9574" y="112716"/>
                    <a:pt x="8907" y="117185"/>
                    <a:pt x="8907" y="117185"/>
                  </a:cubicBezTo>
                  <a:cubicBezTo>
                    <a:pt x="8040" y="117819"/>
                    <a:pt x="7973" y="119287"/>
                    <a:pt x="8240" y="120454"/>
                  </a:cubicBezTo>
                  <a:cubicBezTo>
                    <a:pt x="5004" y="121489"/>
                    <a:pt x="4304" y="121622"/>
                    <a:pt x="2269" y="122456"/>
                  </a:cubicBezTo>
                  <a:cubicBezTo>
                    <a:pt x="1" y="123423"/>
                    <a:pt x="1" y="127459"/>
                    <a:pt x="1" y="127459"/>
                  </a:cubicBezTo>
                  <a:cubicBezTo>
                    <a:pt x="1205" y="128553"/>
                    <a:pt x="4911" y="129420"/>
                    <a:pt x="9322" y="129420"/>
                  </a:cubicBezTo>
                  <a:cubicBezTo>
                    <a:pt x="12852" y="129420"/>
                    <a:pt x="16835" y="128864"/>
                    <a:pt x="20349" y="127426"/>
                  </a:cubicBezTo>
                  <a:cubicBezTo>
                    <a:pt x="25786" y="125191"/>
                    <a:pt x="28688" y="120321"/>
                    <a:pt x="30656" y="115251"/>
                  </a:cubicBezTo>
                  <a:cubicBezTo>
                    <a:pt x="30656" y="115251"/>
                    <a:pt x="35660" y="103175"/>
                    <a:pt x="38829" y="97171"/>
                  </a:cubicBezTo>
                  <a:cubicBezTo>
                    <a:pt x="41897" y="91400"/>
                    <a:pt x="44566" y="86130"/>
                    <a:pt x="44733" y="85830"/>
                  </a:cubicBezTo>
                  <a:cubicBezTo>
                    <a:pt x="45433" y="84295"/>
                    <a:pt x="46034" y="82994"/>
                    <a:pt x="46567" y="82060"/>
                  </a:cubicBezTo>
                  <a:cubicBezTo>
                    <a:pt x="49303" y="77023"/>
                    <a:pt x="49970" y="75155"/>
                    <a:pt x="49303" y="70919"/>
                  </a:cubicBezTo>
                  <a:cubicBezTo>
                    <a:pt x="48602" y="66649"/>
                    <a:pt x="44699" y="55041"/>
                    <a:pt x="44699" y="55041"/>
                  </a:cubicBezTo>
                  <a:cubicBezTo>
                    <a:pt x="45400" y="52606"/>
                    <a:pt x="43565" y="51038"/>
                    <a:pt x="42164" y="49103"/>
                  </a:cubicBezTo>
                  <a:cubicBezTo>
                    <a:pt x="40797" y="47135"/>
                    <a:pt x="38762" y="36795"/>
                    <a:pt x="38628" y="35660"/>
                  </a:cubicBezTo>
                  <a:cubicBezTo>
                    <a:pt x="38328" y="33659"/>
                    <a:pt x="37127" y="33526"/>
                    <a:pt x="37127" y="33526"/>
                  </a:cubicBezTo>
                  <a:cubicBezTo>
                    <a:pt x="37415" y="31573"/>
                    <a:pt x="36787" y="29300"/>
                    <a:pt x="36097" y="29300"/>
                  </a:cubicBezTo>
                  <a:cubicBezTo>
                    <a:pt x="35985" y="29300"/>
                    <a:pt x="35871" y="29359"/>
                    <a:pt x="35760" y="29489"/>
                  </a:cubicBezTo>
                  <a:lnTo>
                    <a:pt x="36460" y="21550"/>
                  </a:lnTo>
                  <a:cubicBezTo>
                    <a:pt x="40430" y="18381"/>
                    <a:pt x="38762" y="13978"/>
                    <a:pt x="37594" y="12277"/>
                  </a:cubicBezTo>
                  <a:cubicBezTo>
                    <a:pt x="36427" y="10576"/>
                    <a:pt x="35226" y="8741"/>
                    <a:pt x="33992" y="6940"/>
                  </a:cubicBezTo>
                  <a:cubicBezTo>
                    <a:pt x="34125" y="5372"/>
                    <a:pt x="33792" y="3804"/>
                    <a:pt x="33024" y="2437"/>
                  </a:cubicBezTo>
                  <a:cubicBezTo>
                    <a:pt x="31917" y="582"/>
                    <a:pt x="30392" y="1"/>
                    <a:pt x="289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6934343" y="2417483"/>
              <a:ext cx="185266" cy="107055"/>
            </a:xfrm>
            <a:custGeom>
              <a:avLst/>
              <a:gdLst/>
              <a:ahLst/>
              <a:cxnLst/>
              <a:rect l="l" t="t" r="r" b="b"/>
              <a:pathLst>
                <a:path w="11709" h="6766" extrusionOk="0">
                  <a:moveTo>
                    <a:pt x="3437" y="1"/>
                  </a:moveTo>
                  <a:cubicBezTo>
                    <a:pt x="2670" y="568"/>
                    <a:pt x="1836" y="1135"/>
                    <a:pt x="1002" y="1702"/>
                  </a:cubicBezTo>
                  <a:cubicBezTo>
                    <a:pt x="668" y="1936"/>
                    <a:pt x="335" y="2202"/>
                    <a:pt x="1" y="2436"/>
                  </a:cubicBezTo>
                  <a:cubicBezTo>
                    <a:pt x="68" y="3970"/>
                    <a:pt x="1369" y="5705"/>
                    <a:pt x="3837" y="6472"/>
                  </a:cubicBezTo>
                  <a:cubicBezTo>
                    <a:pt x="4499" y="6676"/>
                    <a:pt x="5136" y="6765"/>
                    <a:pt x="5741" y="6765"/>
                  </a:cubicBezTo>
                  <a:cubicBezTo>
                    <a:pt x="8701" y="6765"/>
                    <a:pt x="10883" y="4621"/>
                    <a:pt x="11409" y="3237"/>
                  </a:cubicBezTo>
                  <a:cubicBezTo>
                    <a:pt x="11678" y="2564"/>
                    <a:pt x="11708" y="2347"/>
                    <a:pt x="11481" y="2347"/>
                  </a:cubicBezTo>
                  <a:cubicBezTo>
                    <a:pt x="11144" y="2347"/>
                    <a:pt x="10241" y="2824"/>
                    <a:pt x="8707" y="3003"/>
                  </a:cubicBezTo>
                  <a:cubicBezTo>
                    <a:pt x="8494" y="3031"/>
                    <a:pt x="8281" y="3045"/>
                    <a:pt x="8070" y="3045"/>
                  </a:cubicBezTo>
                  <a:cubicBezTo>
                    <a:pt x="6264" y="3045"/>
                    <a:pt x="4570" y="2047"/>
                    <a:pt x="3704" y="435"/>
                  </a:cubicBezTo>
                  <a:cubicBezTo>
                    <a:pt x="3637" y="268"/>
                    <a:pt x="3537" y="134"/>
                    <a:pt x="34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6849898" y="2588303"/>
              <a:ext cx="344139" cy="333522"/>
            </a:xfrm>
            <a:custGeom>
              <a:avLst/>
              <a:gdLst/>
              <a:ahLst/>
              <a:cxnLst/>
              <a:rect l="l" t="t" r="r" b="b"/>
              <a:pathLst>
                <a:path w="21750" h="21079" extrusionOk="0">
                  <a:moveTo>
                    <a:pt x="20928" y="0"/>
                  </a:moveTo>
                  <a:cubicBezTo>
                    <a:pt x="20661" y="0"/>
                    <a:pt x="20078" y="4495"/>
                    <a:pt x="19581" y="6884"/>
                  </a:cubicBezTo>
                  <a:cubicBezTo>
                    <a:pt x="19048" y="9419"/>
                    <a:pt x="15946" y="15724"/>
                    <a:pt x="9474" y="18826"/>
                  </a:cubicBezTo>
                  <a:cubicBezTo>
                    <a:pt x="7716" y="19678"/>
                    <a:pt x="6214" y="19988"/>
                    <a:pt x="4959" y="19988"/>
                  </a:cubicBezTo>
                  <a:cubicBezTo>
                    <a:pt x="1594" y="19988"/>
                    <a:pt x="1" y="17759"/>
                    <a:pt x="1" y="17759"/>
                  </a:cubicBezTo>
                  <a:lnTo>
                    <a:pt x="1" y="17759"/>
                  </a:lnTo>
                  <a:cubicBezTo>
                    <a:pt x="805" y="19490"/>
                    <a:pt x="3428" y="21078"/>
                    <a:pt x="6370" y="21078"/>
                  </a:cubicBezTo>
                  <a:cubicBezTo>
                    <a:pt x="7453" y="21078"/>
                    <a:pt x="8579" y="20863"/>
                    <a:pt x="9674" y="20361"/>
                  </a:cubicBezTo>
                  <a:cubicBezTo>
                    <a:pt x="13711" y="18526"/>
                    <a:pt x="17380" y="14390"/>
                    <a:pt x="19581" y="10087"/>
                  </a:cubicBezTo>
                  <a:cubicBezTo>
                    <a:pt x="21750" y="5783"/>
                    <a:pt x="21449" y="1080"/>
                    <a:pt x="20982" y="79"/>
                  </a:cubicBezTo>
                  <a:cubicBezTo>
                    <a:pt x="20966" y="26"/>
                    <a:pt x="20948" y="0"/>
                    <a:pt x="20928" y="0"/>
                  </a:cubicBezTo>
                  <a:close/>
                </a:path>
              </a:pathLst>
            </a:custGeom>
            <a:solidFill>
              <a:srgbClr val="240E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6812352" y="2964815"/>
              <a:ext cx="405436" cy="382335"/>
            </a:xfrm>
            <a:custGeom>
              <a:avLst/>
              <a:gdLst/>
              <a:ahLst/>
              <a:cxnLst/>
              <a:rect l="l" t="t" r="r" b="b"/>
              <a:pathLst>
                <a:path w="25624" h="24164" extrusionOk="0">
                  <a:moveTo>
                    <a:pt x="25624" y="0"/>
                  </a:moveTo>
                  <a:cubicBezTo>
                    <a:pt x="25190" y="4303"/>
                    <a:pt x="21688" y="12876"/>
                    <a:pt x="16784" y="17213"/>
                  </a:cubicBezTo>
                  <a:cubicBezTo>
                    <a:pt x="14064" y="19645"/>
                    <a:pt x="10586" y="20949"/>
                    <a:pt x="7008" y="20949"/>
                  </a:cubicBezTo>
                  <a:cubicBezTo>
                    <a:pt x="6022" y="20949"/>
                    <a:pt x="5029" y="20850"/>
                    <a:pt x="4042" y="20648"/>
                  </a:cubicBezTo>
                  <a:cubicBezTo>
                    <a:pt x="3083" y="20457"/>
                    <a:pt x="2071" y="20270"/>
                    <a:pt x="1382" y="20270"/>
                  </a:cubicBezTo>
                  <a:cubicBezTo>
                    <a:pt x="272" y="20270"/>
                    <a:pt x="0" y="20754"/>
                    <a:pt x="2140" y="22483"/>
                  </a:cubicBezTo>
                  <a:cubicBezTo>
                    <a:pt x="3528" y="23580"/>
                    <a:pt x="5497" y="24164"/>
                    <a:pt x="7676" y="24164"/>
                  </a:cubicBezTo>
                  <a:cubicBezTo>
                    <a:pt x="10997" y="24164"/>
                    <a:pt x="14804" y="22808"/>
                    <a:pt x="17785" y="19848"/>
                  </a:cubicBezTo>
                  <a:cubicBezTo>
                    <a:pt x="22722" y="14911"/>
                    <a:pt x="25123" y="5004"/>
                    <a:pt x="25624" y="0"/>
                  </a:cubicBezTo>
                  <a:close/>
                </a:path>
              </a:pathLst>
            </a:custGeom>
            <a:solidFill>
              <a:srgbClr val="240E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6"/>
            <p:cNvSpPr/>
            <p:nvPr/>
          </p:nvSpPr>
          <p:spPr>
            <a:xfrm>
              <a:off x="6936986" y="2904120"/>
              <a:ext cx="374756" cy="672425"/>
            </a:xfrm>
            <a:custGeom>
              <a:avLst/>
              <a:gdLst/>
              <a:ahLst/>
              <a:cxnLst/>
              <a:rect l="l" t="t" r="r" b="b"/>
              <a:pathLst>
                <a:path w="23685" h="42498" extrusionOk="0">
                  <a:moveTo>
                    <a:pt x="21216" y="0"/>
                  </a:moveTo>
                  <a:lnTo>
                    <a:pt x="21216" y="0"/>
                  </a:lnTo>
                  <a:cubicBezTo>
                    <a:pt x="21650" y="6238"/>
                    <a:pt x="18481" y="12676"/>
                    <a:pt x="17046" y="18413"/>
                  </a:cubicBezTo>
                  <a:cubicBezTo>
                    <a:pt x="15645" y="24151"/>
                    <a:pt x="14411" y="26753"/>
                    <a:pt x="11042" y="33291"/>
                  </a:cubicBezTo>
                  <a:cubicBezTo>
                    <a:pt x="7673" y="39795"/>
                    <a:pt x="1" y="42497"/>
                    <a:pt x="1" y="42497"/>
                  </a:cubicBezTo>
                  <a:cubicBezTo>
                    <a:pt x="1" y="42497"/>
                    <a:pt x="7039" y="40629"/>
                    <a:pt x="11442" y="35926"/>
                  </a:cubicBezTo>
                  <a:cubicBezTo>
                    <a:pt x="15879" y="31223"/>
                    <a:pt x="16679" y="24551"/>
                    <a:pt x="18614" y="18080"/>
                  </a:cubicBezTo>
                  <a:cubicBezTo>
                    <a:pt x="20549" y="11609"/>
                    <a:pt x="21883" y="7739"/>
                    <a:pt x="22784" y="5271"/>
                  </a:cubicBezTo>
                  <a:cubicBezTo>
                    <a:pt x="23684" y="2769"/>
                    <a:pt x="22217" y="1168"/>
                    <a:pt x="212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7106413" y="2333956"/>
              <a:ext cx="114539" cy="102419"/>
            </a:xfrm>
            <a:custGeom>
              <a:avLst/>
              <a:gdLst/>
              <a:ahLst/>
              <a:cxnLst/>
              <a:rect l="l" t="t" r="r" b="b"/>
              <a:pathLst>
                <a:path w="7239" h="6473" extrusionOk="0">
                  <a:moveTo>
                    <a:pt x="1358" y="0"/>
                  </a:moveTo>
                  <a:cubicBezTo>
                    <a:pt x="1201" y="0"/>
                    <a:pt x="1063" y="91"/>
                    <a:pt x="934" y="310"/>
                  </a:cubicBezTo>
                  <a:cubicBezTo>
                    <a:pt x="0" y="1911"/>
                    <a:pt x="534" y="5046"/>
                    <a:pt x="2235" y="6181"/>
                  </a:cubicBezTo>
                  <a:cubicBezTo>
                    <a:pt x="2523" y="6368"/>
                    <a:pt x="2891" y="6472"/>
                    <a:pt x="3299" y="6472"/>
                  </a:cubicBezTo>
                  <a:cubicBezTo>
                    <a:pt x="4123" y="6472"/>
                    <a:pt x="5113" y="6050"/>
                    <a:pt x="5938" y="5046"/>
                  </a:cubicBezTo>
                  <a:cubicBezTo>
                    <a:pt x="7239" y="3412"/>
                    <a:pt x="7039" y="1010"/>
                    <a:pt x="6605" y="543"/>
                  </a:cubicBezTo>
                  <a:cubicBezTo>
                    <a:pt x="6570" y="502"/>
                    <a:pt x="6533" y="483"/>
                    <a:pt x="6495" y="483"/>
                  </a:cubicBezTo>
                  <a:cubicBezTo>
                    <a:pt x="6163" y="483"/>
                    <a:pt x="5698" y="1874"/>
                    <a:pt x="4632" y="1874"/>
                  </a:cubicBezTo>
                  <a:cubicBezTo>
                    <a:pt x="4433" y="1874"/>
                    <a:pt x="4213" y="1825"/>
                    <a:pt x="3970" y="1711"/>
                  </a:cubicBezTo>
                  <a:cubicBezTo>
                    <a:pt x="2653" y="1065"/>
                    <a:pt x="1896" y="0"/>
                    <a:pt x="1358" y="0"/>
                  </a:cubicBezTo>
                  <a:close/>
                </a:path>
              </a:pathLst>
            </a:custGeom>
            <a:solidFill>
              <a:srgbClr val="240E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7282691" y="3074528"/>
              <a:ext cx="95014" cy="385104"/>
            </a:xfrm>
            <a:custGeom>
              <a:avLst/>
              <a:gdLst/>
              <a:ahLst/>
              <a:cxnLst/>
              <a:rect l="l" t="t" r="r" b="b"/>
              <a:pathLst>
                <a:path w="6005" h="24339" extrusionOk="0">
                  <a:moveTo>
                    <a:pt x="2622" y="0"/>
                  </a:moveTo>
                  <a:cubicBezTo>
                    <a:pt x="1604" y="0"/>
                    <a:pt x="128" y="4689"/>
                    <a:pt x="67" y="6910"/>
                  </a:cubicBezTo>
                  <a:cubicBezTo>
                    <a:pt x="1" y="9378"/>
                    <a:pt x="2102" y="12147"/>
                    <a:pt x="2436" y="15249"/>
                  </a:cubicBezTo>
                  <a:cubicBezTo>
                    <a:pt x="2776" y="18128"/>
                    <a:pt x="733" y="24339"/>
                    <a:pt x="1236" y="24339"/>
                  </a:cubicBezTo>
                  <a:cubicBezTo>
                    <a:pt x="1275" y="24339"/>
                    <a:pt x="1330" y="24301"/>
                    <a:pt x="1402" y="24222"/>
                  </a:cubicBezTo>
                  <a:cubicBezTo>
                    <a:pt x="2402" y="23121"/>
                    <a:pt x="5771" y="17350"/>
                    <a:pt x="5905" y="13881"/>
                  </a:cubicBezTo>
                  <a:cubicBezTo>
                    <a:pt x="6005" y="10445"/>
                    <a:pt x="3737" y="1039"/>
                    <a:pt x="2903" y="138"/>
                  </a:cubicBezTo>
                  <a:cubicBezTo>
                    <a:pt x="2815" y="44"/>
                    <a:pt x="2720" y="0"/>
                    <a:pt x="26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6"/>
            <p:cNvSpPr/>
            <p:nvPr/>
          </p:nvSpPr>
          <p:spPr>
            <a:xfrm>
              <a:off x="7107995" y="2155177"/>
              <a:ext cx="38021" cy="62815"/>
            </a:xfrm>
            <a:custGeom>
              <a:avLst/>
              <a:gdLst/>
              <a:ahLst/>
              <a:cxnLst/>
              <a:rect l="l" t="t" r="r" b="b"/>
              <a:pathLst>
                <a:path w="2403" h="3970" extrusionOk="0">
                  <a:moveTo>
                    <a:pt x="1668" y="0"/>
                  </a:moveTo>
                  <a:lnTo>
                    <a:pt x="0" y="1101"/>
                  </a:lnTo>
                  <a:cubicBezTo>
                    <a:pt x="0" y="1101"/>
                    <a:pt x="1502" y="2802"/>
                    <a:pt x="2402" y="3970"/>
                  </a:cubicBezTo>
                  <a:lnTo>
                    <a:pt x="2369" y="2969"/>
                  </a:lnTo>
                  <a:cubicBezTo>
                    <a:pt x="2335" y="1935"/>
                    <a:pt x="2102" y="934"/>
                    <a:pt x="1668" y="0"/>
                  </a:cubicBezTo>
                  <a:close/>
                </a:path>
              </a:pathLst>
            </a:custGeom>
            <a:solidFill>
              <a:srgbClr val="240E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7103248" y="2639156"/>
              <a:ext cx="96596" cy="217480"/>
            </a:xfrm>
            <a:custGeom>
              <a:avLst/>
              <a:gdLst/>
              <a:ahLst/>
              <a:cxnLst/>
              <a:rect l="l" t="t" r="r" b="b"/>
              <a:pathLst>
                <a:path w="6105" h="13745" extrusionOk="0">
                  <a:moveTo>
                    <a:pt x="5804" y="1"/>
                  </a:moveTo>
                  <a:cubicBezTo>
                    <a:pt x="5204" y="6472"/>
                    <a:pt x="3036" y="10375"/>
                    <a:pt x="0" y="13744"/>
                  </a:cubicBezTo>
                  <a:cubicBezTo>
                    <a:pt x="2202" y="12176"/>
                    <a:pt x="3870" y="10008"/>
                    <a:pt x="4837" y="7506"/>
                  </a:cubicBezTo>
                  <a:cubicBezTo>
                    <a:pt x="5771" y="5105"/>
                    <a:pt x="6105" y="2536"/>
                    <a:pt x="58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7085828" y="2979055"/>
              <a:ext cx="242796" cy="540481"/>
            </a:xfrm>
            <a:custGeom>
              <a:avLst/>
              <a:gdLst/>
              <a:ahLst/>
              <a:cxnLst/>
              <a:rect l="l" t="t" r="r" b="b"/>
              <a:pathLst>
                <a:path w="15345" h="34159" extrusionOk="0">
                  <a:moveTo>
                    <a:pt x="14511" y="1"/>
                  </a:moveTo>
                  <a:cubicBezTo>
                    <a:pt x="11309" y="7340"/>
                    <a:pt x="9307" y="15245"/>
                    <a:pt x="7039" y="23118"/>
                  </a:cubicBezTo>
                  <a:cubicBezTo>
                    <a:pt x="4771" y="30956"/>
                    <a:pt x="0" y="34159"/>
                    <a:pt x="0" y="34159"/>
                  </a:cubicBezTo>
                  <a:cubicBezTo>
                    <a:pt x="0" y="34159"/>
                    <a:pt x="5171" y="32357"/>
                    <a:pt x="8406" y="22884"/>
                  </a:cubicBezTo>
                  <a:cubicBezTo>
                    <a:pt x="12109" y="12176"/>
                    <a:pt x="12142" y="8540"/>
                    <a:pt x="15345" y="2569"/>
                  </a:cubicBezTo>
                  <a:cubicBezTo>
                    <a:pt x="14844" y="1035"/>
                    <a:pt x="14511" y="1"/>
                    <a:pt x="14511" y="1"/>
                  </a:cubicBezTo>
                  <a:close/>
                </a:path>
              </a:pathLst>
            </a:custGeom>
            <a:solidFill>
              <a:srgbClr val="240E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6608700" y="2110321"/>
              <a:ext cx="699877" cy="2044536"/>
            </a:xfrm>
            <a:custGeom>
              <a:avLst/>
              <a:gdLst/>
              <a:ahLst/>
              <a:cxnLst/>
              <a:rect l="l" t="t" r="r" b="b"/>
              <a:pathLst>
                <a:path w="44233" h="129217" extrusionOk="0">
                  <a:moveTo>
                    <a:pt x="27620" y="0"/>
                  </a:moveTo>
                  <a:cubicBezTo>
                    <a:pt x="27621" y="0"/>
                    <a:pt x="30589" y="6071"/>
                    <a:pt x="28388" y="11575"/>
                  </a:cubicBezTo>
                  <a:cubicBezTo>
                    <a:pt x="26186" y="17112"/>
                    <a:pt x="21716" y="18613"/>
                    <a:pt x="18214" y="21649"/>
                  </a:cubicBezTo>
                  <a:cubicBezTo>
                    <a:pt x="17113" y="22683"/>
                    <a:pt x="16112" y="23784"/>
                    <a:pt x="15211" y="24985"/>
                  </a:cubicBezTo>
                  <a:cubicBezTo>
                    <a:pt x="15178" y="25118"/>
                    <a:pt x="15178" y="25251"/>
                    <a:pt x="15178" y="25385"/>
                  </a:cubicBezTo>
                  <a:lnTo>
                    <a:pt x="15178" y="25752"/>
                  </a:lnTo>
                  <a:lnTo>
                    <a:pt x="15178" y="25785"/>
                  </a:lnTo>
                  <a:cubicBezTo>
                    <a:pt x="15178" y="25818"/>
                    <a:pt x="15178" y="25885"/>
                    <a:pt x="15211" y="25919"/>
                  </a:cubicBezTo>
                  <a:lnTo>
                    <a:pt x="15211" y="25952"/>
                  </a:lnTo>
                  <a:cubicBezTo>
                    <a:pt x="15211" y="26019"/>
                    <a:pt x="15245" y="26052"/>
                    <a:pt x="15278" y="26119"/>
                  </a:cubicBezTo>
                  <a:lnTo>
                    <a:pt x="15312" y="26152"/>
                  </a:lnTo>
                  <a:lnTo>
                    <a:pt x="15312" y="26185"/>
                  </a:lnTo>
                  <a:cubicBezTo>
                    <a:pt x="15312" y="26185"/>
                    <a:pt x="15312" y="26219"/>
                    <a:pt x="15345" y="26219"/>
                  </a:cubicBezTo>
                  <a:cubicBezTo>
                    <a:pt x="15345" y="26252"/>
                    <a:pt x="15378" y="26285"/>
                    <a:pt x="15412" y="26285"/>
                  </a:cubicBezTo>
                  <a:lnTo>
                    <a:pt x="15445" y="26319"/>
                  </a:lnTo>
                  <a:cubicBezTo>
                    <a:pt x="15478" y="26352"/>
                    <a:pt x="15512" y="26352"/>
                    <a:pt x="15545" y="26386"/>
                  </a:cubicBezTo>
                  <a:lnTo>
                    <a:pt x="15578" y="26386"/>
                  </a:lnTo>
                  <a:cubicBezTo>
                    <a:pt x="15612" y="26419"/>
                    <a:pt x="15678" y="26419"/>
                    <a:pt x="15712" y="26452"/>
                  </a:cubicBezTo>
                  <a:lnTo>
                    <a:pt x="15912" y="26452"/>
                  </a:lnTo>
                  <a:cubicBezTo>
                    <a:pt x="15912" y="26486"/>
                    <a:pt x="15945" y="26519"/>
                    <a:pt x="15945" y="26552"/>
                  </a:cubicBezTo>
                  <a:cubicBezTo>
                    <a:pt x="16012" y="26652"/>
                    <a:pt x="16045" y="26752"/>
                    <a:pt x="16112" y="26853"/>
                  </a:cubicBezTo>
                  <a:cubicBezTo>
                    <a:pt x="16713" y="28220"/>
                    <a:pt x="17513" y="29821"/>
                    <a:pt x="17913" y="30955"/>
                  </a:cubicBezTo>
                  <a:cubicBezTo>
                    <a:pt x="18080" y="31322"/>
                    <a:pt x="18147" y="31723"/>
                    <a:pt x="18114" y="32156"/>
                  </a:cubicBezTo>
                  <a:cubicBezTo>
                    <a:pt x="18080" y="32323"/>
                    <a:pt x="18013" y="32490"/>
                    <a:pt x="17980" y="32657"/>
                  </a:cubicBezTo>
                  <a:cubicBezTo>
                    <a:pt x="17380" y="34158"/>
                    <a:pt x="15812" y="35659"/>
                    <a:pt x="14277" y="37694"/>
                  </a:cubicBezTo>
                  <a:cubicBezTo>
                    <a:pt x="14118" y="37614"/>
                    <a:pt x="13951" y="37572"/>
                    <a:pt x="13788" y="37572"/>
                  </a:cubicBezTo>
                  <a:cubicBezTo>
                    <a:pt x="13609" y="37572"/>
                    <a:pt x="13434" y="37622"/>
                    <a:pt x="13277" y="37727"/>
                  </a:cubicBezTo>
                  <a:cubicBezTo>
                    <a:pt x="12843" y="38094"/>
                    <a:pt x="12510" y="38594"/>
                    <a:pt x="12376" y="39128"/>
                  </a:cubicBezTo>
                  <a:cubicBezTo>
                    <a:pt x="12143" y="39962"/>
                    <a:pt x="11976" y="40796"/>
                    <a:pt x="11909" y="41630"/>
                  </a:cubicBezTo>
                  <a:lnTo>
                    <a:pt x="11909" y="41697"/>
                  </a:lnTo>
                  <a:cubicBezTo>
                    <a:pt x="11909" y="41697"/>
                    <a:pt x="10875" y="43798"/>
                    <a:pt x="9908" y="47968"/>
                  </a:cubicBezTo>
                  <a:cubicBezTo>
                    <a:pt x="9574" y="49435"/>
                    <a:pt x="9241" y="51170"/>
                    <a:pt x="8940" y="53171"/>
                  </a:cubicBezTo>
                  <a:cubicBezTo>
                    <a:pt x="8607" y="55773"/>
                    <a:pt x="8407" y="58308"/>
                    <a:pt x="8307" y="60410"/>
                  </a:cubicBezTo>
                  <a:cubicBezTo>
                    <a:pt x="8273" y="61077"/>
                    <a:pt x="8273" y="61711"/>
                    <a:pt x="8240" y="62278"/>
                  </a:cubicBezTo>
                  <a:cubicBezTo>
                    <a:pt x="8206" y="64113"/>
                    <a:pt x="8240" y="65313"/>
                    <a:pt x="8240" y="65313"/>
                  </a:cubicBezTo>
                  <a:cubicBezTo>
                    <a:pt x="6805" y="66381"/>
                    <a:pt x="7606" y="68449"/>
                    <a:pt x="8240" y="71785"/>
                  </a:cubicBezTo>
                  <a:cubicBezTo>
                    <a:pt x="8440" y="72719"/>
                    <a:pt x="8707" y="73986"/>
                    <a:pt x="8974" y="75421"/>
                  </a:cubicBezTo>
                  <a:cubicBezTo>
                    <a:pt x="9040" y="75654"/>
                    <a:pt x="9074" y="75921"/>
                    <a:pt x="9140" y="76155"/>
                  </a:cubicBezTo>
                  <a:cubicBezTo>
                    <a:pt x="9441" y="77722"/>
                    <a:pt x="9774" y="79424"/>
                    <a:pt x="10041" y="81058"/>
                  </a:cubicBezTo>
                  <a:cubicBezTo>
                    <a:pt x="10041" y="81091"/>
                    <a:pt x="10041" y="81158"/>
                    <a:pt x="10074" y="81225"/>
                  </a:cubicBezTo>
                  <a:lnTo>
                    <a:pt x="10141" y="81692"/>
                  </a:lnTo>
                  <a:lnTo>
                    <a:pt x="10175" y="81925"/>
                  </a:lnTo>
                  <a:cubicBezTo>
                    <a:pt x="10175" y="82059"/>
                    <a:pt x="10208" y="82159"/>
                    <a:pt x="10241" y="82292"/>
                  </a:cubicBezTo>
                  <a:cubicBezTo>
                    <a:pt x="10241" y="82426"/>
                    <a:pt x="10275" y="82492"/>
                    <a:pt x="10275" y="82559"/>
                  </a:cubicBezTo>
                  <a:cubicBezTo>
                    <a:pt x="10308" y="82659"/>
                    <a:pt x="10308" y="82793"/>
                    <a:pt x="10341" y="82893"/>
                  </a:cubicBezTo>
                  <a:lnTo>
                    <a:pt x="10375" y="83193"/>
                  </a:lnTo>
                  <a:lnTo>
                    <a:pt x="10408" y="83493"/>
                  </a:lnTo>
                  <a:lnTo>
                    <a:pt x="10441" y="83793"/>
                  </a:lnTo>
                  <a:cubicBezTo>
                    <a:pt x="10441" y="83860"/>
                    <a:pt x="10441" y="83927"/>
                    <a:pt x="10475" y="83993"/>
                  </a:cubicBezTo>
                  <a:cubicBezTo>
                    <a:pt x="10475" y="84227"/>
                    <a:pt x="10508" y="84494"/>
                    <a:pt x="10541" y="84694"/>
                  </a:cubicBezTo>
                  <a:lnTo>
                    <a:pt x="10541" y="84827"/>
                  </a:lnTo>
                  <a:lnTo>
                    <a:pt x="10541" y="84861"/>
                  </a:lnTo>
                  <a:cubicBezTo>
                    <a:pt x="10541" y="85028"/>
                    <a:pt x="10541" y="85194"/>
                    <a:pt x="10575" y="85328"/>
                  </a:cubicBezTo>
                  <a:lnTo>
                    <a:pt x="10575" y="85461"/>
                  </a:lnTo>
                  <a:lnTo>
                    <a:pt x="10575" y="85761"/>
                  </a:lnTo>
                  <a:lnTo>
                    <a:pt x="10575" y="85895"/>
                  </a:lnTo>
                  <a:lnTo>
                    <a:pt x="10575" y="86262"/>
                  </a:lnTo>
                  <a:cubicBezTo>
                    <a:pt x="10541" y="86595"/>
                    <a:pt x="10508" y="86962"/>
                    <a:pt x="10475" y="87296"/>
                  </a:cubicBezTo>
                  <a:lnTo>
                    <a:pt x="10475" y="87396"/>
                  </a:lnTo>
                  <a:lnTo>
                    <a:pt x="10508" y="87763"/>
                  </a:lnTo>
                  <a:cubicBezTo>
                    <a:pt x="10508" y="87796"/>
                    <a:pt x="10475" y="87863"/>
                    <a:pt x="10475" y="87896"/>
                  </a:cubicBezTo>
                  <a:cubicBezTo>
                    <a:pt x="10475" y="87930"/>
                    <a:pt x="10441" y="88063"/>
                    <a:pt x="10408" y="88163"/>
                  </a:cubicBezTo>
                  <a:lnTo>
                    <a:pt x="10375" y="88297"/>
                  </a:lnTo>
                  <a:cubicBezTo>
                    <a:pt x="10375" y="88363"/>
                    <a:pt x="10341" y="88463"/>
                    <a:pt x="10308" y="88530"/>
                  </a:cubicBezTo>
                  <a:cubicBezTo>
                    <a:pt x="10308" y="88597"/>
                    <a:pt x="10275" y="88630"/>
                    <a:pt x="10275" y="88663"/>
                  </a:cubicBezTo>
                  <a:cubicBezTo>
                    <a:pt x="10275" y="88697"/>
                    <a:pt x="10208" y="88830"/>
                    <a:pt x="10208" y="88897"/>
                  </a:cubicBezTo>
                  <a:cubicBezTo>
                    <a:pt x="10175" y="88964"/>
                    <a:pt x="10108" y="89097"/>
                    <a:pt x="10074" y="89197"/>
                  </a:cubicBezTo>
                  <a:lnTo>
                    <a:pt x="10041" y="89297"/>
                  </a:lnTo>
                  <a:cubicBezTo>
                    <a:pt x="10008" y="89397"/>
                    <a:pt x="9974" y="89497"/>
                    <a:pt x="9908" y="89597"/>
                  </a:cubicBezTo>
                  <a:cubicBezTo>
                    <a:pt x="9674" y="90131"/>
                    <a:pt x="9407" y="90698"/>
                    <a:pt x="9140" y="91432"/>
                  </a:cubicBezTo>
                  <a:cubicBezTo>
                    <a:pt x="9074" y="91599"/>
                    <a:pt x="9007" y="91766"/>
                    <a:pt x="8940" y="91966"/>
                  </a:cubicBezTo>
                  <a:lnTo>
                    <a:pt x="8940" y="91999"/>
                  </a:lnTo>
                  <a:cubicBezTo>
                    <a:pt x="8874" y="92166"/>
                    <a:pt x="8807" y="92366"/>
                    <a:pt x="8774" y="92566"/>
                  </a:cubicBezTo>
                  <a:lnTo>
                    <a:pt x="8774" y="92600"/>
                  </a:lnTo>
                  <a:cubicBezTo>
                    <a:pt x="8707" y="92800"/>
                    <a:pt x="8640" y="93033"/>
                    <a:pt x="8573" y="93233"/>
                  </a:cubicBezTo>
                  <a:lnTo>
                    <a:pt x="8573" y="93267"/>
                  </a:lnTo>
                  <a:cubicBezTo>
                    <a:pt x="8507" y="93500"/>
                    <a:pt x="8440" y="93734"/>
                    <a:pt x="8373" y="94001"/>
                  </a:cubicBezTo>
                  <a:cubicBezTo>
                    <a:pt x="8340" y="94167"/>
                    <a:pt x="8307" y="94334"/>
                    <a:pt x="8273" y="94468"/>
                  </a:cubicBezTo>
                  <a:cubicBezTo>
                    <a:pt x="8273" y="94534"/>
                    <a:pt x="8273" y="94568"/>
                    <a:pt x="8240" y="94634"/>
                  </a:cubicBezTo>
                  <a:lnTo>
                    <a:pt x="8173" y="95001"/>
                  </a:lnTo>
                  <a:cubicBezTo>
                    <a:pt x="8173" y="95035"/>
                    <a:pt x="8140" y="95101"/>
                    <a:pt x="8140" y="95168"/>
                  </a:cubicBezTo>
                  <a:cubicBezTo>
                    <a:pt x="8106" y="95302"/>
                    <a:pt x="8106" y="95435"/>
                    <a:pt x="8073" y="95568"/>
                  </a:cubicBezTo>
                  <a:lnTo>
                    <a:pt x="8073" y="95668"/>
                  </a:lnTo>
                  <a:cubicBezTo>
                    <a:pt x="8073" y="95869"/>
                    <a:pt x="8040" y="96035"/>
                    <a:pt x="8040" y="96202"/>
                  </a:cubicBezTo>
                  <a:lnTo>
                    <a:pt x="8040" y="96369"/>
                  </a:lnTo>
                  <a:cubicBezTo>
                    <a:pt x="8040" y="96469"/>
                    <a:pt x="8006" y="96602"/>
                    <a:pt x="8006" y="96736"/>
                  </a:cubicBezTo>
                  <a:lnTo>
                    <a:pt x="8006" y="96936"/>
                  </a:lnTo>
                  <a:lnTo>
                    <a:pt x="8006" y="97303"/>
                  </a:lnTo>
                  <a:lnTo>
                    <a:pt x="8006" y="97503"/>
                  </a:lnTo>
                  <a:lnTo>
                    <a:pt x="8006" y="98037"/>
                  </a:lnTo>
                  <a:lnTo>
                    <a:pt x="8006" y="98104"/>
                  </a:lnTo>
                  <a:lnTo>
                    <a:pt x="8006" y="98571"/>
                  </a:lnTo>
                  <a:lnTo>
                    <a:pt x="8006" y="99138"/>
                  </a:lnTo>
                  <a:lnTo>
                    <a:pt x="8006" y="99338"/>
                  </a:lnTo>
                  <a:lnTo>
                    <a:pt x="8006" y="99771"/>
                  </a:lnTo>
                  <a:lnTo>
                    <a:pt x="8006" y="99871"/>
                  </a:lnTo>
                  <a:lnTo>
                    <a:pt x="8006" y="100405"/>
                  </a:lnTo>
                  <a:lnTo>
                    <a:pt x="8006" y="100505"/>
                  </a:lnTo>
                  <a:lnTo>
                    <a:pt x="8006" y="100939"/>
                  </a:lnTo>
                  <a:lnTo>
                    <a:pt x="8006" y="101072"/>
                  </a:lnTo>
                  <a:lnTo>
                    <a:pt x="8006" y="101473"/>
                  </a:lnTo>
                  <a:lnTo>
                    <a:pt x="8006" y="101573"/>
                  </a:lnTo>
                  <a:cubicBezTo>
                    <a:pt x="8040" y="101906"/>
                    <a:pt x="8073" y="102240"/>
                    <a:pt x="8106" y="102540"/>
                  </a:cubicBezTo>
                  <a:lnTo>
                    <a:pt x="8106" y="102573"/>
                  </a:lnTo>
                  <a:cubicBezTo>
                    <a:pt x="8106" y="102740"/>
                    <a:pt x="8106" y="102874"/>
                    <a:pt x="8140" y="103007"/>
                  </a:cubicBezTo>
                  <a:lnTo>
                    <a:pt x="8140" y="103040"/>
                  </a:lnTo>
                  <a:cubicBezTo>
                    <a:pt x="8273" y="104341"/>
                    <a:pt x="8407" y="105242"/>
                    <a:pt x="8407" y="105242"/>
                  </a:cubicBezTo>
                  <a:cubicBezTo>
                    <a:pt x="8040" y="105609"/>
                    <a:pt x="7806" y="106143"/>
                    <a:pt x="7806" y="106676"/>
                  </a:cubicBezTo>
                  <a:lnTo>
                    <a:pt x="7806" y="106743"/>
                  </a:lnTo>
                  <a:cubicBezTo>
                    <a:pt x="7773" y="106810"/>
                    <a:pt x="7773" y="106877"/>
                    <a:pt x="7806" y="106977"/>
                  </a:cubicBezTo>
                  <a:lnTo>
                    <a:pt x="7806" y="107043"/>
                  </a:lnTo>
                  <a:cubicBezTo>
                    <a:pt x="7873" y="108044"/>
                    <a:pt x="8473" y="109145"/>
                    <a:pt x="8874" y="110446"/>
                  </a:cubicBezTo>
                  <a:cubicBezTo>
                    <a:pt x="9241" y="111547"/>
                    <a:pt x="9241" y="113248"/>
                    <a:pt x="9140" y="114649"/>
                  </a:cubicBezTo>
                  <a:cubicBezTo>
                    <a:pt x="9040" y="115983"/>
                    <a:pt x="8874" y="117050"/>
                    <a:pt x="8874" y="117050"/>
                  </a:cubicBezTo>
                  <a:cubicBezTo>
                    <a:pt x="8240" y="117551"/>
                    <a:pt x="8040" y="118552"/>
                    <a:pt x="8106" y="119519"/>
                  </a:cubicBezTo>
                  <a:cubicBezTo>
                    <a:pt x="8140" y="119819"/>
                    <a:pt x="8173" y="120086"/>
                    <a:pt x="8206" y="120353"/>
                  </a:cubicBezTo>
                  <a:lnTo>
                    <a:pt x="8173" y="120353"/>
                  </a:lnTo>
                  <a:cubicBezTo>
                    <a:pt x="4971" y="121354"/>
                    <a:pt x="4304" y="121487"/>
                    <a:pt x="2269" y="122354"/>
                  </a:cubicBezTo>
                  <a:cubicBezTo>
                    <a:pt x="1835" y="122521"/>
                    <a:pt x="1502" y="122821"/>
                    <a:pt x="1201" y="123155"/>
                  </a:cubicBezTo>
                  <a:cubicBezTo>
                    <a:pt x="1" y="124689"/>
                    <a:pt x="1" y="127324"/>
                    <a:pt x="1" y="127324"/>
                  </a:cubicBezTo>
                  <a:lnTo>
                    <a:pt x="201" y="127525"/>
                  </a:lnTo>
                  <a:cubicBezTo>
                    <a:pt x="301" y="127558"/>
                    <a:pt x="368" y="127625"/>
                    <a:pt x="468" y="127691"/>
                  </a:cubicBezTo>
                  <a:lnTo>
                    <a:pt x="501" y="127691"/>
                  </a:lnTo>
                  <a:cubicBezTo>
                    <a:pt x="601" y="127725"/>
                    <a:pt x="668" y="127791"/>
                    <a:pt x="768" y="127825"/>
                  </a:cubicBezTo>
                  <a:lnTo>
                    <a:pt x="835" y="127825"/>
                  </a:lnTo>
                  <a:lnTo>
                    <a:pt x="1135" y="127958"/>
                  </a:lnTo>
                  <a:lnTo>
                    <a:pt x="1168" y="127992"/>
                  </a:lnTo>
                  <a:lnTo>
                    <a:pt x="1535" y="128125"/>
                  </a:lnTo>
                  <a:lnTo>
                    <a:pt x="1568" y="128125"/>
                  </a:lnTo>
                  <a:cubicBezTo>
                    <a:pt x="2002" y="128292"/>
                    <a:pt x="2469" y="128425"/>
                    <a:pt x="2936" y="128559"/>
                  </a:cubicBezTo>
                  <a:lnTo>
                    <a:pt x="3036" y="128559"/>
                  </a:lnTo>
                  <a:lnTo>
                    <a:pt x="3436" y="128659"/>
                  </a:lnTo>
                  <a:lnTo>
                    <a:pt x="3603" y="128692"/>
                  </a:lnTo>
                  <a:lnTo>
                    <a:pt x="3970" y="128759"/>
                  </a:lnTo>
                  <a:lnTo>
                    <a:pt x="4170" y="128792"/>
                  </a:lnTo>
                  <a:lnTo>
                    <a:pt x="4537" y="128859"/>
                  </a:lnTo>
                  <a:lnTo>
                    <a:pt x="4737" y="128892"/>
                  </a:lnTo>
                  <a:lnTo>
                    <a:pt x="5171" y="128959"/>
                  </a:lnTo>
                  <a:lnTo>
                    <a:pt x="5304" y="128992"/>
                  </a:lnTo>
                  <a:cubicBezTo>
                    <a:pt x="5738" y="129026"/>
                    <a:pt x="6105" y="129059"/>
                    <a:pt x="6539" y="129092"/>
                  </a:cubicBezTo>
                  <a:cubicBezTo>
                    <a:pt x="7435" y="129173"/>
                    <a:pt x="8385" y="129216"/>
                    <a:pt x="9369" y="129216"/>
                  </a:cubicBezTo>
                  <a:cubicBezTo>
                    <a:pt x="12892" y="129216"/>
                    <a:pt x="16855" y="128658"/>
                    <a:pt x="20348" y="127224"/>
                  </a:cubicBezTo>
                  <a:cubicBezTo>
                    <a:pt x="24818" y="125390"/>
                    <a:pt x="27620" y="121687"/>
                    <a:pt x="29555" y="117584"/>
                  </a:cubicBezTo>
                  <a:lnTo>
                    <a:pt x="29555" y="117384"/>
                  </a:lnTo>
                  <a:cubicBezTo>
                    <a:pt x="27987" y="121020"/>
                    <a:pt x="21983" y="126524"/>
                    <a:pt x="13177" y="127224"/>
                  </a:cubicBezTo>
                  <a:cubicBezTo>
                    <a:pt x="11940" y="127324"/>
                    <a:pt x="10843" y="127367"/>
                    <a:pt x="9869" y="127367"/>
                  </a:cubicBezTo>
                  <a:cubicBezTo>
                    <a:pt x="4618" y="127367"/>
                    <a:pt x="2955" y="126098"/>
                    <a:pt x="2336" y="125423"/>
                  </a:cubicBezTo>
                  <a:cubicBezTo>
                    <a:pt x="3542" y="124347"/>
                    <a:pt x="6213" y="123654"/>
                    <a:pt x="8326" y="123654"/>
                  </a:cubicBezTo>
                  <a:cubicBezTo>
                    <a:pt x="8375" y="123654"/>
                    <a:pt x="8425" y="123654"/>
                    <a:pt x="8473" y="123655"/>
                  </a:cubicBezTo>
                  <a:cubicBezTo>
                    <a:pt x="9099" y="123819"/>
                    <a:pt x="10160" y="123978"/>
                    <a:pt x="11514" y="123978"/>
                  </a:cubicBezTo>
                  <a:cubicBezTo>
                    <a:pt x="16222" y="123978"/>
                    <a:pt x="24483" y="122057"/>
                    <a:pt x="30389" y="111747"/>
                  </a:cubicBezTo>
                  <a:lnTo>
                    <a:pt x="30389" y="111747"/>
                  </a:lnTo>
                  <a:cubicBezTo>
                    <a:pt x="28187" y="114215"/>
                    <a:pt x="23718" y="120219"/>
                    <a:pt x="13810" y="122054"/>
                  </a:cubicBezTo>
                  <a:cubicBezTo>
                    <a:pt x="12710" y="121320"/>
                    <a:pt x="11809" y="120253"/>
                    <a:pt x="11642" y="119185"/>
                  </a:cubicBezTo>
                  <a:cubicBezTo>
                    <a:pt x="11409" y="118118"/>
                    <a:pt x="11809" y="117050"/>
                    <a:pt x="12676" y="116417"/>
                  </a:cubicBezTo>
                  <a:cubicBezTo>
                    <a:pt x="28454" y="113348"/>
                    <a:pt x="34625" y="103841"/>
                    <a:pt x="40730" y="90131"/>
                  </a:cubicBezTo>
                  <a:lnTo>
                    <a:pt x="40730" y="90131"/>
                  </a:lnTo>
                  <a:cubicBezTo>
                    <a:pt x="40728" y="90136"/>
                    <a:pt x="34524" y="103642"/>
                    <a:pt x="25419" y="109345"/>
                  </a:cubicBezTo>
                  <a:cubicBezTo>
                    <a:pt x="19881" y="112814"/>
                    <a:pt x="15312" y="114015"/>
                    <a:pt x="12409" y="114415"/>
                  </a:cubicBezTo>
                  <a:cubicBezTo>
                    <a:pt x="11942" y="112514"/>
                    <a:pt x="10908" y="110179"/>
                    <a:pt x="10541" y="108845"/>
                  </a:cubicBezTo>
                  <a:cubicBezTo>
                    <a:pt x="10375" y="108278"/>
                    <a:pt x="10375" y="107677"/>
                    <a:pt x="10541" y="107110"/>
                  </a:cubicBezTo>
                  <a:cubicBezTo>
                    <a:pt x="10874" y="107144"/>
                    <a:pt x="11242" y="107163"/>
                    <a:pt x="11643" y="107163"/>
                  </a:cubicBezTo>
                  <a:cubicBezTo>
                    <a:pt x="15145" y="107163"/>
                    <a:pt x="21189" y="105733"/>
                    <a:pt x="28521" y="100705"/>
                  </a:cubicBezTo>
                  <a:cubicBezTo>
                    <a:pt x="38961" y="93467"/>
                    <a:pt x="44232" y="80759"/>
                    <a:pt x="44232" y="80758"/>
                  </a:cubicBezTo>
                  <a:lnTo>
                    <a:pt x="44232" y="80758"/>
                  </a:lnTo>
                  <a:cubicBezTo>
                    <a:pt x="38728" y="90732"/>
                    <a:pt x="32624" y="96969"/>
                    <a:pt x="23684" y="101873"/>
                  </a:cubicBezTo>
                  <a:cubicBezTo>
                    <a:pt x="18314" y="104808"/>
                    <a:pt x="13944" y="105776"/>
                    <a:pt x="11275" y="105842"/>
                  </a:cubicBezTo>
                  <a:cubicBezTo>
                    <a:pt x="10575" y="102240"/>
                    <a:pt x="11709" y="98404"/>
                    <a:pt x="14878" y="91599"/>
                  </a:cubicBezTo>
                  <a:cubicBezTo>
                    <a:pt x="18047" y="84761"/>
                    <a:pt x="11709" y="75154"/>
                    <a:pt x="11342" y="72986"/>
                  </a:cubicBezTo>
                  <a:cubicBezTo>
                    <a:pt x="11175" y="72385"/>
                    <a:pt x="11242" y="71785"/>
                    <a:pt x="11475" y="71184"/>
                  </a:cubicBezTo>
                  <a:cubicBezTo>
                    <a:pt x="12876" y="72452"/>
                    <a:pt x="14644" y="73286"/>
                    <a:pt x="16512" y="73619"/>
                  </a:cubicBezTo>
                  <a:cubicBezTo>
                    <a:pt x="17131" y="73733"/>
                    <a:pt x="17810" y="73792"/>
                    <a:pt x="18531" y="73792"/>
                  </a:cubicBezTo>
                  <a:cubicBezTo>
                    <a:pt x="23525" y="73792"/>
                    <a:pt x="30582" y="70966"/>
                    <a:pt x="34225" y="63912"/>
                  </a:cubicBezTo>
                  <a:cubicBezTo>
                    <a:pt x="38428" y="55807"/>
                    <a:pt x="38495" y="45968"/>
                    <a:pt x="38495" y="45966"/>
                  </a:cubicBezTo>
                  <a:lnTo>
                    <a:pt x="38495" y="45966"/>
                  </a:lnTo>
                  <a:cubicBezTo>
                    <a:pt x="38128" y="49602"/>
                    <a:pt x="35926" y="60176"/>
                    <a:pt x="31256" y="65347"/>
                  </a:cubicBezTo>
                  <a:cubicBezTo>
                    <a:pt x="26620" y="70551"/>
                    <a:pt x="21616" y="71985"/>
                    <a:pt x="18147" y="71985"/>
                  </a:cubicBezTo>
                  <a:cubicBezTo>
                    <a:pt x="18092" y="71986"/>
                    <a:pt x="18038" y="71986"/>
                    <a:pt x="17983" y="71986"/>
                  </a:cubicBezTo>
                  <a:cubicBezTo>
                    <a:pt x="15972" y="71986"/>
                    <a:pt x="13998" y="71388"/>
                    <a:pt x="12309" y="70284"/>
                  </a:cubicBezTo>
                  <a:cubicBezTo>
                    <a:pt x="10575" y="65280"/>
                    <a:pt x="11542" y="52838"/>
                    <a:pt x="12309" y="50236"/>
                  </a:cubicBezTo>
                  <a:cubicBezTo>
                    <a:pt x="12476" y="49569"/>
                    <a:pt x="12743" y="48968"/>
                    <a:pt x="13143" y="48435"/>
                  </a:cubicBezTo>
                  <a:cubicBezTo>
                    <a:pt x="13510" y="49235"/>
                    <a:pt x="13977" y="50002"/>
                    <a:pt x="14544" y="50736"/>
                  </a:cubicBezTo>
                  <a:cubicBezTo>
                    <a:pt x="15779" y="52331"/>
                    <a:pt x="17878" y="53010"/>
                    <a:pt x="20097" y="53010"/>
                  </a:cubicBezTo>
                  <a:cubicBezTo>
                    <a:pt x="22613" y="53010"/>
                    <a:pt x="25283" y="52137"/>
                    <a:pt x="27020" y="50736"/>
                  </a:cubicBezTo>
                  <a:lnTo>
                    <a:pt x="27020" y="50736"/>
                  </a:lnTo>
                  <a:cubicBezTo>
                    <a:pt x="27020" y="50737"/>
                    <a:pt x="24489" y="52048"/>
                    <a:pt x="21483" y="52048"/>
                  </a:cubicBezTo>
                  <a:cubicBezTo>
                    <a:pt x="19695" y="52048"/>
                    <a:pt x="17738" y="51583"/>
                    <a:pt x="16045" y="50103"/>
                  </a:cubicBezTo>
                  <a:cubicBezTo>
                    <a:pt x="15312" y="49435"/>
                    <a:pt x="14678" y="48702"/>
                    <a:pt x="14144" y="47868"/>
                  </a:cubicBezTo>
                  <a:cubicBezTo>
                    <a:pt x="14144" y="47868"/>
                    <a:pt x="13077" y="45966"/>
                    <a:pt x="13744" y="44265"/>
                  </a:cubicBezTo>
                  <a:cubicBezTo>
                    <a:pt x="14161" y="43223"/>
                    <a:pt x="14708" y="43027"/>
                    <a:pt x="15060" y="43027"/>
                  </a:cubicBezTo>
                  <a:cubicBezTo>
                    <a:pt x="15271" y="43027"/>
                    <a:pt x="15412" y="43098"/>
                    <a:pt x="15412" y="43098"/>
                  </a:cubicBezTo>
                  <a:cubicBezTo>
                    <a:pt x="16261" y="44060"/>
                    <a:pt x="17663" y="44806"/>
                    <a:pt x="19984" y="44806"/>
                  </a:cubicBezTo>
                  <a:cubicBezTo>
                    <a:pt x="20398" y="44806"/>
                    <a:pt x="20841" y="44783"/>
                    <a:pt x="21316" y="44732"/>
                  </a:cubicBezTo>
                  <a:cubicBezTo>
                    <a:pt x="29021" y="43931"/>
                    <a:pt x="35026" y="37494"/>
                    <a:pt x="35693" y="29354"/>
                  </a:cubicBezTo>
                  <a:lnTo>
                    <a:pt x="35693" y="29354"/>
                  </a:lnTo>
                  <a:cubicBezTo>
                    <a:pt x="33992" y="37894"/>
                    <a:pt x="27787" y="42063"/>
                    <a:pt x="21616" y="43364"/>
                  </a:cubicBezTo>
                  <a:cubicBezTo>
                    <a:pt x="20944" y="43506"/>
                    <a:pt x="20330" y="43570"/>
                    <a:pt x="19769" y="43570"/>
                  </a:cubicBezTo>
                  <a:cubicBezTo>
                    <a:pt x="17829" y="43570"/>
                    <a:pt x="16533" y="42810"/>
                    <a:pt x="15678" y="41930"/>
                  </a:cubicBezTo>
                  <a:cubicBezTo>
                    <a:pt x="16145" y="40162"/>
                    <a:pt x="17013" y="38494"/>
                    <a:pt x="18214" y="37093"/>
                  </a:cubicBezTo>
                  <a:cubicBezTo>
                    <a:pt x="20515" y="34491"/>
                    <a:pt x="21716" y="34692"/>
                    <a:pt x="20916" y="32890"/>
                  </a:cubicBezTo>
                  <a:cubicBezTo>
                    <a:pt x="20148" y="31222"/>
                    <a:pt x="18414" y="26786"/>
                    <a:pt x="17313" y="24718"/>
                  </a:cubicBezTo>
                  <a:cubicBezTo>
                    <a:pt x="18581" y="23350"/>
                    <a:pt x="20015" y="22149"/>
                    <a:pt x="21583" y="21115"/>
                  </a:cubicBezTo>
                  <a:cubicBezTo>
                    <a:pt x="26119" y="18046"/>
                    <a:pt x="29955" y="15244"/>
                    <a:pt x="30256" y="9073"/>
                  </a:cubicBezTo>
                  <a:cubicBezTo>
                    <a:pt x="30556" y="2936"/>
                    <a:pt x="27621" y="0"/>
                    <a:pt x="276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7139656" y="2378433"/>
              <a:ext cx="83938" cy="108210"/>
            </a:xfrm>
            <a:custGeom>
              <a:avLst/>
              <a:gdLst/>
              <a:ahLst/>
              <a:cxnLst/>
              <a:rect l="l" t="t" r="r" b="b"/>
              <a:pathLst>
                <a:path w="5305" h="6839" extrusionOk="0">
                  <a:moveTo>
                    <a:pt x="435" y="4270"/>
                  </a:moveTo>
                  <a:cubicBezTo>
                    <a:pt x="865" y="4557"/>
                    <a:pt x="1363" y="4707"/>
                    <a:pt x="1869" y="4707"/>
                  </a:cubicBezTo>
                  <a:lnTo>
                    <a:pt x="1869" y="4707"/>
                  </a:lnTo>
                  <a:cubicBezTo>
                    <a:pt x="1868" y="4707"/>
                    <a:pt x="1867" y="4707"/>
                    <a:pt x="1866" y="4707"/>
                  </a:cubicBezTo>
                  <a:cubicBezTo>
                    <a:pt x="1352" y="4707"/>
                    <a:pt x="842" y="4558"/>
                    <a:pt x="435" y="4270"/>
                  </a:cubicBezTo>
                  <a:close/>
                  <a:moveTo>
                    <a:pt x="5305" y="0"/>
                  </a:moveTo>
                  <a:lnTo>
                    <a:pt x="5305" y="0"/>
                  </a:lnTo>
                  <a:cubicBezTo>
                    <a:pt x="5038" y="1135"/>
                    <a:pt x="4471" y="2202"/>
                    <a:pt x="3637" y="3036"/>
                  </a:cubicBezTo>
                  <a:cubicBezTo>
                    <a:pt x="3039" y="3703"/>
                    <a:pt x="2267" y="4211"/>
                    <a:pt x="1342" y="4211"/>
                  </a:cubicBezTo>
                  <a:cubicBezTo>
                    <a:pt x="925" y="4211"/>
                    <a:pt x="477" y="4108"/>
                    <a:pt x="1" y="3870"/>
                  </a:cubicBezTo>
                  <a:lnTo>
                    <a:pt x="1" y="3903"/>
                  </a:lnTo>
                  <a:cubicBezTo>
                    <a:pt x="34" y="4070"/>
                    <a:pt x="835" y="6672"/>
                    <a:pt x="2636" y="6839"/>
                  </a:cubicBezTo>
                  <a:lnTo>
                    <a:pt x="2870" y="4470"/>
                  </a:lnTo>
                  <a:cubicBezTo>
                    <a:pt x="4271" y="3403"/>
                    <a:pt x="5171" y="1768"/>
                    <a:pt x="53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7237835" y="2802776"/>
              <a:ext cx="538" cy="13734"/>
            </a:xfrm>
            <a:custGeom>
              <a:avLst/>
              <a:gdLst/>
              <a:ahLst/>
              <a:cxnLst/>
              <a:rect l="l" t="t" r="r" b="b"/>
              <a:pathLst>
                <a:path w="34" h="868" extrusionOk="0">
                  <a:moveTo>
                    <a:pt x="0" y="1"/>
                  </a:moveTo>
                  <a:cubicBezTo>
                    <a:pt x="0" y="301"/>
                    <a:pt x="0" y="568"/>
                    <a:pt x="34" y="868"/>
                  </a:cubicBezTo>
                  <a:cubicBezTo>
                    <a:pt x="34" y="534"/>
                    <a:pt x="34" y="234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6925910" y="2816495"/>
              <a:ext cx="318792" cy="571493"/>
            </a:xfrm>
            <a:custGeom>
              <a:avLst/>
              <a:gdLst/>
              <a:ahLst/>
              <a:cxnLst/>
              <a:rect l="l" t="t" r="r" b="b"/>
              <a:pathLst>
                <a:path w="20148" h="36119" extrusionOk="0">
                  <a:moveTo>
                    <a:pt x="19748" y="1"/>
                  </a:moveTo>
                  <a:cubicBezTo>
                    <a:pt x="19814" y="4604"/>
                    <a:pt x="18480" y="16613"/>
                    <a:pt x="14411" y="25219"/>
                  </a:cubicBezTo>
                  <a:cubicBezTo>
                    <a:pt x="10520" y="33416"/>
                    <a:pt x="5096" y="35690"/>
                    <a:pt x="1316" y="35690"/>
                  </a:cubicBezTo>
                  <a:cubicBezTo>
                    <a:pt x="851" y="35690"/>
                    <a:pt x="410" y="35655"/>
                    <a:pt x="0" y="35593"/>
                  </a:cubicBezTo>
                  <a:lnTo>
                    <a:pt x="0" y="35593"/>
                  </a:lnTo>
                  <a:cubicBezTo>
                    <a:pt x="0" y="35593"/>
                    <a:pt x="1087" y="36118"/>
                    <a:pt x="2811" y="36118"/>
                  </a:cubicBezTo>
                  <a:cubicBezTo>
                    <a:pt x="5139" y="36118"/>
                    <a:pt x="8630" y="35160"/>
                    <a:pt x="12176" y="30656"/>
                  </a:cubicBezTo>
                  <a:cubicBezTo>
                    <a:pt x="18313" y="22817"/>
                    <a:pt x="20148" y="11176"/>
                    <a:pt x="197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7093217" y="2213230"/>
              <a:ext cx="33259" cy="185804"/>
            </a:xfrm>
            <a:custGeom>
              <a:avLst/>
              <a:gdLst/>
              <a:ahLst/>
              <a:cxnLst/>
              <a:rect l="l" t="t" r="r" b="b"/>
              <a:pathLst>
                <a:path w="2102" h="11743" extrusionOk="0">
                  <a:moveTo>
                    <a:pt x="834" y="1"/>
                  </a:moveTo>
                  <a:lnTo>
                    <a:pt x="834" y="1"/>
                  </a:lnTo>
                  <a:cubicBezTo>
                    <a:pt x="1135" y="1935"/>
                    <a:pt x="1235" y="3903"/>
                    <a:pt x="1168" y="5872"/>
                  </a:cubicBezTo>
                  <a:cubicBezTo>
                    <a:pt x="1001" y="7873"/>
                    <a:pt x="634" y="9841"/>
                    <a:pt x="0" y="11742"/>
                  </a:cubicBezTo>
                  <a:cubicBezTo>
                    <a:pt x="1969" y="8774"/>
                    <a:pt x="2102" y="3136"/>
                    <a:pt x="834" y="1"/>
                  </a:cubicBezTo>
                  <a:close/>
                </a:path>
              </a:pathLst>
            </a:custGeom>
            <a:solidFill>
              <a:srgbClr val="240E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7099024" y="2174180"/>
              <a:ext cx="67040" cy="224854"/>
            </a:xfrm>
            <a:custGeom>
              <a:avLst/>
              <a:gdLst/>
              <a:ahLst/>
              <a:cxnLst/>
              <a:rect l="l" t="t" r="r" b="b"/>
              <a:pathLst>
                <a:path w="4237" h="14211" extrusionOk="0">
                  <a:moveTo>
                    <a:pt x="0" y="0"/>
                  </a:moveTo>
                  <a:cubicBezTo>
                    <a:pt x="901" y="1168"/>
                    <a:pt x="2369" y="4203"/>
                    <a:pt x="2736" y="6572"/>
                  </a:cubicBezTo>
                  <a:cubicBezTo>
                    <a:pt x="3103" y="9107"/>
                    <a:pt x="3169" y="11642"/>
                    <a:pt x="2936" y="14210"/>
                  </a:cubicBezTo>
                  <a:cubicBezTo>
                    <a:pt x="2936" y="14210"/>
                    <a:pt x="4237" y="11041"/>
                    <a:pt x="3236" y="6338"/>
                  </a:cubicBezTo>
                  <a:cubicBezTo>
                    <a:pt x="2302" y="1969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6931179" y="2457071"/>
              <a:ext cx="196357" cy="125203"/>
            </a:xfrm>
            <a:custGeom>
              <a:avLst/>
              <a:gdLst/>
              <a:ahLst/>
              <a:cxnLst/>
              <a:rect l="l" t="t" r="r" b="b"/>
              <a:pathLst>
                <a:path w="12410" h="7913" extrusionOk="0">
                  <a:moveTo>
                    <a:pt x="12410" y="1"/>
                  </a:moveTo>
                  <a:cubicBezTo>
                    <a:pt x="11776" y="2536"/>
                    <a:pt x="10208" y="4471"/>
                    <a:pt x="7039" y="4871"/>
                  </a:cubicBezTo>
                  <a:cubicBezTo>
                    <a:pt x="6683" y="4918"/>
                    <a:pt x="6321" y="4942"/>
                    <a:pt x="5959" y="4942"/>
                  </a:cubicBezTo>
                  <a:cubicBezTo>
                    <a:pt x="3746" y="4942"/>
                    <a:pt x="1491" y="4028"/>
                    <a:pt x="1" y="1735"/>
                  </a:cubicBezTo>
                  <a:lnTo>
                    <a:pt x="1" y="1735"/>
                  </a:lnTo>
                  <a:cubicBezTo>
                    <a:pt x="1" y="1736"/>
                    <a:pt x="1610" y="7913"/>
                    <a:pt x="6628" y="7913"/>
                  </a:cubicBezTo>
                  <a:cubicBezTo>
                    <a:pt x="6719" y="7913"/>
                    <a:pt x="6812" y="7911"/>
                    <a:pt x="6906" y="7906"/>
                  </a:cubicBezTo>
                  <a:cubicBezTo>
                    <a:pt x="12176" y="7673"/>
                    <a:pt x="12410" y="2"/>
                    <a:pt x="12410" y="1"/>
                  </a:cubicBezTo>
                  <a:close/>
                </a:path>
              </a:pathLst>
            </a:custGeom>
            <a:solidFill>
              <a:srgbClr val="240E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6876290" y="2489269"/>
              <a:ext cx="305612" cy="130377"/>
            </a:xfrm>
            <a:custGeom>
              <a:avLst/>
              <a:gdLst/>
              <a:ahLst/>
              <a:cxnLst/>
              <a:rect l="l" t="t" r="r" b="b"/>
              <a:pathLst>
                <a:path w="19315" h="8240" extrusionOk="0">
                  <a:moveTo>
                    <a:pt x="19314" y="0"/>
                  </a:moveTo>
                  <a:lnTo>
                    <a:pt x="19314" y="0"/>
                  </a:lnTo>
                  <a:cubicBezTo>
                    <a:pt x="18581" y="1068"/>
                    <a:pt x="15178" y="4237"/>
                    <a:pt x="10375" y="6205"/>
                  </a:cubicBezTo>
                  <a:cubicBezTo>
                    <a:pt x="10141" y="6205"/>
                    <a:pt x="9941" y="6238"/>
                    <a:pt x="9708" y="6238"/>
                  </a:cubicBezTo>
                  <a:cubicBezTo>
                    <a:pt x="9580" y="6240"/>
                    <a:pt x="9453" y="6241"/>
                    <a:pt x="9327" y="6241"/>
                  </a:cubicBezTo>
                  <a:cubicBezTo>
                    <a:pt x="4273" y="6241"/>
                    <a:pt x="1010" y="4959"/>
                    <a:pt x="1" y="4470"/>
                  </a:cubicBezTo>
                  <a:lnTo>
                    <a:pt x="1" y="4470"/>
                  </a:lnTo>
                  <a:lnTo>
                    <a:pt x="268" y="5071"/>
                  </a:lnTo>
                  <a:cubicBezTo>
                    <a:pt x="1635" y="5638"/>
                    <a:pt x="4671" y="6639"/>
                    <a:pt x="9207" y="6639"/>
                  </a:cubicBezTo>
                  <a:cubicBezTo>
                    <a:pt x="7119" y="7408"/>
                    <a:pt x="4919" y="7792"/>
                    <a:pt x="2716" y="7792"/>
                  </a:cubicBezTo>
                  <a:cubicBezTo>
                    <a:pt x="2245" y="7792"/>
                    <a:pt x="1773" y="7775"/>
                    <a:pt x="1302" y="7739"/>
                  </a:cubicBezTo>
                  <a:lnTo>
                    <a:pt x="1302" y="7739"/>
                  </a:lnTo>
                  <a:cubicBezTo>
                    <a:pt x="1335" y="7873"/>
                    <a:pt x="1335" y="8040"/>
                    <a:pt x="1335" y="8173"/>
                  </a:cubicBezTo>
                  <a:cubicBezTo>
                    <a:pt x="1769" y="8206"/>
                    <a:pt x="2169" y="8240"/>
                    <a:pt x="2603" y="8240"/>
                  </a:cubicBezTo>
                  <a:cubicBezTo>
                    <a:pt x="5304" y="8206"/>
                    <a:pt x="7940" y="7673"/>
                    <a:pt x="10408" y="6639"/>
                  </a:cubicBezTo>
                  <a:cubicBezTo>
                    <a:pt x="15478" y="6372"/>
                    <a:pt x="18180" y="4237"/>
                    <a:pt x="18948" y="3536"/>
                  </a:cubicBezTo>
                  <a:lnTo>
                    <a:pt x="19048" y="2936"/>
                  </a:lnTo>
                  <a:cubicBezTo>
                    <a:pt x="18981" y="2936"/>
                    <a:pt x="18948" y="2969"/>
                    <a:pt x="18914" y="3003"/>
                  </a:cubicBezTo>
                  <a:cubicBezTo>
                    <a:pt x="18881" y="3036"/>
                    <a:pt x="16579" y="5504"/>
                    <a:pt x="11642" y="6105"/>
                  </a:cubicBezTo>
                  <a:cubicBezTo>
                    <a:pt x="15345" y="4370"/>
                    <a:pt x="18080" y="2002"/>
                    <a:pt x="19214" y="734"/>
                  </a:cubicBezTo>
                  <a:lnTo>
                    <a:pt x="193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6849376" y="2560518"/>
              <a:ext cx="325659" cy="166294"/>
            </a:xfrm>
            <a:custGeom>
              <a:avLst/>
              <a:gdLst/>
              <a:ahLst/>
              <a:cxnLst/>
              <a:rect l="l" t="t" r="r" b="b"/>
              <a:pathLst>
                <a:path w="20582" h="10510" extrusionOk="0">
                  <a:moveTo>
                    <a:pt x="19481" y="2336"/>
                  </a:moveTo>
                  <a:lnTo>
                    <a:pt x="19481" y="2336"/>
                  </a:lnTo>
                  <a:cubicBezTo>
                    <a:pt x="18147" y="4571"/>
                    <a:pt x="16245" y="6439"/>
                    <a:pt x="13977" y="7773"/>
                  </a:cubicBezTo>
                  <a:lnTo>
                    <a:pt x="14010" y="7773"/>
                  </a:lnTo>
                  <a:cubicBezTo>
                    <a:pt x="13719" y="7787"/>
                    <a:pt x="13428" y="7794"/>
                    <a:pt x="13137" y="7794"/>
                  </a:cubicBezTo>
                  <a:cubicBezTo>
                    <a:pt x="10695" y="7794"/>
                    <a:pt x="8274" y="7299"/>
                    <a:pt x="6038" y="6405"/>
                  </a:cubicBezTo>
                  <a:lnTo>
                    <a:pt x="6038" y="6405"/>
                  </a:lnTo>
                  <a:cubicBezTo>
                    <a:pt x="6839" y="6539"/>
                    <a:pt x="7673" y="6639"/>
                    <a:pt x="8540" y="6639"/>
                  </a:cubicBezTo>
                  <a:cubicBezTo>
                    <a:pt x="9507" y="6605"/>
                    <a:pt x="10475" y="6539"/>
                    <a:pt x="11442" y="6372"/>
                  </a:cubicBezTo>
                  <a:cubicBezTo>
                    <a:pt x="15578" y="5738"/>
                    <a:pt x="17780" y="4437"/>
                    <a:pt x="19481" y="2336"/>
                  </a:cubicBezTo>
                  <a:close/>
                  <a:moveTo>
                    <a:pt x="20582" y="1"/>
                  </a:moveTo>
                  <a:lnTo>
                    <a:pt x="20582" y="1"/>
                  </a:lnTo>
                  <a:cubicBezTo>
                    <a:pt x="18580" y="3336"/>
                    <a:pt x="16579" y="5171"/>
                    <a:pt x="11342" y="5972"/>
                  </a:cubicBezTo>
                  <a:cubicBezTo>
                    <a:pt x="10329" y="6125"/>
                    <a:pt x="9401" y="6193"/>
                    <a:pt x="8560" y="6193"/>
                  </a:cubicBezTo>
                  <a:cubicBezTo>
                    <a:pt x="6298" y="6193"/>
                    <a:pt x="4657" y="5703"/>
                    <a:pt x="3636" y="5071"/>
                  </a:cubicBezTo>
                  <a:cubicBezTo>
                    <a:pt x="3370" y="4871"/>
                    <a:pt x="3103" y="4671"/>
                    <a:pt x="2869" y="4404"/>
                  </a:cubicBezTo>
                  <a:cubicBezTo>
                    <a:pt x="2869" y="4404"/>
                    <a:pt x="2836" y="4370"/>
                    <a:pt x="2802" y="4370"/>
                  </a:cubicBezTo>
                  <a:cubicBezTo>
                    <a:pt x="2769" y="4504"/>
                    <a:pt x="2702" y="4637"/>
                    <a:pt x="2636" y="4737"/>
                  </a:cubicBezTo>
                  <a:cubicBezTo>
                    <a:pt x="2869" y="5004"/>
                    <a:pt x="3136" y="5238"/>
                    <a:pt x="3470" y="5438"/>
                  </a:cubicBezTo>
                  <a:cubicBezTo>
                    <a:pt x="4070" y="6005"/>
                    <a:pt x="7706" y="8207"/>
                    <a:pt x="13210" y="8207"/>
                  </a:cubicBezTo>
                  <a:cubicBezTo>
                    <a:pt x="12176" y="8774"/>
                    <a:pt x="11108" y="9207"/>
                    <a:pt x="9974" y="9541"/>
                  </a:cubicBezTo>
                  <a:cubicBezTo>
                    <a:pt x="8643" y="9926"/>
                    <a:pt x="7442" y="10084"/>
                    <a:pt x="6369" y="10084"/>
                  </a:cubicBezTo>
                  <a:cubicBezTo>
                    <a:pt x="3354" y="10084"/>
                    <a:pt x="1341" y="8841"/>
                    <a:pt x="234" y="7906"/>
                  </a:cubicBezTo>
                  <a:lnTo>
                    <a:pt x="0" y="8240"/>
                  </a:lnTo>
                  <a:cubicBezTo>
                    <a:pt x="1733" y="9711"/>
                    <a:pt x="3914" y="10509"/>
                    <a:pt x="6198" y="10509"/>
                  </a:cubicBezTo>
                  <a:cubicBezTo>
                    <a:pt x="6245" y="10509"/>
                    <a:pt x="6292" y="10509"/>
                    <a:pt x="6338" y="10508"/>
                  </a:cubicBezTo>
                  <a:cubicBezTo>
                    <a:pt x="7606" y="10475"/>
                    <a:pt x="8873" y="10308"/>
                    <a:pt x="10074" y="9941"/>
                  </a:cubicBezTo>
                  <a:cubicBezTo>
                    <a:pt x="11475" y="9508"/>
                    <a:pt x="12843" y="8940"/>
                    <a:pt x="14077" y="8207"/>
                  </a:cubicBezTo>
                  <a:cubicBezTo>
                    <a:pt x="15278" y="8140"/>
                    <a:pt x="16479" y="8006"/>
                    <a:pt x="17680" y="7740"/>
                  </a:cubicBezTo>
                  <a:cubicBezTo>
                    <a:pt x="17780" y="7573"/>
                    <a:pt x="17880" y="7406"/>
                    <a:pt x="18013" y="7239"/>
                  </a:cubicBezTo>
                  <a:lnTo>
                    <a:pt x="18013" y="7239"/>
                  </a:lnTo>
                  <a:cubicBezTo>
                    <a:pt x="16946" y="7473"/>
                    <a:pt x="15878" y="7640"/>
                    <a:pt x="14811" y="7740"/>
                  </a:cubicBezTo>
                  <a:cubicBezTo>
                    <a:pt x="18013" y="5605"/>
                    <a:pt x="19815" y="2869"/>
                    <a:pt x="20482" y="935"/>
                  </a:cubicBezTo>
                  <a:lnTo>
                    <a:pt x="20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6868379" y="2452324"/>
              <a:ext cx="316687" cy="111422"/>
            </a:xfrm>
            <a:custGeom>
              <a:avLst/>
              <a:gdLst/>
              <a:ahLst/>
              <a:cxnLst/>
              <a:rect l="l" t="t" r="r" b="b"/>
              <a:pathLst>
                <a:path w="20015" h="7042" extrusionOk="0">
                  <a:moveTo>
                    <a:pt x="20015" y="0"/>
                  </a:moveTo>
                  <a:lnTo>
                    <a:pt x="20015" y="0"/>
                  </a:lnTo>
                  <a:cubicBezTo>
                    <a:pt x="15309" y="5322"/>
                    <a:pt x="9728" y="6625"/>
                    <a:pt x="5616" y="6625"/>
                  </a:cubicBezTo>
                  <a:cubicBezTo>
                    <a:pt x="2820" y="6625"/>
                    <a:pt x="702" y="6022"/>
                    <a:pt x="0" y="5671"/>
                  </a:cubicBezTo>
                  <a:lnTo>
                    <a:pt x="0" y="5671"/>
                  </a:lnTo>
                  <a:cubicBezTo>
                    <a:pt x="67" y="5871"/>
                    <a:pt x="134" y="6038"/>
                    <a:pt x="234" y="6238"/>
                  </a:cubicBezTo>
                  <a:cubicBezTo>
                    <a:pt x="1872" y="6774"/>
                    <a:pt x="3570" y="7042"/>
                    <a:pt x="5299" y="7042"/>
                  </a:cubicBezTo>
                  <a:cubicBezTo>
                    <a:pt x="5401" y="7042"/>
                    <a:pt x="5502" y="7041"/>
                    <a:pt x="5604" y="7039"/>
                  </a:cubicBezTo>
                  <a:cubicBezTo>
                    <a:pt x="5643" y="7039"/>
                    <a:pt x="5681" y="7039"/>
                    <a:pt x="5720" y="7039"/>
                  </a:cubicBezTo>
                  <a:cubicBezTo>
                    <a:pt x="11148" y="7039"/>
                    <a:pt x="16304" y="4709"/>
                    <a:pt x="19948" y="701"/>
                  </a:cubicBezTo>
                  <a:lnTo>
                    <a:pt x="200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6740122" y="2274258"/>
              <a:ext cx="116659" cy="191642"/>
            </a:xfrm>
            <a:custGeom>
              <a:avLst/>
              <a:gdLst/>
              <a:ahLst/>
              <a:cxnLst/>
              <a:rect l="l" t="t" r="r" b="b"/>
              <a:pathLst>
                <a:path w="7373" h="12112" extrusionOk="0">
                  <a:moveTo>
                    <a:pt x="2411" y="0"/>
                  </a:moveTo>
                  <a:cubicBezTo>
                    <a:pt x="2023" y="0"/>
                    <a:pt x="1663" y="117"/>
                    <a:pt x="1335" y="347"/>
                  </a:cubicBezTo>
                  <a:cubicBezTo>
                    <a:pt x="534" y="914"/>
                    <a:pt x="1" y="2181"/>
                    <a:pt x="1" y="3916"/>
                  </a:cubicBezTo>
                  <a:cubicBezTo>
                    <a:pt x="1" y="7051"/>
                    <a:pt x="1668" y="10554"/>
                    <a:pt x="3703" y="11721"/>
                  </a:cubicBezTo>
                  <a:cubicBezTo>
                    <a:pt x="4149" y="11986"/>
                    <a:pt x="4577" y="12111"/>
                    <a:pt x="4974" y="12111"/>
                  </a:cubicBezTo>
                  <a:cubicBezTo>
                    <a:pt x="5526" y="12111"/>
                    <a:pt x="6017" y="11868"/>
                    <a:pt x="6405" y="11421"/>
                  </a:cubicBezTo>
                  <a:cubicBezTo>
                    <a:pt x="7006" y="10787"/>
                    <a:pt x="7372" y="9653"/>
                    <a:pt x="7372" y="8186"/>
                  </a:cubicBezTo>
                  <a:cubicBezTo>
                    <a:pt x="7372" y="5050"/>
                    <a:pt x="5738" y="1548"/>
                    <a:pt x="3703" y="380"/>
                  </a:cubicBezTo>
                  <a:cubicBezTo>
                    <a:pt x="3245" y="126"/>
                    <a:pt x="2813" y="0"/>
                    <a:pt x="2411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6740122" y="2080748"/>
              <a:ext cx="352589" cy="424897"/>
            </a:xfrm>
            <a:custGeom>
              <a:avLst/>
              <a:gdLst/>
              <a:ahLst/>
              <a:cxnLst/>
              <a:rect l="l" t="t" r="r" b="b"/>
              <a:pathLst>
                <a:path w="22284" h="26854" extrusionOk="0">
                  <a:moveTo>
                    <a:pt x="8940" y="1"/>
                  </a:moveTo>
                  <a:lnTo>
                    <a:pt x="8974" y="6272"/>
                  </a:lnTo>
                  <a:cubicBezTo>
                    <a:pt x="8974" y="6939"/>
                    <a:pt x="8640" y="7573"/>
                    <a:pt x="8073" y="7907"/>
                  </a:cubicBezTo>
                  <a:cubicBezTo>
                    <a:pt x="6939" y="8607"/>
                    <a:pt x="5004" y="9741"/>
                    <a:pt x="4304" y="10175"/>
                  </a:cubicBezTo>
                  <a:cubicBezTo>
                    <a:pt x="3169" y="10942"/>
                    <a:pt x="2135" y="11776"/>
                    <a:pt x="1168" y="12743"/>
                  </a:cubicBezTo>
                  <a:cubicBezTo>
                    <a:pt x="468" y="13344"/>
                    <a:pt x="1" y="14545"/>
                    <a:pt x="1" y="16179"/>
                  </a:cubicBezTo>
                  <a:cubicBezTo>
                    <a:pt x="1" y="19315"/>
                    <a:pt x="1668" y="22784"/>
                    <a:pt x="3703" y="23985"/>
                  </a:cubicBezTo>
                  <a:cubicBezTo>
                    <a:pt x="3803" y="24018"/>
                    <a:pt x="3903" y="24085"/>
                    <a:pt x="4003" y="24118"/>
                  </a:cubicBezTo>
                  <a:cubicBezTo>
                    <a:pt x="5204" y="24719"/>
                    <a:pt x="6238" y="25686"/>
                    <a:pt x="6905" y="26854"/>
                  </a:cubicBezTo>
                  <a:cubicBezTo>
                    <a:pt x="7806" y="25653"/>
                    <a:pt x="8807" y="24552"/>
                    <a:pt x="9908" y="23551"/>
                  </a:cubicBezTo>
                  <a:cubicBezTo>
                    <a:pt x="13377" y="20516"/>
                    <a:pt x="17880" y="18981"/>
                    <a:pt x="20082" y="13477"/>
                  </a:cubicBezTo>
                  <a:cubicBezTo>
                    <a:pt x="22283" y="7973"/>
                    <a:pt x="19314" y="1869"/>
                    <a:pt x="19314" y="1869"/>
                  </a:cubicBezTo>
                  <a:cubicBezTo>
                    <a:pt x="18947" y="1936"/>
                    <a:pt x="18614" y="2002"/>
                    <a:pt x="18280" y="2136"/>
                  </a:cubicBezTo>
                  <a:cubicBezTo>
                    <a:pt x="18047" y="2236"/>
                    <a:pt x="17780" y="2369"/>
                    <a:pt x="17480" y="2503"/>
                  </a:cubicBezTo>
                  <a:lnTo>
                    <a:pt x="17480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6890009" y="2080748"/>
              <a:ext cx="135140" cy="203746"/>
            </a:xfrm>
            <a:custGeom>
              <a:avLst/>
              <a:gdLst/>
              <a:ahLst/>
              <a:cxnLst/>
              <a:rect l="l" t="t" r="r" b="b"/>
              <a:pathLst>
                <a:path w="8541" h="12877" extrusionOk="0">
                  <a:moveTo>
                    <a:pt x="8007" y="1"/>
                  </a:moveTo>
                  <a:cubicBezTo>
                    <a:pt x="8007" y="1"/>
                    <a:pt x="8007" y="2936"/>
                    <a:pt x="8073" y="5205"/>
                  </a:cubicBezTo>
                  <a:cubicBezTo>
                    <a:pt x="1402" y="4905"/>
                    <a:pt x="1" y="502"/>
                    <a:pt x="1" y="501"/>
                  </a:cubicBezTo>
                  <a:lnTo>
                    <a:pt x="1" y="501"/>
                  </a:lnTo>
                  <a:cubicBezTo>
                    <a:pt x="268" y="3303"/>
                    <a:pt x="2336" y="4538"/>
                    <a:pt x="3737" y="5071"/>
                  </a:cubicBezTo>
                  <a:cubicBezTo>
                    <a:pt x="5138" y="5605"/>
                    <a:pt x="6572" y="5972"/>
                    <a:pt x="8040" y="6139"/>
                  </a:cubicBezTo>
                  <a:cubicBezTo>
                    <a:pt x="8040" y="6139"/>
                    <a:pt x="8140" y="6973"/>
                    <a:pt x="8173" y="7139"/>
                  </a:cubicBezTo>
                  <a:cubicBezTo>
                    <a:pt x="8374" y="9241"/>
                    <a:pt x="8407" y="12377"/>
                    <a:pt x="7573" y="12877"/>
                  </a:cubicBezTo>
                  <a:cubicBezTo>
                    <a:pt x="8207" y="12710"/>
                    <a:pt x="8540" y="11976"/>
                    <a:pt x="8540" y="9675"/>
                  </a:cubicBezTo>
                  <a:cubicBezTo>
                    <a:pt x="8540" y="7340"/>
                    <a:pt x="8307" y="5305"/>
                    <a:pt x="8307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7023012" y="2153595"/>
              <a:ext cx="38021" cy="15316"/>
            </a:xfrm>
            <a:custGeom>
              <a:avLst/>
              <a:gdLst/>
              <a:ahLst/>
              <a:cxnLst/>
              <a:rect l="l" t="t" r="r" b="b"/>
              <a:pathLst>
                <a:path w="2403" h="968" extrusionOk="0">
                  <a:moveTo>
                    <a:pt x="2403" y="0"/>
                  </a:moveTo>
                  <a:cubicBezTo>
                    <a:pt x="1721" y="403"/>
                    <a:pt x="954" y="604"/>
                    <a:pt x="180" y="604"/>
                  </a:cubicBezTo>
                  <a:cubicBezTo>
                    <a:pt x="120" y="604"/>
                    <a:pt x="61" y="603"/>
                    <a:pt x="1" y="601"/>
                  </a:cubicBezTo>
                  <a:lnTo>
                    <a:pt x="1" y="968"/>
                  </a:lnTo>
                  <a:cubicBezTo>
                    <a:pt x="2102" y="834"/>
                    <a:pt x="2403" y="0"/>
                    <a:pt x="2403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6814013" y="2468684"/>
              <a:ext cx="54382" cy="36961"/>
            </a:xfrm>
            <a:custGeom>
              <a:avLst/>
              <a:gdLst/>
              <a:ahLst/>
              <a:cxnLst/>
              <a:rect l="l" t="t" r="r" b="b"/>
              <a:pathLst>
                <a:path w="3437" h="2336" extrusionOk="0">
                  <a:moveTo>
                    <a:pt x="1" y="1"/>
                  </a:moveTo>
                  <a:lnTo>
                    <a:pt x="167" y="101"/>
                  </a:lnTo>
                  <a:lnTo>
                    <a:pt x="301" y="201"/>
                  </a:lnTo>
                  <a:cubicBezTo>
                    <a:pt x="401" y="267"/>
                    <a:pt x="501" y="334"/>
                    <a:pt x="601" y="401"/>
                  </a:cubicBezTo>
                  <a:lnTo>
                    <a:pt x="668" y="468"/>
                  </a:lnTo>
                  <a:cubicBezTo>
                    <a:pt x="768" y="568"/>
                    <a:pt x="901" y="668"/>
                    <a:pt x="1001" y="768"/>
                  </a:cubicBezTo>
                  <a:lnTo>
                    <a:pt x="1068" y="834"/>
                  </a:lnTo>
                  <a:cubicBezTo>
                    <a:pt x="1168" y="901"/>
                    <a:pt x="1235" y="1001"/>
                    <a:pt x="1301" y="1068"/>
                  </a:cubicBezTo>
                  <a:lnTo>
                    <a:pt x="1435" y="1201"/>
                  </a:lnTo>
                  <a:cubicBezTo>
                    <a:pt x="1502" y="1268"/>
                    <a:pt x="1535" y="1335"/>
                    <a:pt x="1602" y="1402"/>
                  </a:cubicBezTo>
                  <a:lnTo>
                    <a:pt x="1735" y="1535"/>
                  </a:lnTo>
                  <a:cubicBezTo>
                    <a:pt x="1768" y="1602"/>
                    <a:pt x="1835" y="1702"/>
                    <a:pt x="1902" y="1768"/>
                  </a:cubicBezTo>
                  <a:lnTo>
                    <a:pt x="2002" y="1935"/>
                  </a:lnTo>
                  <a:cubicBezTo>
                    <a:pt x="2069" y="2035"/>
                    <a:pt x="2135" y="2135"/>
                    <a:pt x="2202" y="2269"/>
                  </a:cubicBezTo>
                  <a:lnTo>
                    <a:pt x="2269" y="2336"/>
                  </a:lnTo>
                  <a:cubicBezTo>
                    <a:pt x="2269" y="2336"/>
                    <a:pt x="2736" y="1702"/>
                    <a:pt x="3403" y="868"/>
                  </a:cubicBezTo>
                  <a:lnTo>
                    <a:pt x="3436" y="868"/>
                  </a:lnTo>
                  <a:cubicBezTo>
                    <a:pt x="2402" y="134"/>
                    <a:pt x="1035" y="534"/>
                    <a:pt x="1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6594444" y="3137407"/>
              <a:ext cx="587458" cy="820207"/>
            </a:xfrm>
            <a:custGeom>
              <a:avLst/>
              <a:gdLst/>
              <a:ahLst/>
              <a:cxnLst/>
              <a:rect l="l" t="t" r="r" b="b"/>
              <a:pathLst>
                <a:path w="37128" h="51838" extrusionOk="0">
                  <a:moveTo>
                    <a:pt x="2469" y="0"/>
                  </a:moveTo>
                  <a:lnTo>
                    <a:pt x="1" y="1735"/>
                  </a:lnTo>
                  <a:lnTo>
                    <a:pt x="29522" y="44432"/>
                  </a:lnTo>
                  <a:lnTo>
                    <a:pt x="37127" y="51837"/>
                  </a:lnTo>
                  <a:lnTo>
                    <a:pt x="32758" y="42197"/>
                  </a:lnTo>
                  <a:lnTo>
                    <a:pt x="2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6594444" y="3151125"/>
              <a:ext cx="467128" cy="689307"/>
            </a:xfrm>
            <a:custGeom>
              <a:avLst/>
              <a:gdLst/>
              <a:ahLst/>
              <a:cxnLst/>
              <a:rect l="l" t="t" r="r" b="b"/>
              <a:pathLst>
                <a:path w="29523" h="43565" extrusionOk="0">
                  <a:moveTo>
                    <a:pt x="1235" y="0"/>
                  </a:moveTo>
                  <a:lnTo>
                    <a:pt x="1" y="868"/>
                  </a:lnTo>
                  <a:lnTo>
                    <a:pt x="29522" y="43565"/>
                  </a:lnTo>
                  <a:lnTo>
                    <a:pt x="28855" y="39229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7050987" y="3771810"/>
              <a:ext cx="130915" cy="185804"/>
            </a:xfrm>
            <a:custGeom>
              <a:avLst/>
              <a:gdLst/>
              <a:ahLst/>
              <a:cxnLst/>
              <a:rect l="l" t="t" r="r" b="b"/>
              <a:pathLst>
                <a:path w="8274" h="11743" extrusionOk="0">
                  <a:moveTo>
                    <a:pt x="1" y="1"/>
                  </a:moveTo>
                  <a:lnTo>
                    <a:pt x="668" y="4337"/>
                  </a:lnTo>
                  <a:lnTo>
                    <a:pt x="8273" y="11742"/>
                  </a:lnTo>
                  <a:lnTo>
                    <a:pt x="3904" y="2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6417644" y="2897379"/>
              <a:ext cx="313001" cy="325928"/>
            </a:xfrm>
            <a:custGeom>
              <a:avLst/>
              <a:gdLst/>
              <a:ahLst/>
              <a:cxnLst/>
              <a:rect l="l" t="t" r="r" b="b"/>
              <a:pathLst>
                <a:path w="19782" h="20599" extrusionOk="0">
                  <a:moveTo>
                    <a:pt x="3353" y="1"/>
                  </a:moveTo>
                  <a:cubicBezTo>
                    <a:pt x="3269" y="1"/>
                    <a:pt x="3186" y="9"/>
                    <a:pt x="3103" y="26"/>
                  </a:cubicBezTo>
                  <a:cubicBezTo>
                    <a:pt x="2535" y="93"/>
                    <a:pt x="2035" y="293"/>
                    <a:pt x="1601" y="626"/>
                  </a:cubicBezTo>
                  <a:cubicBezTo>
                    <a:pt x="501" y="1394"/>
                    <a:pt x="0" y="2528"/>
                    <a:pt x="467" y="3195"/>
                  </a:cubicBezTo>
                  <a:cubicBezTo>
                    <a:pt x="686" y="3511"/>
                    <a:pt x="1066" y="3650"/>
                    <a:pt x="1501" y="3650"/>
                  </a:cubicBezTo>
                  <a:cubicBezTo>
                    <a:pt x="1662" y="3650"/>
                    <a:pt x="1831" y="3631"/>
                    <a:pt x="2002" y="3595"/>
                  </a:cubicBezTo>
                  <a:lnTo>
                    <a:pt x="2102" y="3595"/>
                  </a:lnTo>
                  <a:lnTo>
                    <a:pt x="8873" y="13269"/>
                  </a:lnTo>
                  <a:cubicBezTo>
                    <a:pt x="10007" y="14903"/>
                    <a:pt x="6638" y="17405"/>
                    <a:pt x="4670" y="18773"/>
                  </a:cubicBezTo>
                  <a:cubicBezTo>
                    <a:pt x="3283" y="19760"/>
                    <a:pt x="3537" y="20599"/>
                    <a:pt x="4379" y="20599"/>
                  </a:cubicBezTo>
                  <a:cubicBezTo>
                    <a:pt x="4732" y="20599"/>
                    <a:pt x="5189" y="20452"/>
                    <a:pt x="5671" y="20107"/>
                  </a:cubicBezTo>
                  <a:cubicBezTo>
                    <a:pt x="7306" y="18973"/>
                    <a:pt x="9274" y="17305"/>
                    <a:pt x="11242" y="17305"/>
                  </a:cubicBezTo>
                  <a:cubicBezTo>
                    <a:pt x="13143" y="17305"/>
                    <a:pt x="13443" y="17472"/>
                    <a:pt x="13443" y="17472"/>
                  </a:cubicBezTo>
                  <a:cubicBezTo>
                    <a:pt x="13443" y="17472"/>
                    <a:pt x="13410" y="17138"/>
                    <a:pt x="14077" y="15370"/>
                  </a:cubicBezTo>
                  <a:cubicBezTo>
                    <a:pt x="14744" y="13502"/>
                    <a:pt x="16979" y="12201"/>
                    <a:pt x="18614" y="11067"/>
                  </a:cubicBezTo>
                  <a:cubicBezTo>
                    <a:pt x="19782" y="10240"/>
                    <a:pt x="19760" y="9146"/>
                    <a:pt x="18899" y="9146"/>
                  </a:cubicBezTo>
                  <a:cubicBezTo>
                    <a:pt x="18580" y="9146"/>
                    <a:pt x="18145" y="9296"/>
                    <a:pt x="17613" y="9666"/>
                  </a:cubicBezTo>
                  <a:cubicBezTo>
                    <a:pt x="16147" y="10728"/>
                    <a:pt x="13780" y="12326"/>
                    <a:pt x="12211" y="12326"/>
                  </a:cubicBezTo>
                  <a:cubicBezTo>
                    <a:pt x="11710" y="12326"/>
                    <a:pt x="11291" y="12163"/>
                    <a:pt x="11008" y="11768"/>
                  </a:cubicBezTo>
                  <a:cubicBezTo>
                    <a:pt x="10007" y="10333"/>
                    <a:pt x="4971" y="3128"/>
                    <a:pt x="4237" y="2061"/>
                  </a:cubicBezTo>
                  <a:cubicBezTo>
                    <a:pt x="4237" y="2061"/>
                    <a:pt x="4270" y="2027"/>
                    <a:pt x="4270" y="1994"/>
                  </a:cubicBezTo>
                  <a:cubicBezTo>
                    <a:pt x="4637" y="1427"/>
                    <a:pt x="4704" y="860"/>
                    <a:pt x="4437" y="426"/>
                  </a:cubicBezTo>
                  <a:cubicBezTo>
                    <a:pt x="4203" y="159"/>
                    <a:pt x="3903" y="26"/>
                    <a:pt x="3603" y="26"/>
                  </a:cubicBezTo>
                  <a:cubicBezTo>
                    <a:pt x="3519" y="9"/>
                    <a:pt x="3436" y="1"/>
                    <a:pt x="3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6585473" y="3114701"/>
              <a:ext cx="28528" cy="34319"/>
            </a:xfrm>
            <a:custGeom>
              <a:avLst/>
              <a:gdLst/>
              <a:ahLst/>
              <a:cxnLst/>
              <a:rect l="l" t="t" r="r" b="b"/>
              <a:pathLst>
                <a:path w="1803" h="2169" extrusionOk="0">
                  <a:moveTo>
                    <a:pt x="168" y="1"/>
                  </a:moveTo>
                  <a:lnTo>
                    <a:pt x="1" y="1669"/>
                  </a:lnTo>
                  <a:lnTo>
                    <a:pt x="1702" y="2169"/>
                  </a:lnTo>
                  <a:lnTo>
                    <a:pt x="1802" y="401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6417644" y="2897775"/>
              <a:ext cx="212180" cy="326244"/>
            </a:xfrm>
            <a:custGeom>
              <a:avLst/>
              <a:gdLst/>
              <a:ahLst/>
              <a:cxnLst/>
              <a:rect l="l" t="t" r="r" b="b"/>
              <a:pathLst>
                <a:path w="13410" h="20619" extrusionOk="0">
                  <a:moveTo>
                    <a:pt x="3103" y="1"/>
                  </a:moveTo>
                  <a:lnTo>
                    <a:pt x="3103" y="1"/>
                  </a:lnTo>
                  <a:cubicBezTo>
                    <a:pt x="2569" y="101"/>
                    <a:pt x="2035" y="301"/>
                    <a:pt x="1601" y="635"/>
                  </a:cubicBezTo>
                  <a:cubicBezTo>
                    <a:pt x="501" y="1369"/>
                    <a:pt x="0" y="2536"/>
                    <a:pt x="501" y="3203"/>
                  </a:cubicBezTo>
                  <a:cubicBezTo>
                    <a:pt x="701" y="3503"/>
                    <a:pt x="1089" y="3654"/>
                    <a:pt x="1551" y="3654"/>
                  </a:cubicBezTo>
                  <a:cubicBezTo>
                    <a:pt x="1706" y="3654"/>
                    <a:pt x="1868" y="3637"/>
                    <a:pt x="2035" y="3604"/>
                  </a:cubicBezTo>
                  <a:lnTo>
                    <a:pt x="2102" y="3604"/>
                  </a:lnTo>
                  <a:cubicBezTo>
                    <a:pt x="2936" y="4804"/>
                    <a:pt x="7806" y="11743"/>
                    <a:pt x="8873" y="13277"/>
                  </a:cubicBezTo>
                  <a:cubicBezTo>
                    <a:pt x="10007" y="14912"/>
                    <a:pt x="6638" y="17413"/>
                    <a:pt x="4670" y="18781"/>
                  </a:cubicBezTo>
                  <a:cubicBezTo>
                    <a:pt x="3273" y="19776"/>
                    <a:pt x="3540" y="20619"/>
                    <a:pt x="4385" y="20619"/>
                  </a:cubicBezTo>
                  <a:cubicBezTo>
                    <a:pt x="4731" y="20619"/>
                    <a:pt x="5173" y="20478"/>
                    <a:pt x="5638" y="20149"/>
                  </a:cubicBezTo>
                  <a:cubicBezTo>
                    <a:pt x="7272" y="19015"/>
                    <a:pt x="9240" y="17347"/>
                    <a:pt x="11242" y="17347"/>
                  </a:cubicBezTo>
                  <a:cubicBezTo>
                    <a:pt x="13143" y="17347"/>
                    <a:pt x="13410" y="17480"/>
                    <a:pt x="13410" y="17480"/>
                  </a:cubicBezTo>
                  <a:lnTo>
                    <a:pt x="12709" y="16479"/>
                  </a:lnTo>
                  <a:lnTo>
                    <a:pt x="10108" y="15712"/>
                  </a:lnTo>
                  <a:lnTo>
                    <a:pt x="10374" y="13110"/>
                  </a:lnTo>
                  <a:lnTo>
                    <a:pt x="3269" y="3036"/>
                  </a:lnTo>
                  <a:cubicBezTo>
                    <a:pt x="3216" y="3045"/>
                    <a:pt x="3160" y="3050"/>
                    <a:pt x="3103" y="3050"/>
                  </a:cubicBezTo>
                  <a:cubicBezTo>
                    <a:pt x="2946" y="3050"/>
                    <a:pt x="2782" y="3019"/>
                    <a:pt x="2636" y="2970"/>
                  </a:cubicBezTo>
                  <a:cubicBezTo>
                    <a:pt x="2035" y="2836"/>
                    <a:pt x="1635" y="2236"/>
                    <a:pt x="1802" y="1602"/>
                  </a:cubicBezTo>
                  <a:cubicBezTo>
                    <a:pt x="2002" y="935"/>
                    <a:pt x="2469" y="335"/>
                    <a:pt x="3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6593922" y="3121568"/>
              <a:ext cx="15316" cy="19019"/>
            </a:xfrm>
            <a:custGeom>
              <a:avLst/>
              <a:gdLst/>
              <a:ahLst/>
              <a:cxnLst/>
              <a:rect l="l" t="t" r="r" b="b"/>
              <a:pathLst>
                <a:path w="968" h="1202" extrusionOk="0">
                  <a:moveTo>
                    <a:pt x="1" y="0"/>
                  </a:moveTo>
                  <a:lnTo>
                    <a:pt x="901" y="1201"/>
                  </a:lnTo>
                  <a:lnTo>
                    <a:pt x="968" y="668"/>
                  </a:lnTo>
                  <a:cubicBezTo>
                    <a:pt x="968" y="434"/>
                    <a:pt x="835" y="201"/>
                    <a:pt x="601" y="16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6661484" y="3185950"/>
              <a:ext cx="433853" cy="604878"/>
            </a:xfrm>
            <a:custGeom>
              <a:avLst/>
              <a:gdLst/>
              <a:ahLst/>
              <a:cxnLst/>
              <a:rect l="l" t="t" r="r" b="b"/>
              <a:pathLst>
                <a:path w="27420" h="38229" extrusionOk="0">
                  <a:moveTo>
                    <a:pt x="0" y="1"/>
                  </a:moveTo>
                  <a:lnTo>
                    <a:pt x="26252" y="37161"/>
                  </a:lnTo>
                  <a:lnTo>
                    <a:pt x="24685" y="36694"/>
                  </a:lnTo>
                  <a:lnTo>
                    <a:pt x="24685" y="36694"/>
                  </a:lnTo>
                  <a:lnTo>
                    <a:pt x="27420" y="38228"/>
                  </a:lnTo>
                  <a:lnTo>
                    <a:pt x="27420" y="3822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7056793" y="3779721"/>
              <a:ext cx="107688" cy="152561"/>
            </a:xfrm>
            <a:custGeom>
              <a:avLst/>
              <a:gdLst/>
              <a:ahLst/>
              <a:cxnLst/>
              <a:rect l="l" t="t" r="r" b="b"/>
              <a:pathLst>
                <a:path w="6806" h="9642" extrusionOk="0">
                  <a:moveTo>
                    <a:pt x="1" y="1"/>
                  </a:moveTo>
                  <a:lnTo>
                    <a:pt x="2936" y="2269"/>
                  </a:lnTo>
                  <a:lnTo>
                    <a:pt x="6806" y="9641"/>
                  </a:lnTo>
                  <a:lnTo>
                    <a:pt x="3203" y="20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6491535" y="2241726"/>
              <a:ext cx="403252" cy="911661"/>
            </a:xfrm>
            <a:custGeom>
              <a:avLst/>
              <a:gdLst/>
              <a:ahLst/>
              <a:cxnLst/>
              <a:rect l="l" t="t" r="r" b="b"/>
              <a:pathLst>
                <a:path w="25486" h="57618" extrusionOk="0">
                  <a:moveTo>
                    <a:pt x="20015" y="1"/>
                  </a:moveTo>
                  <a:cubicBezTo>
                    <a:pt x="18413" y="1235"/>
                    <a:pt x="16012" y="1802"/>
                    <a:pt x="14778" y="4938"/>
                  </a:cubicBezTo>
                  <a:cubicBezTo>
                    <a:pt x="13543" y="8040"/>
                    <a:pt x="13643" y="9541"/>
                    <a:pt x="13176" y="10875"/>
                  </a:cubicBezTo>
                  <a:cubicBezTo>
                    <a:pt x="12943" y="11509"/>
                    <a:pt x="11475" y="14244"/>
                    <a:pt x="10474" y="17147"/>
                  </a:cubicBezTo>
                  <a:cubicBezTo>
                    <a:pt x="9374" y="20449"/>
                    <a:pt x="8039" y="24285"/>
                    <a:pt x="7672" y="25086"/>
                  </a:cubicBezTo>
                  <a:cubicBezTo>
                    <a:pt x="7005" y="26653"/>
                    <a:pt x="5838" y="28488"/>
                    <a:pt x="5071" y="31991"/>
                  </a:cubicBezTo>
                  <a:cubicBezTo>
                    <a:pt x="4303" y="35493"/>
                    <a:pt x="3536" y="43365"/>
                    <a:pt x="3236" y="45367"/>
                  </a:cubicBezTo>
                  <a:cubicBezTo>
                    <a:pt x="2936" y="47368"/>
                    <a:pt x="1735" y="49069"/>
                    <a:pt x="901" y="51138"/>
                  </a:cubicBezTo>
                  <a:cubicBezTo>
                    <a:pt x="0" y="53539"/>
                    <a:pt x="134" y="54340"/>
                    <a:pt x="434" y="54940"/>
                  </a:cubicBezTo>
                  <a:cubicBezTo>
                    <a:pt x="734" y="55574"/>
                    <a:pt x="1335" y="55574"/>
                    <a:pt x="1735" y="56275"/>
                  </a:cubicBezTo>
                  <a:cubicBezTo>
                    <a:pt x="2102" y="56975"/>
                    <a:pt x="2435" y="56742"/>
                    <a:pt x="2736" y="57342"/>
                  </a:cubicBezTo>
                  <a:cubicBezTo>
                    <a:pt x="2851" y="57550"/>
                    <a:pt x="2971" y="57618"/>
                    <a:pt x="3077" y="57618"/>
                  </a:cubicBezTo>
                  <a:cubicBezTo>
                    <a:pt x="3279" y="57618"/>
                    <a:pt x="3436" y="57375"/>
                    <a:pt x="3436" y="57375"/>
                  </a:cubicBezTo>
                  <a:cubicBezTo>
                    <a:pt x="3436" y="57375"/>
                    <a:pt x="6238" y="54040"/>
                    <a:pt x="6939" y="53606"/>
                  </a:cubicBezTo>
                  <a:cubicBezTo>
                    <a:pt x="7012" y="53564"/>
                    <a:pt x="7088" y="53545"/>
                    <a:pt x="7164" y="53545"/>
                  </a:cubicBezTo>
                  <a:cubicBezTo>
                    <a:pt x="7330" y="53545"/>
                    <a:pt x="7491" y="53635"/>
                    <a:pt x="7606" y="53773"/>
                  </a:cubicBezTo>
                  <a:cubicBezTo>
                    <a:pt x="8139" y="53739"/>
                    <a:pt x="8640" y="53606"/>
                    <a:pt x="9140" y="53372"/>
                  </a:cubicBezTo>
                  <a:cubicBezTo>
                    <a:pt x="8940" y="52472"/>
                    <a:pt x="8673" y="51571"/>
                    <a:pt x="8373" y="50671"/>
                  </a:cubicBezTo>
                  <a:cubicBezTo>
                    <a:pt x="7839" y="49069"/>
                    <a:pt x="7973" y="47168"/>
                    <a:pt x="8873" y="44399"/>
                  </a:cubicBezTo>
                  <a:cubicBezTo>
                    <a:pt x="9340" y="43032"/>
                    <a:pt x="10474" y="39930"/>
                    <a:pt x="11575" y="36927"/>
                  </a:cubicBezTo>
                  <a:cubicBezTo>
                    <a:pt x="12643" y="33892"/>
                    <a:pt x="13477" y="30423"/>
                    <a:pt x="14077" y="29155"/>
                  </a:cubicBezTo>
                  <a:cubicBezTo>
                    <a:pt x="15178" y="26653"/>
                    <a:pt x="16345" y="25386"/>
                    <a:pt x="17946" y="22484"/>
                  </a:cubicBezTo>
                  <a:cubicBezTo>
                    <a:pt x="19614" y="19448"/>
                    <a:pt x="22116" y="14711"/>
                    <a:pt x="22116" y="14711"/>
                  </a:cubicBezTo>
                  <a:cubicBezTo>
                    <a:pt x="22950" y="13978"/>
                    <a:pt x="23550" y="13010"/>
                    <a:pt x="23817" y="11943"/>
                  </a:cubicBezTo>
                  <a:cubicBezTo>
                    <a:pt x="25485" y="3237"/>
                    <a:pt x="20015" y="1"/>
                    <a:pt x="20015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6840927" y="2391629"/>
              <a:ext cx="40664" cy="97656"/>
            </a:xfrm>
            <a:custGeom>
              <a:avLst/>
              <a:gdLst/>
              <a:ahLst/>
              <a:cxnLst/>
              <a:rect l="l" t="t" r="r" b="b"/>
              <a:pathLst>
                <a:path w="2570" h="6172" extrusionOk="0">
                  <a:moveTo>
                    <a:pt x="1102" y="0"/>
                  </a:moveTo>
                  <a:lnTo>
                    <a:pt x="1102" y="0"/>
                  </a:lnTo>
                  <a:cubicBezTo>
                    <a:pt x="1235" y="4137"/>
                    <a:pt x="1" y="5237"/>
                    <a:pt x="1" y="5237"/>
                  </a:cubicBezTo>
                  <a:lnTo>
                    <a:pt x="735" y="6171"/>
                  </a:lnTo>
                  <a:cubicBezTo>
                    <a:pt x="2569" y="3370"/>
                    <a:pt x="1102" y="1"/>
                    <a:pt x="1102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6312614" y="2080748"/>
              <a:ext cx="568977" cy="286087"/>
            </a:xfrm>
            <a:custGeom>
              <a:avLst/>
              <a:gdLst/>
              <a:ahLst/>
              <a:cxnLst/>
              <a:rect l="l" t="t" r="r" b="b"/>
              <a:pathLst>
                <a:path w="35960" h="18081" extrusionOk="0">
                  <a:moveTo>
                    <a:pt x="35959" y="1"/>
                  </a:moveTo>
                  <a:cubicBezTo>
                    <a:pt x="35753" y="249"/>
                    <a:pt x="35444" y="369"/>
                    <a:pt x="35056" y="369"/>
                  </a:cubicBezTo>
                  <a:cubicBezTo>
                    <a:pt x="34818" y="369"/>
                    <a:pt x="34550" y="323"/>
                    <a:pt x="34258" y="234"/>
                  </a:cubicBezTo>
                  <a:cubicBezTo>
                    <a:pt x="33339" y="1443"/>
                    <a:pt x="30528" y="2810"/>
                    <a:pt x="25849" y="2810"/>
                  </a:cubicBezTo>
                  <a:cubicBezTo>
                    <a:pt x="24073" y="2810"/>
                    <a:pt x="22027" y="2613"/>
                    <a:pt x="19714" y="2136"/>
                  </a:cubicBezTo>
                  <a:cubicBezTo>
                    <a:pt x="18290" y="1850"/>
                    <a:pt x="16794" y="1701"/>
                    <a:pt x="15288" y="1701"/>
                  </a:cubicBezTo>
                  <a:cubicBezTo>
                    <a:pt x="8362" y="1701"/>
                    <a:pt x="1233" y="4845"/>
                    <a:pt x="0" y="12243"/>
                  </a:cubicBezTo>
                  <a:lnTo>
                    <a:pt x="0" y="12243"/>
                  </a:lnTo>
                  <a:cubicBezTo>
                    <a:pt x="0" y="12243"/>
                    <a:pt x="1535" y="9608"/>
                    <a:pt x="3736" y="9074"/>
                  </a:cubicBezTo>
                  <a:lnTo>
                    <a:pt x="3736" y="9074"/>
                  </a:lnTo>
                  <a:cubicBezTo>
                    <a:pt x="2535" y="11910"/>
                    <a:pt x="2269" y="15078"/>
                    <a:pt x="2969" y="18081"/>
                  </a:cubicBezTo>
                  <a:cubicBezTo>
                    <a:pt x="2969" y="18081"/>
                    <a:pt x="2702" y="12543"/>
                    <a:pt x="8173" y="8374"/>
                  </a:cubicBezTo>
                  <a:cubicBezTo>
                    <a:pt x="10948" y="6223"/>
                    <a:pt x="13547" y="5675"/>
                    <a:pt x="17704" y="5675"/>
                  </a:cubicBezTo>
                  <a:cubicBezTo>
                    <a:pt x="19543" y="5675"/>
                    <a:pt x="21686" y="5782"/>
                    <a:pt x="24284" y="5905"/>
                  </a:cubicBezTo>
                  <a:cubicBezTo>
                    <a:pt x="24759" y="5928"/>
                    <a:pt x="25213" y="5939"/>
                    <a:pt x="25649" y="5939"/>
                  </a:cubicBezTo>
                  <a:cubicBezTo>
                    <a:pt x="32960" y="5939"/>
                    <a:pt x="34920" y="2866"/>
                    <a:pt x="35959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6312614" y="2080748"/>
              <a:ext cx="568977" cy="286087"/>
            </a:xfrm>
            <a:custGeom>
              <a:avLst/>
              <a:gdLst/>
              <a:ahLst/>
              <a:cxnLst/>
              <a:rect l="l" t="t" r="r" b="b"/>
              <a:pathLst>
                <a:path w="35960" h="18081" extrusionOk="0">
                  <a:moveTo>
                    <a:pt x="35959" y="1"/>
                  </a:moveTo>
                  <a:cubicBezTo>
                    <a:pt x="35753" y="249"/>
                    <a:pt x="35444" y="369"/>
                    <a:pt x="35056" y="369"/>
                  </a:cubicBezTo>
                  <a:cubicBezTo>
                    <a:pt x="34818" y="369"/>
                    <a:pt x="34550" y="323"/>
                    <a:pt x="34258" y="234"/>
                  </a:cubicBezTo>
                  <a:cubicBezTo>
                    <a:pt x="33339" y="1443"/>
                    <a:pt x="30528" y="2810"/>
                    <a:pt x="25849" y="2810"/>
                  </a:cubicBezTo>
                  <a:cubicBezTo>
                    <a:pt x="24073" y="2810"/>
                    <a:pt x="22027" y="2613"/>
                    <a:pt x="19714" y="2136"/>
                  </a:cubicBezTo>
                  <a:cubicBezTo>
                    <a:pt x="18290" y="1850"/>
                    <a:pt x="16794" y="1701"/>
                    <a:pt x="15288" y="1701"/>
                  </a:cubicBezTo>
                  <a:cubicBezTo>
                    <a:pt x="8362" y="1701"/>
                    <a:pt x="1233" y="4845"/>
                    <a:pt x="0" y="12243"/>
                  </a:cubicBezTo>
                  <a:lnTo>
                    <a:pt x="0" y="12243"/>
                  </a:lnTo>
                  <a:cubicBezTo>
                    <a:pt x="0" y="12243"/>
                    <a:pt x="1535" y="9608"/>
                    <a:pt x="3736" y="9074"/>
                  </a:cubicBezTo>
                  <a:lnTo>
                    <a:pt x="3736" y="9074"/>
                  </a:lnTo>
                  <a:cubicBezTo>
                    <a:pt x="2535" y="11910"/>
                    <a:pt x="2269" y="15078"/>
                    <a:pt x="2969" y="18081"/>
                  </a:cubicBezTo>
                  <a:cubicBezTo>
                    <a:pt x="2969" y="18081"/>
                    <a:pt x="2702" y="12543"/>
                    <a:pt x="8173" y="8374"/>
                  </a:cubicBezTo>
                  <a:cubicBezTo>
                    <a:pt x="10948" y="6223"/>
                    <a:pt x="13547" y="5675"/>
                    <a:pt x="17704" y="5675"/>
                  </a:cubicBezTo>
                  <a:cubicBezTo>
                    <a:pt x="19543" y="5675"/>
                    <a:pt x="21686" y="5782"/>
                    <a:pt x="24284" y="5905"/>
                  </a:cubicBezTo>
                  <a:cubicBezTo>
                    <a:pt x="24759" y="5928"/>
                    <a:pt x="25213" y="5939"/>
                    <a:pt x="25649" y="5939"/>
                  </a:cubicBezTo>
                  <a:cubicBezTo>
                    <a:pt x="32960" y="5939"/>
                    <a:pt x="34920" y="2866"/>
                    <a:pt x="359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6440871" y="2094482"/>
              <a:ext cx="414850" cy="52262"/>
            </a:xfrm>
            <a:custGeom>
              <a:avLst/>
              <a:gdLst/>
              <a:ahLst/>
              <a:cxnLst/>
              <a:rect l="l" t="t" r="r" b="b"/>
              <a:pathLst>
                <a:path w="26219" h="3303" extrusionOk="0">
                  <a:moveTo>
                    <a:pt x="26185" y="0"/>
                  </a:moveTo>
                  <a:cubicBezTo>
                    <a:pt x="25618" y="567"/>
                    <a:pt x="24951" y="1001"/>
                    <a:pt x="24251" y="1301"/>
                  </a:cubicBezTo>
                  <a:cubicBezTo>
                    <a:pt x="23517" y="1635"/>
                    <a:pt x="22750" y="1935"/>
                    <a:pt x="21949" y="2135"/>
                  </a:cubicBezTo>
                  <a:cubicBezTo>
                    <a:pt x="21282" y="2335"/>
                    <a:pt x="20581" y="2469"/>
                    <a:pt x="19881" y="2569"/>
                  </a:cubicBezTo>
                  <a:cubicBezTo>
                    <a:pt x="19409" y="2592"/>
                    <a:pt x="18937" y="2616"/>
                    <a:pt x="18466" y="2616"/>
                  </a:cubicBezTo>
                  <a:cubicBezTo>
                    <a:pt x="18270" y="2616"/>
                    <a:pt x="18075" y="2612"/>
                    <a:pt x="17879" y="2602"/>
                  </a:cubicBezTo>
                  <a:cubicBezTo>
                    <a:pt x="16078" y="2569"/>
                    <a:pt x="14277" y="2402"/>
                    <a:pt x="12509" y="2068"/>
                  </a:cubicBezTo>
                  <a:cubicBezTo>
                    <a:pt x="10574" y="1668"/>
                    <a:pt x="8640" y="1468"/>
                    <a:pt x="6671" y="1435"/>
                  </a:cubicBezTo>
                  <a:cubicBezTo>
                    <a:pt x="4336" y="1468"/>
                    <a:pt x="2068" y="2102"/>
                    <a:pt x="33" y="3236"/>
                  </a:cubicBezTo>
                  <a:cubicBezTo>
                    <a:pt x="33" y="3236"/>
                    <a:pt x="0" y="3303"/>
                    <a:pt x="33" y="3303"/>
                  </a:cubicBezTo>
                  <a:cubicBezTo>
                    <a:pt x="2068" y="2402"/>
                    <a:pt x="4236" y="1902"/>
                    <a:pt x="6438" y="1802"/>
                  </a:cubicBezTo>
                  <a:cubicBezTo>
                    <a:pt x="8439" y="1802"/>
                    <a:pt x="10441" y="2035"/>
                    <a:pt x="12409" y="2469"/>
                  </a:cubicBezTo>
                  <a:cubicBezTo>
                    <a:pt x="13310" y="2602"/>
                    <a:pt x="14177" y="2769"/>
                    <a:pt x="15077" y="2836"/>
                  </a:cubicBezTo>
                  <a:cubicBezTo>
                    <a:pt x="15978" y="2936"/>
                    <a:pt x="16912" y="2969"/>
                    <a:pt x="17813" y="2969"/>
                  </a:cubicBezTo>
                  <a:cubicBezTo>
                    <a:pt x="18008" y="2979"/>
                    <a:pt x="18206" y="2983"/>
                    <a:pt x="18406" y="2983"/>
                  </a:cubicBezTo>
                  <a:cubicBezTo>
                    <a:pt x="18887" y="2983"/>
                    <a:pt x="19376" y="2959"/>
                    <a:pt x="19848" y="2936"/>
                  </a:cubicBezTo>
                  <a:cubicBezTo>
                    <a:pt x="20548" y="2836"/>
                    <a:pt x="21249" y="2702"/>
                    <a:pt x="21916" y="2502"/>
                  </a:cubicBezTo>
                  <a:cubicBezTo>
                    <a:pt x="23517" y="2102"/>
                    <a:pt x="25151" y="1368"/>
                    <a:pt x="26219" y="67"/>
                  </a:cubicBezTo>
                  <a:cubicBezTo>
                    <a:pt x="26219" y="67"/>
                    <a:pt x="26219" y="24"/>
                    <a:pt x="26202" y="24"/>
                  </a:cubicBezTo>
                  <a:cubicBezTo>
                    <a:pt x="26197" y="24"/>
                    <a:pt x="26192" y="27"/>
                    <a:pt x="26185" y="34"/>
                  </a:cubicBezTo>
                  <a:lnTo>
                    <a:pt x="261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6592340" y="2116112"/>
              <a:ext cx="258112" cy="42673"/>
            </a:xfrm>
            <a:custGeom>
              <a:avLst/>
              <a:gdLst/>
              <a:ahLst/>
              <a:cxnLst/>
              <a:rect l="l" t="t" r="r" b="b"/>
              <a:pathLst>
                <a:path w="16313" h="2697" extrusionOk="0">
                  <a:moveTo>
                    <a:pt x="16312" y="1"/>
                  </a:moveTo>
                  <a:cubicBezTo>
                    <a:pt x="16012" y="368"/>
                    <a:pt x="15678" y="668"/>
                    <a:pt x="15311" y="935"/>
                  </a:cubicBezTo>
                  <a:cubicBezTo>
                    <a:pt x="14911" y="1235"/>
                    <a:pt x="14444" y="1469"/>
                    <a:pt x="13977" y="1635"/>
                  </a:cubicBezTo>
                  <a:cubicBezTo>
                    <a:pt x="12976" y="1969"/>
                    <a:pt x="11909" y="2203"/>
                    <a:pt x="10842" y="2303"/>
                  </a:cubicBezTo>
                  <a:cubicBezTo>
                    <a:pt x="10411" y="2340"/>
                    <a:pt x="9980" y="2356"/>
                    <a:pt x="9550" y="2356"/>
                  </a:cubicBezTo>
                  <a:cubicBezTo>
                    <a:pt x="7679" y="2356"/>
                    <a:pt x="5808" y="2046"/>
                    <a:pt x="3937" y="1802"/>
                  </a:cubicBezTo>
                  <a:cubicBezTo>
                    <a:pt x="3303" y="1702"/>
                    <a:pt x="2702" y="1635"/>
                    <a:pt x="2035" y="1602"/>
                  </a:cubicBezTo>
                  <a:cubicBezTo>
                    <a:pt x="1702" y="1569"/>
                    <a:pt x="1377" y="1552"/>
                    <a:pt x="1051" y="1552"/>
                  </a:cubicBezTo>
                  <a:cubicBezTo>
                    <a:pt x="726" y="1552"/>
                    <a:pt x="401" y="1569"/>
                    <a:pt x="67" y="1602"/>
                  </a:cubicBezTo>
                  <a:cubicBezTo>
                    <a:pt x="34" y="1602"/>
                    <a:pt x="1" y="1736"/>
                    <a:pt x="67" y="1736"/>
                  </a:cubicBezTo>
                  <a:cubicBezTo>
                    <a:pt x="701" y="1836"/>
                    <a:pt x="1368" y="1836"/>
                    <a:pt x="2002" y="1902"/>
                  </a:cubicBezTo>
                  <a:cubicBezTo>
                    <a:pt x="2669" y="1969"/>
                    <a:pt x="3270" y="2036"/>
                    <a:pt x="3870" y="2136"/>
                  </a:cubicBezTo>
                  <a:cubicBezTo>
                    <a:pt x="5037" y="2269"/>
                    <a:pt x="6205" y="2469"/>
                    <a:pt x="7406" y="2603"/>
                  </a:cubicBezTo>
                  <a:cubicBezTo>
                    <a:pt x="8084" y="2661"/>
                    <a:pt x="8763" y="2697"/>
                    <a:pt x="9441" y="2697"/>
                  </a:cubicBezTo>
                  <a:cubicBezTo>
                    <a:pt x="9930" y="2697"/>
                    <a:pt x="10419" y="2678"/>
                    <a:pt x="10908" y="2636"/>
                  </a:cubicBezTo>
                  <a:cubicBezTo>
                    <a:pt x="11976" y="2603"/>
                    <a:pt x="13043" y="2336"/>
                    <a:pt x="14011" y="1902"/>
                  </a:cubicBezTo>
                  <a:cubicBezTo>
                    <a:pt x="14511" y="1669"/>
                    <a:pt x="14978" y="1369"/>
                    <a:pt x="15412" y="1035"/>
                  </a:cubicBezTo>
                  <a:cubicBezTo>
                    <a:pt x="15778" y="768"/>
                    <a:pt x="16079" y="435"/>
                    <a:pt x="16312" y="68"/>
                  </a:cubicBezTo>
                  <a:lnTo>
                    <a:pt x="16312" y="34"/>
                  </a:lnTo>
                  <a:lnTo>
                    <a:pt x="163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6366980" y="2140288"/>
              <a:ext cx="185788" cy="127672"/>
            </a:xfrm>
            <a:custGeom>
              <a:avLst/>
              <a:gdLst/>
              <a:ahLst/>
              <a:cxnLst/>
              <a:rect l="l" t="t" r="r" b="b"/>
              <a:pathLst>
                <a:path w="11742" h="8069" extrusionOk="0">
                  <a:moveTo>
                    <a:pt x="11262" y="0"/>
                  </a:moveTo>
                  <a:cubicBezTo>
                    <a:pt x="9470" y="0"/>
                    <a:pt x="7715" y="405"/>
                    <a:pt x="6104" y="1242"/>
                  </a:cubicBezTo>
                  <a:cubicBezTo>
                    <a:pt x="4303" y="2142"/>
                    <a:pt x="2602" y="3343"/>
                    <a:pt x="1434" y="4978"/>
                  </a:cubicBezTo>
                  <a:cubicBezTo>
                    <a:pt x="801" y="5878"/>
                    <a:pt x="334" y="6912"/>
                    <a:pt x="0" y="7980"/>
                  </a:cubicBezTo>
                  <a:cubicBezTo>
                    <a:pt x="0" y="8005"/>
                    <a:pt x="19" y="8069"/>
                    <a:pt x="43" y="8069"/>
                  </a:cubicBezTo>
                  <a:cubicBezTo>
                    <a:pt x="51" y="8069"/>
                    <a:pt x="59" y="8062"/>
                    <a:pt x="67" y="8046"/>
                  </a:cubicBezTo>
                  <a:cubicBezTo>
                    <a:pt x="767" y="6212"/>
                    <a:pt x="1901" y="4577"/>
                    <a:pt x="3402" y="3310"/>
                  </a:cubicBezTo>
                  <a:cubicBezTo>
                    <a:pt x="4937" y="1942"/>
                    <a:pt x="6772" y="975"/>
                    <a:pt x="8773" y="441"/>
                  </a:cubicBezTo>
                  <a:cubicBezTo>
                    <a:pt x="9707" y="208"/>
                    <a:pt x="10708" y="107"/>
                    <a:pt x="11675" y="107"/>
                  </a:cubicBezTo>
                  <a:cubicBezTo>
                    <a:pt x="11708" y="107"/>
                    <a:pt x="11742" y="7"/>
                    <a:pt x="11675" y="7"/>
                  </a:cubicBezTo>
                  <a:cubicBezTo>
                    <a:pt x="11537" y="3"/>
                    <a:pt x="11400" y="0"/>
                    <a:pt x="112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6340588" y="2080748"/>
              <a:ext cx="541003" cy="286609"/>
            </a:xfrm>
            <a:custGeom>
              <a:avLst/>
              <a:gdLst/>
              <a:ahLst/>
              <a:cxnLst/>
              <a:rect l="l" t="t" r="r" b="b"/>
              <a:pathLst>
                <a:path w="34192" h="18114" extrusionOk="0">
                  <a:moveTo>
                    <a:pt x="34191" y="1"/>
                  </a:moveTo>
                  <a:cubicBezTo>
                    <a:pt x="33985" y="249"/>
                    <a:pt x="33676" y="369"/>
                    <a:pt x="33288" y="369"/>
                  </a:cubicBezTo>
                  <a:cubicBezTo>
                    <a:pt x="33050" y="369"/>
                    <a:pt x="32782" y="323"/>
                    <a:pt x="32490" y="234"/>
                  </a:cubicBezTo>
                  <a:cubicBezTo>
                    <a:pt x="32223" y="535"/>
                    <a:pt x="31956" y="802"/>
                    <a:pt x="31623" y="1002"/>
                  </a:cubicBezTo>
                  <a:cubicBezTo>
                    <a:pt x="31923" y="1202"/>
                    <a:pt x="32257" y="1302"/>
                    <a:pt x="32623" y="1369"/>
                  </a:cubicBezTo>
                  <a:cubicBezTo>
                    <a:pt x="32623" y="1369"/>
                    <a:pt x="30589" y="4838"/>
                    <a:pt x="23951" y="5205"/>
                  </a:cubicBezTo>
                  <a:cubicBezTo>
                    <a:pt x="23347" y="5238"/>
                    <a:pt x="22761" y="5252"/>
                    <a:pt x="22190" y="5252"/>
                  </a:cubicBezTo>
                  <a:cubicBezTo>
                    <a:pt x="19839" y="5252"/>
                    <a:pt x="17730" y="5024"/>
                    <a:pt x="15653" y="5024"/>
                  </a:cubicBezTo>
                  <a:cubicBezTo>
                    <a:pt x="12703" y="5024"/>
                    <a:pt x="9820" y="5483"/>
                    <a:pt x="6405" y="7707"/>
                  </a:cubicBezTo>
                  <a:cubicBezTo>
                    <a:pt x="0" y="11876"/>
                    <a:pt x="1234" y="18114"/>
                    <a:pt x="1234" y="18114"/>
                  </a:cubicBezTo>
                  <a:cubicBezTo>
                    <a:pt x="1234" y="18114"/>
                    <a:pt x="968" y="12543"/>
                    <a:pt x="6405" y="8374"/>
                  </a:cubicBezTo>
                  <a:cubicBezTo>
                    <a:pt x="9203" y="6223"/>
                    <a:pt x="11809" y="5675"/>
                    <a:pt x="15957" y="5675"/>
                  </a:cubicBezTo>
                  <a:cubicBezTo>
                    <a:pt x="17792" y="5675"/>
                    <a:pt x="19928" y="5782"/>
                    <a:pt x="22516" y="5905"/>
                  </a:cubicBezTo>
                  <a:cubicBezTo>
                    <a:pt x="22993" y="5928"/>
                    <a:pt x="23449" y="5939"/>
                    <a:pt x="23886" y="5939"/>
                  </a:cubicBezTo>
                  <a:cubicBezTo>
                    <a:pt x="31222" y="5939"/>
                    <a:pt x="33152" y="2866"/>
                    <a:pt x="34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6312614" y="2195810"/>
              <a:ext cx="73369" cy="78669"/>
            </a:xfrm>
            <a:custGeom>
              <a:avLst/>
              <a:gdLst/>
              <a:ahLst/>
              <a:cxnLst/>
              <a:rect l="l" t="t" r="r" b="b"/>
              <a:pathLst>
                <a:path w="4637" h="4972" extrusionOk="0">
                  <a:moveTo>
                    <a:pt x="4637" y="1"/>
                  </a:moveTo>
                  <a:cubicBezTo>
                    <a:pt x="4637" y="1"/>
                    <a:pt x="934" y="1569"/>
                    <a:pt x="0" y="4971"/>
                  </a:cubicBezTo>
                  <a:cubicBezTo>
                    <a:pt x="0" y="4971"/>
                    <a:pt x="1535" y="2336"/>
                    <a:pt x="3770" y="1802"/>
                  </a:cubicBezTo>
                  <a:cubicBezTo>
                    <a:pt x="3970" y="1168"/>
                    <a:pt x="4270" y="568"/>
                    <a:pt x="4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6962855" y="1817367"/>
              <a:ext cx="195297" cy="167845"/>
            </a:xfrm>
            <a:custGeom>
              <a:avLst/>
              <a:gdLst/>
              <a:ahLst/>
              <a:cxnLst/>
              <a:rect l="l" t="t" r="r" b="b"/>
              <a:pathLst>
                <a:path w="12343" h="10608" extrusionOk="0">
                  <a:moveTo>
                    <a:pt x="3402" y="0"/>
                  </a:moveTo>
                  <a:cubicBezTo>
                    <a:pt x="938" y="0"/>
                    <a:pt x="0" y="1336"/>
                    <a:pt x="0" y="1336"/>
                  </a:cubicBezTo>
                  <a:lnTo>
                    <a:pt x="3803" y="6940"/>
                  </a:lnTo>
                  <a:lnTo>
                    <a:pt x="7906" y="10576"/>
                  </a:lnTo>
                  <a:cubicBezTo>
                    <a:pt x="7906" y="10576"/>
                    <a:pt x="8057" y="10608"/>
                    <a:pt x="8282" y="10608"/>
                  </a:cubicBezTo>
                  <a:cubicBezTo>
                    <a:pt x="8787" y="10608"/>
                    <a:pt x="9661" y="10448"/>
                    <a:pt x="10007" y="9408"/>
                  </a:cubicBezTo>
                  <a:cubicBezTo>
                    <a:pt x="10241" y="8775"/>
                    <a:pt x="10074" y="8041"/>
                    <a:pt x="9540" y="7607"/>
                  </a:cubicBezTo>
                  <a:lnTo>
                    <a:pt x="9540" y="7607"/>
                  </a:lnTo>
                  <a:cubicBezTo>
                    <a:pt x="9540" y="7607"/>
                    <a:pt x="9807" y="7679"/>
                    <a:pt x="10157" y="7679"/>
                  </a:cubicBezTo>
                  <a:cubicBezTo>
                    <a:pt x="10559" y="7679"/>
                    <a:pt x="11069" y="7584"/>
                    <a:pt x="11408" y="7174"/>
                  </a:cubicBezTo>
                  <a:cubicBezTo>
                    <a:pt x="12342" y="6006"/>
                    <a:pt x="10975" y="5206"/>
                    <a:pt x="10975" y="5205"/>
                  </a:cubicBezTo>
                  <a:lnTo>
                    <a:pt x="10975" y="5205"/>
                  </a:lnTo>
                  <a:cubicBezTo>
                    <a:pt x="10975" y="5206"/>
                    <a:pt x="11408" y="6039"/>
                    <a:pt x="10675" y="6173"/>
                  </a:cubicBezTo>
                  <a:cubicBezTo>
                    <a:pt x="10647" y="6178"/>
                    <a:pt x="10616" y="6181"/>
                    <a:pt x="10583" y="6181"/>
                  </a:cubicBezTo>
                  <a:cubicBezTo>
                    <a:pt x="10223" y="6181"/>
                    <a:pt x="9602" y="5817"/>
                    <a:pt x="9540" y="4472"/>
                  </a:cubicBezTo>
                  <a:cubicBezTo>
                    <a:pt x="9440" y="2370"/>
                    <a:pt x="8039" y="802"/>
                    <a:pt x="5004" y="169"/>
                  </a:cubicBezTo>
                  <a:cubicBezTo>
                    <a:pt x="4410" y="50"/>
                    <a:pt x="3878" y="0"/>
                    <a:pt x="34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6820342" y="1897650"/>
              <a:ext cx="285564" cy="265486"/>
            </a:xfrm>
            <a:custGeom>
              <a:avLst/>
              <a:gdLst/>
              <a:ahLst/>
              <a:cxnLst/>
              <a:rect l="l" t="t" r="r" b="b"/>
              <a:pathLst>
                <a:path w="18048" h="16779" extrusionOk="0">
                  <a:moveTo>
                    <a:pt x="15130" y="1"/>
                  </a:moveTo>
                  <a:cubicBezTo>
                    <a:pt x="13467" y="1"/>
                    <a:pt x="12810" y="1866"/>
                    <a:pt x="12810" y="1866"/>
                  </a:cubicBezTo>
                  <a:cubicBezTo>
                    <a:pt x="11797" y="1051"/>
                    <a:pt x="10888" y="730"/>
                    <a:pt x="10106" y="730"/>
                  </a:cubicBezTo>
                  <a:cubicBezTo>
                    <a:pt x="8390" y="730"/>
                    <a:pt x="7281" y="2274"/>
                    <a:pt x="7006" y="3534"/>
                  </a:cubicBezTo>
                  <a:cubicBezTo>
                    <a:pt x="7406" y="5235"/>
                    <a:pt x="6639" y="6669"/>
                    <a:pt x="5238" y="6970"/>
                  </a:cubicBezTo>
                  <a:cubicBezTo>
                    <a:pt x="5238" y="6970"/>
                    <a:pt x="5338" y="8971"/>
                    <a:pt x="4704" y="9105"/>
                  </a:cubicBezTo>
                  <a:cubicBezTo>
                    <a:pt x="4635" y="9123"/>
                    <a:pt x="4575" y="9132"/>
                    <a:pt x="4522" y="9132"/>
                  </a:cubicBezTo>
                  <a:cubicBezTo>
                    <a:pt x="4008" y="9132"/>
                    <a:pt x="4160" y="8308"/>
                    <a:pt x="3737" y="7704"/>
                  </a:cubicBezTo>
                  <a:cubicBezTo>
                    <a:pt x="3387" y="7179"/>
                    <a:pt x="2808" y="6898"/>
                    <a:pt x="2216" y="6898"/>
                  </a:cubicBezTo>
                  <a:cubicBezTo>
                    <a:pt x="1904" y="6898"/>
                    <a:pt x="1589" y="6976"/>
                    <a:pt x="1302" y="7136"/>
                  </a:cubicBezTo>
                  <a:cubicBezTo>
                    <a:pt x="101" y="7737"/>
                    <a:pt x="1" y="9271"/>
                    <a:pt x="668" y="10539"/>
                  </a:cubicBezTo>
                  <a:cubicBezTo>
                    <a:pt x="1106" y="11369"/>
                    <a:pt x="2119" y="11945"/>
                    <a:pt x="2945" y="11945"/>
                  </a:cubicBezTo>
                  <a:cubicBezTo>
                    <a:pt x="3313" y="11945"/>
                    <a:pt x="3644" y="11830"/>
                    <a:pt x="3870" y="11573"/>
                  </a:cubicBezTo>
                  <a:lnTo>
                    <a:pt x="3904" y="11573"/>
                  </a:lnTo>
                  <a:cubicBezTo>
                    <a:pt x="4371" y="12073"/>
                    <a:pt x="5772" y="16477"/>
                    <a:pt x="12476" y="16777"/>
                  </a:cubicBezTo>
                  <a:cubicBezTo>
                    <a:pt x="12528" y="16778"/>
                    <a:pt x="12579" y="16778"/>
                    <a:pt x="12630" y="16778"/>
                  </a:cubicBezTo>
                  <a:cubicBezTo>
                    <a:pt x="16255" y="16778"/>
                    <a:pt x="17783" y="14420"/>
                    <a:pt x="17980" y="8104"/>
                  </a:cubicBezTo>
                  <a:cubicBezTo>
                    <a:pt x="18047" y="6970"/>
                    <a:pt x="18014" y="5802"/>
                    <a:pt x="17980" y="4768"/>
                  </a:cubicBezTo>
                  <a:cubicBezTo>
                    <a:pt x="17914" y="1999"/>
                    <a:pt x="16646" y="332"/>
                    <a:pt x="15812" y="98"/>
                  </a:cubicBezTo>
                  <a:cubicBezTo>
                    <a:pt x="15568" y="31"/>
                    <a:pt x="15341" y="1"/>
                    <a:pt x="15130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6973931" y="2015306"/>
              <a:ext cx="28528" cy="24034"/>
            </a:xfrm>
            <a:custGeom>
              <a:avLst/>
              <a:gdLst/>
              <a:ahLst/>
              <a:cxnLst/>
              <a:rect l="l" t="t" r="r" b="b"/>
              <a:pathLst>
                <a:path w="1803" h="1519" extrusionOk="0">
                  <a:moveTo>
                    <a:pt x="1035" y="1"/>
                  </a:moveTo>
                  <a:cubicBezTo>
                    <a:pt x="368" y="1"/>
                    <a:pt x="1" y="801"/>
                    <a:pt x="468" y="1268"/>
                  </a:cubicBezTo>
                  <a:cubicBezTo>
                    <a:pt x="629" y="1441"/>
                    <a:pt x="833" y="1518"/>
                    <a:pt x="1034" y="1518"/>
                  </a:cubicBezTo>
                  <a:cubicBezTo>
                    <a:pt x="1415" y="1518"/>
                    <a:pt x="1780" y="1238"/>
                    <a:pt x="1802" y="801"/>
                  </a:cubicBezTo>
                  <a:cubicBezTo>
                    <a:pt x="1802" y="368"/>
                    <a:pt x="1468" y="1"/>
                    <a:pt x="10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6954928" y="1958599"/>
              <a:ext cx="32753" cy="25063"/>
            </a:xfrm>
            <a:custGeom>
              <a:avLst/>
              <a:gdLst/>
              <a:ahLst/>
              <a:cxnLst/>
              <a:rect l="l" t="t" r="r" b="b"/>
              <a:pathLst>
                <a:path w="2070" h="1584" extrusionOk="0">
                  <a:moveTo>
                    <a:pt x="1194" y="1"/>
                  </a:moveTo>
                  <a:cubicBezTo>
                    <a:pt x="1016" y="1"/>
                    <a:pt x="835" y="49"/>
                    <a:pt x="668" y="149"/>
                  </a:cubicBezTo>
                  <a:cubicBezTo>
                    <a:pt x="168" y="449"/>
                    <a:pt x="1" y="1083"/>
                    <a:pt x="301" y="1583"/>
                  </a:cubicBezTo>
                  <a:lnTo>
                    <a:pt x="2069" y="549"/>
                  </a:lnTo>
                  <a:cubicBezTo>
                    <a:pt x="1891" y="193"/>
                    <a:pt x="1550" y="1"/>
                    <a:pt x="1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7063138" y="1951162"/>
              <a:ext cx="34319" cy="22468"/>
            </a:xfrm>
            <a:custGeom>
              <a:avLst/>
              <a:gdLst/>
              <a:ahLst/>
              <a:cxnLst/>
              <a:rect l="l" t="t" r="r" b="b"/>
              <a:pathLst>
                <a:path w="2169" h="1420" extrusionOk="0">
                  <a:moveTo>
                    <a:pt x="979" y="1"/>
                  </a:moveTo>
                  <a:cubicBezTo>
                    <a:pt x="549" y="1"/>
                    <a:pt x="151" y="258"/>
                    <a:pt x="0" y="686"/>
                  </a:cubicBezTo>
                  <a:lnTo>
                    <a:pt x="1901" y="1419"/>
                  </a:lnTo>
                  <a:cubicBezTo>
                    <a:pt x="2168" y="886"/>
                    <a:pt x="1901" y="285"/>
                    <a:pt x="1401" y="85"/>
                  </a:cubicBezTo>
                  <a:cubicBezTo>
                    <a:pt x="1262" y="28"/>
                    <a:pt x="1119" y="1"/>
                    <a:pt x="9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7000845" y="2102394"/>
              <a:ext cx="27990" cy="16155"/>
            </a:xfrm>
            <a:custGeom>
              <a:avLst/>
              <a:gdLst/>
              <a:ahLst/>
              <a:cxnLst/>
              <a:rect l="l" t="t" r="r" b="b"/>
              <a:pathLst>
                <a:path w="1769" h="1021" extrusionOk="0">
                  <a:moveTo>
                    <a:pt x="101" y="1"/>
                  </a:moveTo>
                  <a:lnTo>
                    <a:pt x="101" y="1"/>
                  </a:lnTo>
                  <a:cubicBezTo>
                    <a:pt x="1" y="468"/>
                    <a:pt x="335" y="901"/>
                    <a:pt x="802" y="1001"/>
                  </a:cubicBezTo>
                  <a:cubicBezTo>
                    <a:pt x="858" y="1014"/>
                    <a:pt x="915" y="1021"/>
                    <a:pt x="971" y="1021"/>
                  </a:cubicBezTo>
                  <a:cubicBezTo>
                    <a:pt x="1350" y="1021"/>
                    <a:pt x="1711" y="741"/>
                    <a:pt x="1769" y="334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7058914" y="1995259"/>
              <a:ext cx="28512" cy="24398"/>
            </a:xfrm>
            <a:custGeom>
              <a:avLst/>
              <a:gdLst/>
              <a:ahLst/>
              <a:cxnLst/>
              <a:rect l="l" t="t" r="r" b="b"/>
              <a:pathLst>
                <a:path w="1802" h="1542" extrusionOk="0">
                  <a:moveTo>
                    <a:pt x="1034" y="0"/>
                  </a:moveTo>
                  <a:cubicBezTo>
                    <a:pt x="334" y="0"/>
                    <a:pt x="0" y="834"/>
                    <a:pt x="467" y="1301"/>
                  </a:cubicBezTo>
                  <a:cubicBezTo>
                    <a:pt x="623" y="1468"/>
                    <a:pt x="819" y="1542"/>
                    <a:pt x="1013" y="1542"/>
                  </a:cubicBezTo>
                  <a:cubicBezTo>
                    <a:pt x="1401" y="1542"/>
                    <a:pt x="1779" y="1245"/>
                    <a:pt x="1802" y="801"/>
                  </a:cubicBezTo>
                  <a:cubicBezTo>
                    <a:pt x="1802" y="367"/>
                    <a:pt x="1468" y="0"/>
                    <a:pt x="10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7028297" y="2004231"/>
              <a:ext cx="49097" cy="76533"/>
            </a:xfrm>
            <a:custGeom>
              <a:avLst/>
              <a:gdLst/>
              <a:ahLst/>
              <a:cxnLst/>
              <a:rect l="l" t="t" r="r" b="b"/>
              <a:pathLst>
                <a:path w="3103" h="4837" extrusionOk="0">
                  <a:moveTo>
                    <a:pt x="1" y="0"/>
                  </a:moveTo>
                  <a:lnTo>
                    <a:pt x="634" y="4837"/>
                  </a:lnTo>
                  <a:lnTo>
                    <a:pt x="3103" y="39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6781814" y="1828743"/>
              <a:ext cx="241752" cy="225028"/>
            </a:xfrm>
            <a:custGeom>
              <a:avLst/>
              <a:gdLst/>
              <a:ahLst/>
              <a:cxnLst/>
              <a:rect l="l" t="t" r="r" b="b"/>
              <a:pathLst>
                <a:path w="15279" h="14222" extrusionOk="0">
                  <a:moveTo>
                    <a:pt x="9162" y="1"/>
                  </a:moveTo>
                  <a:cubicBezTo>
                    <a:pt x="8117" y="1"/>
                    <a:pt x="7020" y="230"/>
                    <a:pt x="6339" y="517"/>
                  </a:cubicBezTo>
                  <a:cubicBezTo>
                    <a:pt x="4838" y="1117"/>
                    <a:pt x="3770" y="1584"/>
                    <a:pt x="2903" y="3552"/>
                  </a:cubicBezTo>
                  <a:cubicBezTo>
                    <a:pt x="2069" y="5454"/>
                    <a:pt x="2102" y="6054"/>
                    <a:pt x="1635" y="6955"/>
                  </a:cubicBezTo>
                  <a:cubicBezTo>
                    <a:pt x="1468" y="7288"/>
                    <a:pt x="1168" y="7555"/>
                    <a:pt x="768" y="7689"/>
                  </a:cubicBezTo>
                  <a:cubicBezTo>
                    <a:pt x="568" y="7722"/>
                    <a:pt x="334" y="7689"/>
                    <a:pt x="201" y="7822"/>
                  </a:cubicBezTo>
                  <a:cubicBezTo>
                    <a:pt x="101" y="7889"/>
                    <a:pt x="67" y="8022"/>
                    <a:pt x="67" y="8122"/>
                  </a:cubicBezTo>
                  <a:cubicBezTo>
                    <a:pt x="1" y="8556"/>
                    <a:pt x="67" y="8990"/>
                    <a:pt x="234" y="9390"/>
                  </a:cubicBezTo>
                  <a:cubicBezTo>
                    <a:pt x="468" y="9990"/>
                    <a:pt x="868" y="10524"/>
                    <a:pt x="1402" y="10891"/>
                  </a:cubicBezTo>
                  <a:cubicBezTo>
                    <a:pt x="2023" y="11306"/>
                    <a:pt x="2750" y="11536"/>
                    <a:pt x="3489" y="11536"/>
                  </a:cubicBezTo>
                  <a:cubicBezTo>
                    <a:pt x="3582" y="11536"/>
                    <a:pt x="3676" y="11532"/>
                    <a:pt x="3770" y="11525"/>
                  </a:cubicBezTo>
                  <a:cubicBezTo>
                    <a:pt x="4060" y="11351"/>
                    <a:pt x="4377" y="11270"/>
                    <a:pt x="4691" y="11270"/>
                  </a:cubicBezTo>
                  <a:cubicBezTo>
                    <a:pt x="5281" y="11270"/>
                    <a:pt x="5857" y="11558"/>
                    <a:pt x="6205" y="12059"/>
                  </a:cubicBezTo>
                  <a:cubicBezTo>
                    <a:pt x="6639" y="12709"/>
                    <a:pt x="6526" y="14222"/>
                    <a:pt x="7068" y="14222"/>
                  </a:cubicBezTo>
                  <a:cubicBezTo>
                    <a:pt x="7110" y="14222"/>
                    <a:pt x="7156" y="14213"/>
                    <a:pt x="7206" y="14193"/>
                  </a:cubicBezTo>
                  <a:cubicBezTo>
                    <a:pt x="8307" y="13726"/>
                    <a:pt x="7706" y="11358"/>
                    <a:pt x="7706" y="11358"/>
                  </a:cubicBezTo>
                  <a:cubicBezTo>
                    <a:pt x="9107" y="11058"/>
                    <a:pt x="9874" y="9623"/>
                    <a:pt x="9474" y="7922"/>
                  </a:cubicBezTo>
                  <a:cubicBezTo>
                    <a:pt x="9748" y="6643"/>
                    <a:pt x="10852" y="5097"/>
                    <a:pt x="12560" y="5097"/>
                  </a:cubicBezTo>
                  <a:cubicBezTo>
                    <a:pt x="13346" y="5097"/>
                    <a:pt x="14259" y="5424"/>
                    <a:pt x="15278" y="6254"/>
                  </a:cubicBezTo>
                  <a:cubicBezTo>
                    <a:pt x="15145" y="3753"/>
                    <a:pt x="13977" y="1818"/>
                    <a:pt x="11442" y="617"/>
                  </a:cubicBezTo>
                  <a:cubicBezTo>
                    <a:pt x="10918" y="170"/>
                    <a:pt x="10059" y="1"/>
                    <a:pt x="9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6867556" y="1956732"/>
              <a:ext cx="73670" cy="54414"/>
            </a:xfrm>
            <a:custGeom>
              <a:avLst/>
              <a:gdLst/>
              <a:ahLst/>
              <a:cxnLst/>
              <a:rect l="l" t="t" r="r" b="b"/>
              <a:pathLst>
                <a:path w="4656" h="3439" extrusionOk="0">
                  <a:moveTo>
                    <a:pt x="3855" y="0"/>
                  </a:moveTo>
                  <a:lnTo>
                    <a:pt x="2354" y="500"/>
                  </a:lnTo>
                  <a:cubicBezTo>
                    <a:pt x="2743" y="1363"/>
                    <a:pt x="2042" y="1785"/>
                    <a:pt x="1489" y="1785"/>
                  </a:cubicBezTo>
                  <a:cubicBezTo>
                    <a:pt x="1379" y="1785"/>
                    <a:pt x="1275" y="1768"/>
                    <a:pt x="1186" y="1735"/>
                  </a:cubicBezTo>
                  <a:cubicBezTo>
                    <a:pt x="953" y="1635"/>
                    <a:pt x="786" y="1434"/>
                    <a:pt x="753" y="1201"/>
                  </a:cubicBezTo>
                  <a:lnTo>
                    <a:pt x="753" y="1201"/>
                  </a:lnTo>
                  <a:cubicBezTo>
                    <a:pt x="1" y="2069"/>
                    <a:pt x="603" y="3439"/>
                    <a:pt x="1930" y="3439"/>
                  </a:cubicBezTo>
                  <a:cubicBezTo>
                    <a:pt x="2133" y="3439"/>
                    <a:pt x="2353" y="3407"/>
                    <a:pt x="2587" y="3336"/>
                  </a:cubicBezTo>
                  <a:cubicBezTo>
                    <a:pt x="4656" y="2702"/>
                    <a:pt x="3922" y="500"/>
                    <a:pt x="3855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6917983" y="1886559"/>
              <a:ext cx="97134" cy="67008"/>
            </a:xfrm>
            <a:custGeom>
              <a:avLst/>
              <a:gdLst/>
              <a:ahLst/>
              <a:cxnLst/>
              <a:rect l="l" t="t" r="r" b="b"/>
              <a:pathLst>
                <a:path w="6139" h="4235" extrusionOk="0">
                  <a:moveTo>
                    <a:pt x="3139" y="0"/>
                  </a:moveTo>
                  <a:cubicBezTo>
                    <a:pt x="3040" y="0"/>
                    <a:pt x="2939" y="10"/>
                    <a:pt x="2836" y="32"/>
                  </a:cubicBezTo>
                  <a:cubicBezTo>
                    <a:pt x="1" y="599"/>
                    <a:pt x="835" y="4235"/>
                    <a:pt x="835" y="4235"/>
                  </a:cubicBezTo>
                  <a:cubicBezTo>
                    <a:pt x="1125" y="2977"/>
                    <a:pt x="2240" y="1438"/>
                    <a:pt x="3950" y="1438"/>
                  </a:cubicBezTo>
                  <a:cubicBezTo>
                    <a:pt x="4598" y="1438"/>
                    <a:pt x="5332" y="1659"/>
                    <a:pt x="6139" y="2200"/>
                  </a:cubicBezTo>
                  <a:cubicBezTo>
                    <a:pt x="5127" y="1311"/>
                    <a:pt x="4257" y="0"/>
                    <a:pt x="3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6859930" y="1969184"/>
              <a:ext cx="253888" cy="101486"/>
            </a:xfrm>
            <a:custGeom>
              <a:avLst/>
              <a:gdLst/>
              <a:ahLst/>
              <a:cxnLst/>
              <a:rect l="l" t="t" r="r" b="b"/>
              <a:pathLst>
                <a:path w="16046" h="6414" extrusionOk="0">
                  <a:moveTo>
                    <a:pt x="13032" y="0"/>
                  </a:moveTo>
                  <a:cubicBezTo>
                    <a:pt x="12522" y="0"/>
                    <a:pt x="11909" y="14"/>
                    <a:pt x="11175" y="47"/>
                  </a:cubicBezTo>
                  <a:cubicBezTo>
                    <a:pt x="7339" y="247"/>
                    <a:pt x="3603" y="1048"/>
                    <a:pt x="1" y="2415"/>
                  </a:cubicBezTo>
                  <a:cubicBezTo>
                    <a:pt x="701" y="2515"/>
                    <a:pt x="1201" y="2882"/>
                    <a:pt x="1535" y="3850"/>
                  </a:cubicBezTo>
                  <a:cubicBezTo>
                    <a:pt x="2869" y="5217"/>
                    <a:pt x="4637" y="6085"/>
                    <a:pt x="6505" y="6351"/>
                  </a:cubicBezTo>
                  <a:cubicBezTo>
                    <a:pt x="6793" y="6394"/>
                    <a:pt x="7069" y="6413"/>
                    <a:pt x="7334" y="6413"/>
                  </a:cubicBezTo>
                  <a:cubicBezTo>
                    <a:pt x="9978" y="6413"/>
                    <a:pt x="11472" y="4483"/>
                    <a:pt x="12443" y="4483"/>
                  </a:cubicBezTo>
                  <a:lnTo>
                    <a:pt x="13110" y="5351"/>
                  </a:lnTo>
                  <a:cubicBezTo>
                    <a:pt x="13110" y="5351"/>
                    <a:pt x="13425" y="5443"/>
                    <a:pt x="13860" y="5443"/>
                  </a:cubicBezTo>
                  <a:cubicBezTo>
                    <a:pt x="14331" y="5443"/>
                    <a:pt x="14942" y="5335"/>
                    <a:pt x="15445" y="4884"/>
                  </a:cubicBezTo>
                  <a:cubicBezTo>
                    <a:pt x="15445" y="4884"/>
                    <a:pt x="16045" y="2115"/>
                    <a:pt x="15478" y="214"/>
                  </a:cubicBezTo>
                  <a:cubicBezTo>
                    <a:pt x="15478" y="214"/>
                    <a:pt x="15073" y="0"/>
                    <a:pt x="13032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6859930" y="1969184"/>
              <a:ext cx="253888" cy="101486"/>
            </a:xfrm>
            <a:custGeom>
              <a:avLst/>
              <a:gdLst/>
              <a:ahLst/>
              <a:cxnLst/>
              <a:rect l="l" t="t" r="r" b="b"/>
              <a:pathLst>
                <a:path w="16046" h="6414" extrusionOk="0">
                  <a:moveTo>
                    <a:pt x="13032" y="0"/>
                  </a:moveTo>
                  <a:cubicBezTo>
                    <a:pt x="12522" y="0"/>
                    <a:pt x="11909" y="14"/>
                    <a:pt x="11175" y="47"/>
                  </a:cubicBezTo>
                  <a:cubicBezTo>
                    <a:pt x="7339" y="247"/>
                    <a:pt x="3603" y="1048"/>
                    <a:pt x="1" y="2415"/>
                  </a:cubicBezTo>
                  <a:cubicBezTo>
                    <a:pt x="701" y="2515"/>
                    <a:pt x="1201" y="2882"/>
                    <a:pt x="1535" y="3850"/>
                  </a:cubicBezTo>
                  <a:cubicBezTo>
                    <a:pt x="2869" y="5217"/>
                    <a:pt x="4637" y="6085"/>
                    <a:pt x="6505" y="6351"/>
                  </a:cubicBezTo>
                  <a:cubicBezTo>
                    <a:pt x="6793" y="6394"/>
                    <a:pt x="7069" y="6413"/>
                    <a:pt x="7334" y="6413"/>
                  </a:cubicBezTo>
                  <a:cubicBezTo>
                    <a:pt x="9978" y="6413"/>
                    <a:pt x="11472" y="4483"/>
                    <a:pt x="12443" y="4483"/>
                  </a:cubicBezTo>
                  <a:lnTo>
                    <a:pt x="13110" y="5351"/>
                  </a:lnTo>
                  <a:cubicBezTo>
                    <a:pt x="13110" y="5351"/>
                    <a:pt x="13425" y="5443"/>
                    <a:pt x="13860" y="5443"/>
                  </a:cubicBezTo>
                  <a:cubicBezTo>
                    <a:pt x="14331" y="5443"/>
                    <a:pt x="14942" y="5335"/>
                    <a:pt x="15445" y="4884"/>
                  </a:cubicBezTo>
                  <a:cubicBezTo>
                    <a:pt x="15445" y="4884"/>
                    <a:pt x="16045" y="2115"/>
                    <a:pt x="15478" y="214"/>
                  </a:cubicBezTo>
                  <a:cubicBezTo>
                    <a:pt x="15478" y="214"/>
                    <a:pt x="15073" y="0"/>
                    <a:pt x="130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7040433" y="2014246"/>
              <a:ext cx="68100" cy="41265"/>
            </a:xfrm>
            <a:custGeom>
              <a:avLst/>
              <a:gdLst/>
              <a:ahLst/>
              <a:cxnLst/>
              <a:rect l="l" t="t" r="r" b="b"/>
              <a:pathLst>
                <a:path w="4304" h="2608" extrusionOk="0">
                  <a:moveTo>
                    <a:pt x="4304" y="1"/>
                  </a:moveTo>
                  <a:cubicBezTo>
                    <a:pt x="4204" y="535"/>
                    <a:pt x="4037" y="1302"/>
                    <a:pt x="3737" y="1535"/>
                  </a:cubicBezTo>
                  <a:cubicBezTo>
                    <a:pt x="3391" y="1754"/>
                    <a:pt x="2986" y="1863"/>
                    <a:pt x="2581" y="1863"/>
                  </a:cubicBezTo>
                  <a:cubicBezTo>
                    <a:pt x="2243" y="1863"/>
                    <a:pt x="1905" y="1787"/>
                    <a:pt x="1602" y="1635"/>
                  </a:cubicBezTo>
                  <a:cubicBezTo>
                    <a:pt x="1035" y="1235"/>
                    <a:pt x="501" y="802"/>
                    <a:pt x="1" y="301"/>
                  </a:cubicBezTo>
                  <a:lnTo>
                    <a:pt x="1" y="301"/>
                  </a:lnTo>
                  <a:lnTo>
                    <a:pt x="1035" y="1635"/>
                  </a:lnTo>
                  <a:lnTo>
                    <a:pt x="1702" y="2503"/>
                  </a:lnTo>
                  <a:cubicBezTo>
                    <a:pt x="1702" y="2503"/>
                    <a:pt x="2031" y="2607"/>
                    <a:pt x="2481" y="2607"/>
                  </a:cubicBezTo>
                  <a:cubicBezTo>
                    <a:pt x="2947" y="2607"/>
                    <a:pt x="3544" y="2495"/>
                    <a:pt x="4037" y="2036"/>
                  </a:cubicBezTo>
                  <a:cubicBezTo>
                    <a:pt x="4170" y="1369"/>
                    <a:pt x="4237" y="701"/>
                    <a:pt x="43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6877351" y="2008503"/>
              <a:ext cx="91850" cy="9145"/>
            </a:xfrm>
            <a:custGeom>
              <a:avLst/>
              <a:gdLst/>
              <a:ahLst/>
              <a:cxnLst/>
              <a:rect l="l" t="t" r="r" b="b"/>
              <a:pathLst>
                <a:path w="5805" h="578" extrusionOk="0">
                  <a:moveTo>
                    <a:pt x="643" y="1"/>
                  </a:moveTo>
                  <a:cubicBezTo>
                    <a:pt x="434" y="1"/>
                    <a:pt x="221" y="34"/>
                    <a:pt x="0" y="97"/>
                  </a:cubicBezTo>
                  <a:lnTo>
                    <a:pt x="34" y="130"/>
                  </a:lnTo>
                  <a:cubicBezTo>
                    <a:pt x="120" y="125"/>
                    <a:pt x="207" y="122"/>
                    <a:pt x="294" y="122"/>
                  </a:cubicBezTo>
                  <a:cubicBezTo>
                    <a:pt x="741" y="122"/>
                    <a:pt x="1188" y="196"/>
                    <a:pt x="1635" y="364"/>
                  </a:cubicBezTo>
                  <a:cubicBezTo>
                    <a:pt x="2102" y="464"/>
                    <a:pt x="2602" y="531"/>
                    <a:pt x="3103" y="564"/>
                  </a:cubicBezTo>
                  <a:cubicBezTo>
                    <a:pt x="3228" y="573"/>
                    <a:pt x="3353" y="577"/>
                    <a:pt x="3479" y="577"/>
                  </a:cubicBezTo>
                  <a:cubicBezTo>
                    <a:pt x="3822" y="577"/>
                    <a:pt x="4171" y="546"/>
                    <a:pt x="4537" y="497"/>
                  </a:cubicBezTo>
                  <a:cubicBezTo>
                    <a:pt x="4971" y="397"/>
                    <a:pt x="5404" y="264"/>
                    <a:pt x="5805" y="30"/>
                  </a:cubicBezTo>
                  <a:lnTo>
                    <a:pt x="5805" y="30"/>
                  </a:lnTo>
                  <a:cubicBezTo>
                    <a:pt x="5538" y="64"/>
                    <a:pt x="5304" y="130"/>
                    <a:pt x="5037" y="197"/>
                  </a:cubicBezTo>
                  <a:cubicBezTo>
                    <a:pt x="4804" y="231"/>
                    <a:pt x="4537" y="297"/>
                    <a:pt x="4303" y="297"/>
                  </a:cubicBezTo>
                  <a:cubicBezTo>
                    <a:pt x="4010" y="336"/>
                    <a:pt x="3717" y="353"/>
                    <a:pt x="3424" y="353"/>
                  </a:cubicBezTo>
                  <a:cubicBezTo>
                    <a:pt x="3217" y="353"/>
                    <a:pt x="3010" y="344"/>
                    <a:pt x="2802" y="331"/>
                  </a:cubicBezTo>
                  <a:cubicBezTo>
                    <a:pt x="2302" y="297"/>
                    <a:pt x="1835" y="231"/>
                    <a:pt x="1335" y="130"/>
                  </a:cubicBezTo>
                  <a:cubicBezTo>
                    <a:pt x="1106" y="42"/>
                    <a:pt x="877" y="1"/>
                    <a:pt x="6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6883157" y="2017427"/>
              <a:ext cx="73369" cy="22231"/>
            </a:xfrm>
            <a:custGeom>
              <a:avLst/>
              <a:gdLst/>
              <a:ahLst/>
              <a:cxnLst/>
              <a:rect l="l" t="t" r="r" b="b"/>
              <a:pathLst>
                <a:path w="4637" h="1405" extrusionOk="0">
                  <a:moveTo>
                    <a:pt x="0" y="0"/>
                  </a:moveTo>
                  <a:lnTo>
                    <a:pt x="0" y="33"/>
                  </a:lnTo>
                  <a:lnTo>
                    <a:pt x="34" y="33"/>
                  </a:lnTo>
                  <a:cubicBezTo>
                    <a:pt x="768" y="434"/>
                    <a:pt x="1535" y="767"/>
                    <a:pt x="2335" y="1034"/>
                  </a:cubicBezTo>
                  <a:cubicBezTo>
                    <a:pt x="2863" y="1210"/>
                    <a:pt x="3485" y="1405"/>
                    <a:pt x="4073" y="1405"/>
                  </a:cubicBezTo>
                  <a:cubicBezTo>
                    <a:pt x="4266" y="1405"/>
                    <a:pt x="4456" y="1384"/>
                    <a:pt x="4637" y="1334"/>
                  </a:cubicBezTo>
                  <a:lnTo>
                    <a:pt x="4637" y="1268"/>
                  </a:lnTo>
                  <a:cubicBezTo>
                    <a:pt x="4237" y="1234"/>
                    <a:pt x="3870" y="1201"/>
                    <a:pt x="3503" y="1168"/>
                  </a:cubicBezTo>
                  <a:cubicBezTo>
                    <a:pt x="3069" y="1068"/>
                    <a:pt x="2636" y="967"/>
                    <a:pt x="2235" y="834"/>
                  </a:cubicBezTo>
                  <a:cubicBezTo>
                    <a:pt x="1501" y="567"/>
                    <a:pt x="768" y="20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6937523" y="2002902"/>
              <a:ext cx="163620" cy="23797"/>
            </a:xfrm>
            <a:custGeom>
              <a:avLst/>
              <a:gdLst/>
              <a:ahLst/>
              <a:cxnLst/>
              <a:rect l="l" t="t" r="r" b="b"/>
              <a:pathLst>
                <a:path w="10341" h="1504" extrusionOk="0">
                  <a:moveTo>
                    <a:pt x="7016" y="1"/>
                  </a:moveTo>
                  <a:cubicBezTo>
                    <a:pt x="6380" y="1"/>
                    <a:pt x="5747" y="135"/>
                    <a:pt x="5137" y="384"/>
                  </a:cubicBezTo>
                  <a:cubicBezTo>
                    <a:pt x="4303" y="651"/>
                    <a:pt x="3469" y="918"/>
                    <a:pt x="2602" y="1118"/>
                  </a:cubicBezTo>
                  <a:cubicBezTo>
                    <a:pt x="1965" y="1322"/>
                    <a:pt x="1289" y="1409"/>
                    <a:pt x="619" y="1409"/>
                  </a:cubicBezTo>
                  <a:cubicBezTo>
                    <a:pt x="411" y="1409"/>
                    <a:pt x="205" y="1401"/>
                    <a:pt x="0" y="1385"/>
                  </a:cubicBezTo>
                  <a:lnTo>
                    <a:pt x="0" y="1385"/>
                  </a:lnTo>
                  <a:cubicBezTo>
                    <a:pt x="487" y="1460"/>
                    <a:pt x="974" y="1503"/>
                    <a:pt x="1467" y="1503"/>
                  </a:cubicBezTo>
                  <a:cubicBezTo>
                    <a:pt x="1852" y="1503"/>
                    <a:pt x="2240" y="1477"/>
                    <a:pt x="2635" y="1418"/>
                  </a:cubicBezTo>
                  <a:cubicBezTo>
                    <a:pt x="3469" y="1285"/>
                    <a:pt x="4270" y="1052"/>
                    <a:pt x="5104" y="785"/>
                  </a:cubicBezTo>
                  <a:cubicBezTo>
                    <a:pt x="5471" y="651"/>
                    <a:pt x="5838" y="518"/>
                    <a:pt x="6205" y="418"/>
                  </a:cubicBezTo>
                  <a:cubicBezTo>
                    <a:pt x="6478" y="340"/>
                    <a:pt x="6752" y="307"/>
                    <a:pt x="7025" y="307"/>
                  </a:cubicBezTo>
                  <a:cubicBezTo>
                    <a:pt x="7219" y="307"/>
                    <a:pt x="7412" y="323"/>
                    <a:pt x="7606" y="351"/>
                  </a:cubicBezTo>
                  <a:cubicBezTo>
                    <a:pt x="8006" y="418"/>
                    <a:pt x="8439" y="518"/>
                    <a:pt x="8873" y="585"/>
                  </a:cubicBezTo>
                  <a:cubicBezTo>
                    <a:pt x="9056" y="597"/>
                    <a:pt x="9235" y="605"/>
                    <a:pt x="9411" y="605"/>
                  </a:cubicBezTo>
                  <a:cubicBezTo>
                    <a:pt x="9715" y="605"/>
                    <a:pt x="10011" y="581"/>
                    <a:pt x="10307" y="518"/>
                  </a:cubicBezTo>
                  <a:cubicBezTo>
                    <a:pt x="10341" y="518"/>
                    <a:pt x="10341" y="451"/>
                    <a:pt x="10307" y="451"/>
                  </a:cubicBezTo>
                  <a:cubicBezTo>
                    <a:pt x="10173" y="460"/>
                    <a:pt x="10039" y="464"/>
                    <a:pt x="9906" y="464"/>
                  </a:cubicBezTo>
                  <a:cubicBezTo>
                    <a:pt x="9541" y="464"/>
                    <a:pt x="9182" y="433"/>
                    <a:pt x="8840" y="384"/>
                  </a:cubicBezTo>
                  <a:cubicBezTo>
                    <a:pt x="8339" y="251"/>
                    <a:pt x="7906" y="118"/>
                    <a:pt x="7405" y="17"/>
                  </a:cubicBezTo>
                  <a:cubicBezTo>
                    <a:pt x="7276" y="6"/>
                    <a:pt x="7146" y="1"/>
                    <a:pt x="70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6944375" y="1979025"/>
              <a:ext cx="152023" cy="23101"/>
            </a:xfrm>
            <a:custGeom>
              <a:avLst/>
              <a:gdLst/>
              <a:ahLst/>
              <a:cxnLst/>
              <a:rect l="l" t="t" r="r" b="b"/>
              <a:pathLst>
                <a:path w="9608" h="1460" extrusionOk="0">
                  <a:moveTo>
                    <a:pt x="6105" y="0"/>
                  </a:moveTo>
                  <a:cubicBezTo>
                    <a:pt x="5705" y="0"/>
                    <a:pt x="5305" y="42"/>
                    <a:pt x="4904" y="125"/>
                  </a:cubicBezTo>
                  <a:cubicBezTo>
                    <a:pt x="4104" y="326"/>
                    <a:pt x="3336" y="592"/>
                    <a:pt x="2536" y="826"/>
                  </a:cubicBezTo>
                  <a:cubicBezTo>
                    <a:pt x="1702" y="1093"/>
                    <a:pt x="868" y="1293"/>
                    <a:pt x="1" y="1460"/>
                  </a:cubicBezTo>
                  <a:cubicBezTo>
                    <a:pt x="868" y="1393"/>
                    <a:pt x="1769" y="1293"/>
                    <a:pt x="2636" y="1126"/>
                  </a:cubicBezTo>
                  <a:cubicBezTo>
                    <a:pt x="3403" y="959"/>
                    <a:pt x="4170" y="659"/>
                    <a:pt x="4971" y="459"/>
                  </a:cubicBezTo>
                  <a:cubicBezTo>
                    <a:pt x="5407" y="345"/>
                    <a:pt x="5864" y="286"/>
                    <a:pt x="6330" y="286"/>
                  </a:cubicBezTo>
                  <a:cubicBezTo>
                    <a:pt x="6685" y="286"/>
                    <a:pt x="7046" y="320"/>
                    <a:pt x="7406" y="392"/>
                  </a:cubicBezTo>
                  <a:cubicBezTo>
                    <a:pt x="7773" y="426"/>
                    <a:pt x="8107" y="492"/>
                    <a:pt x="8473" y="626"/>
                  </a:cubicBezTo>
                  <a:cubicBezTo>
                    <a:pt x="8807" y="759"/>
                    <a:pt x="9207" y="859"/>
                    <a:pt x="9574" y="893"/>
                  </a:cubicBezTo>
                  <a:cubicBezTo>
                    <a:pt x="9608" y="893"/>
                    <a:pt x="9608" y="826"/>
                    <a:pt x="9574" y="826"/>
                  </a:cubicBezTo>
                  <a:lnTo>
                    <a:pt x="9574" y="859"/>
                  </a:lnTo>
                  <a:cubicBezTo>
                    <a:pt x="9174" y="793"/>
                    <a:pt x="8774" y="659"/>
                    <a:pt x="8407" y="459"/>
                  </a:cubicBezTo>
                  <a:cubicBezTo>
                    <a:pt x="8040" y="326"/>
                    <a:pt x="7673" y="226"/>
                    <a:pt x="7306" y="125"/>
                  </a:cubicBezTo>
                  <a:cubicBezTo>
                    <a:pt x="6906" y="42"/>
                    <a:pt x="6505" y="0"/>
                    <a:pt x="6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6926954" y="2034831"/>
              <a:ext cx="106644" cy="26170"/>
            </a:xfrm>
            <a:custGeom>
              <a:avLst/>
              <a:gdLst/>
              <a:ahLst/>
              <a:cxnLst/>
              <a:rect l="l" t="t" r="r" b="b"/>
              <a:pathLst>
                <a:path w="6740" h="1654" extrusionOk="0">
                  <a:moveTo>
                    <a:pt x="6706" y="1"/>
                  </a:moveTo>
                  <a:lnTo>
                    <a:pt x="6706" y="34"/>
                  </a:lnTo>
                  <a:cubicBezTo>
                    <a:pt x="6139" y="234"/>
                    <a:pt x="5605" y="535"/>
                    <a:pt x="5038" y="768"/>
                  </a:cubicBezTo>
                  <a:cubicBezTo>
                    <a:pt x="4471" y="1002"/>
                    <a:pt x="3904" y="1168"/>
                    <a:pt x="3337" y="1268"/>
                  </a:cubicBezTo>
                  <a:cubicBezTo>
                    <a:pt x="3005" y="1308"/>
                    <a:pt x="2672" y="1324"/>
                    <a:pt x="2333" y="1324"/>
                  </a:cubicBezTo>
                  <a:cubicBezTo>
                    <a:pt x="2094" y="1324"/>
                    <a:pt x="1851" y="1316"/>
                    <a:pt x="1602" y="1302"/>
                  </a:cubicBezTo>
                  <a:cubicBezTo>
                    <a:pt x="1035" y="1235"/>
                    <a:pt x="501" y="1068"/>
                    <a:pt x="1" y="801"/>
                  </a:cubicBezTo>
                  <a:lnTo>
                    <a:pt x="1" y="801"/>
                  </a:lnTo>
                  <a:cubicBezTo>
                    <a:pt x="535" y="1135"/>
                    <a:pt x="1102" y="1402"/>
                    <a:pt x="1702" y="1535"/>
                  </a:cubicBezTo>
                  <a:cubicBezTo>
                    <a:pt x="2021" y="1610"/>
                    <a:pt x="2350" y="1654"/>
                    <a:pt x="2683" y="1654"/>
                  </a:cubicBezTo>
                  <a:cubicBezTo>
                    <a:pt x="2944" y="1654"/>
                    <a:pt x="3207" y="1627"/>
                    <a:pt x="3470" y="1569"/>
                  </a:cubicBezTo>
                  <a:cubicBezTo>
                    <a:pt x="4037" y="1469"/>
                    <a:pt x="4604" y="1302"/>
                    <a:pt x="5138" y="1002"/>
                  </a:cubicBezTo>
                  <a:cubicBezTo>
                    <a:pt x="5672" y="735"/>
                    <a:pt x="6139" y="301"/>
                    <a:pt x="6706" y="68"/>
                  </a:cubicBezTo>
                  <a:cubicBezTo>
                    <a:pt x="6739" y="68"/>
                    <a:pt x="6739" y="1"/>
                    <a:pt x="67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6859930" y="1985228"/>
              <a:ext cx="71803" cy="74429"/>
            </a:xfrm>
            <a:custGeom>
              <a:avLst/>
              <a:gdLst/>
              <a:ahLst/>
              <a:cxnLst/>
              <a:rect l="l" t="t" r="r" b="b"/>
              <a:pathLst>
                <a:path w="4538" h="4704" extrusionOk="0">
                  <a:moveTo>
                    <a:pt x="4504" y="0"/>
                  </a:moveTo>
                  <a:lnTo>
                    <a:pt x="4504" y="0"/>
                  </a:lnTo>
                  <a:cubicBezTo>
                    <a:pt x="3003" y="367"/>
                    <a:pt x="1468" y="834"/>
                    <a:pt x="1" y="1401"/>
                  </a:cubicBezTo>
                  <a:cubicBezTo>
                    <a:pt x="701" y="1501"/>
                    <a:pt x="1201" y="1868"/>
                    <a:pt x="1535" y="2836"/>
                  </a:cubicBezTo>
                  <a:cubicBezTo>
                    <a:pt x="2336" y="3636"/>
                    <a:pt x="3270" y="4270"/>
                    <a:pt x="4304" y="4704"/>
                  </a:cubicBezTo>
                  <a:cubicBezTo>
                    <a:pt x="3003" y="4037"/>
                    <a:pt x="2002" y="2769"/>
                    <a:pt x="2069" y="2369"/>
                  </a:cubicBezTo>
                  <a:cubicBezTo>
                    <a:pt x="2102" y="1935"/>
                    <a:pt x="2369" y="1902"/>
                    <a:pt x="3503" y="1468"/>
                  </a:cubicBezTo>
                  <a:cubicBezTo>
                    <a:pt x="4504" y="1101"/>
                    <a:pt x="4537" y="534"/>
                    <a:pt x="45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6870737" y="1953551"/>
              <a:ext cx="73654" cy="54619"/>
            </a:xfrm>
            <a:custGeom>
              <a:avLst/>
              <a:gdLst/>
              <a:ahLst/>
              <a:cxnLst/>
              <a:rect l="l" t="t" r="r" b="b"/>
              <a:pathLst>
                <a:path w="4655" h="3452" extrusionOk="0">
                  <a:moveTo>
                    <a:pt x="3821" y="1"/>
                  </a:moveTo>
                  <a:lnTo>
                    <a:pt x="2153" y="668"/>
                  </a:lnTo>
                  <a:cubicBezTo>
                    <a:pt x="2643" y="1705"/>
                    <a:pt x="1913" y="2170"/>
                    <a:pt x="1361" y="2170"/>
                  </a:cubicBezTo>
                  <a:cubicBezTo>
                    <a:pt x="1274" y="2170"/>
                    <a:pt x="1192" y="2159"/>
                    <a:pt x="1119" y="2136"/>
                  </a:cubicBezTo>
                  <a:cubicBezTo>
                    <a:pt x="719" y="2002"/>
                    <a:pt x="719" y="1202"/>
                    <a:pt x="719" y="1202"/>
                  </a:cubicBezTo>
                  <a:lnTo>
                    <a:pt x="719" y="1202"/>
                  </a:lnTo>
                  <a:cubicBezTo>
                    <a:pt x="1" y="2092"/>
                    <a:pt x="593" y="3451"/>
                    <a:pt x="1899" y="3451"/>
                  </a:cubicBezTo>
                  <a:cubicBezTo>
                    <a:pt x="2110" y="3451"/>
                    <a:pt x="2340" y="3416"/>
                    <a:pt x="2587" y="3337"/>
                  </a:cubicBezTo>
                  <a:cubicBezTo>
                    <a:pt x="4655" y="2703"/>
                    <a:pt x="3921" y="535"/>
                    <a:pt x="3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6877351" y="1886527"/>
              <a:ext cx="35901" cy="98511"/>
            </a:xfrm>
            <a:custGeom>
              <a:avLst/>
              <a:gdLst/>
              <a:ahLst/>
              <a:cxnLst/>
              <a:rect l="l" t="t" r="r" b="b"/>
              <a:pathLst>
                <a:path w="2269" h="6226" extrusionOk="0">
                  <a:moveTo>
                    <a:pt x="1535" y="1"/>
                  </a:moveTo>
                  <a:cubicBezTo>
                    <a:pt x="0" y="1502"/>
                    <a:pt x="1101" y="3737"/>
                    <a:pt x="1401" y="4671"/>
                  </a:cubicBezTo>
                  <a:cubicBezTo>
                    <a:pt x="1735" y="5605"/>
                    <a:pt x="1435" y="6072"/>
                    <a:pt x="1135" y="6205"/>
                  </a:cubicBezTo>
                  <a:cubicBezTo>
                    <a:pt x="1183" y="6219"/>
                    <a:pt x="1235" y="6226"/>
                    <a:pt x="1287" y="6226"/>
                  </a:cubicBezTo>
                  <a:cubicBezTo>
                    <a:pt x="1486" y="6226"/>
                    <a:pt x="1696" y="6130"/>
                    <a:pt x="1802" y="5971"/>
                  </a:cubicBezTo>
                  <a:cubicBezTo>
                    <a:pt x="2269" y="4937"/>
                    <a:pt x="1235" y="3570"/>
                    <a:pt x="1034" y="2669"/>
                  </a:cubicBezTo>
                  <a:cubicBezTo>
                    <a:pt x="801" y="1735"/>
                    <a:pt x="968" y="768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7371361" y="2726243"/>
              <a:ext cx="173668" cy="70220"/>
            </a:xfrm>
            <a:custGeom>
              <a:avLst/>
              <a:gdLst/>
              <a:ahLst/>
              <a:cxnLst/>
              <a:rect l="l" t="t" r="r" b="b"/>
              <a:pathLst>
                <a:path w="10976" h="4438" extrusionOk="0">
                  <a:moveTo>
                    <a:pt x="34" y="1"/>
                  </a:moveTo>
                  <a:cubicBezTo>
                    <a:pt x="1" y="2903"/>
                    <a:pt x="2502" y="4437"/>
                    <a:pt x="5505" y="4437"/>
                  </a:cubicBezTo>
                  <a:cubicBezTo>
                    <a:pt x="8540" y="4437"/>
                    <a:pt x="10975" y="2903"/>
                    <a:pt x="10975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7371361" y="2726243"/>
              <a:ext cx="173668" cy="70220"/>
            </a:xfrm>
            <a:custGeom>
              <a:avLst/>
              <a:gdLst/>
              <a:ahLst/>
              <a:cxnLst/>
              <a:rect l="l" t="t" r="r" b="b"/>
              <a:pathLst>
                <a:path w="10976" h="4438" extrusionOk="0">
                  <a:moveTo>
                    <a:pt x="34" y="1"/>
                  </a:moveTo>
                  <a:cubicBezTo>
                    <a:pt x="1" y="2903"/>
                    <a:pt x="2502" y="4437"/>
                    <a:pt x="5505" y="4437"/>
                  </a:cubicBezTo>
                  <a:cubicBezTo>
                    <a:pt x="8540" y="4437"/>
                    <a:pt x="10975" y="2903"/>
                    <a:pt x="109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7363449" y="2676244"/>
              <a:ext cx="190012" cy="100030"/>
            </a:xfrm>
            <a:custGeom>
              <a:avLst/>
              <a:gdLst/>
              <a:ahLst/>
              <a:cxnLst/>
              <a:rect l="l" t="t" r="r" b="b"/>
              <a:pathLst>
                <a:path w="12009" h="6322" extrusionOk="0">
                  <a:moveTo>
                    <a:pt x="6005" y="0"/>
                  </a:moveTo>
                  <a:cubicBezTo>
                    <a:pt x="4604" y="0"/>
                    <a:pt x="3203" y="309"/>
                    <a:pt x="2135" y="926"/>
                  </a:cubicBezTo>
                  <a:cubicBezTo>
                    <a:pt x="0" y="2160"/>
                    <a:pt x="0" y="4128"/>
                    <a:pt x="2135" y="5396"/>
                  </a:cubicBezTo>
                  <a:cubicBezTo>
                    <a:pt x="3203" y="6013"/>
                    <a:pt x="4604" y="6321"/>
                    <a:pt x="6005" y="6321"/>
                  </a:cubicBezTo>
                  <a:cubicBezTo>
                    <a:pt x="7406" y="6321"/>
                    <a:pt x="8807" y="6013"/>
                    <a:pt x="9874" y="5396"/>
                  </a:cubicBezTo>
                  <a:cubicBezTo>
                    <a:pt x="12009" y="4162"/>
                    <a:pt x="12009" y="2160"/>
                    <a:pt x="9874" y="926"/>
                  </a:cubicBezTo>
                  <a:cubicBezTo>
                    <a:pt x="8807" y="309"/>
                    <a:pt x="7406" y="0"/>
                    <a:pt x="60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7390363" y="2711338"/>
              <a:ext cx="136184" cy="64667"/>
            </a:xfrm>
            <a:custGeom>
              <a:avLst/>
              <a:gdLst/>
              <a:ahLst/>
              <a:cxnLst/>
              <a:rect l="l" t="t" r="r" b="b"/>
              <a:pathLst>
                <a:path w="8607" h="4087" extrusionOk="0">
                  <a:moveTo>
                    <a:pt x="4304" y="1"/>
                  </a:moveTo>
                  <a:cubicBezTo>
                    <a:pt x="3336" y="1"/>
                    <a:pt x="2369" y="226"/>
                    <a:pt x="1468" y="676"/>
                  </a:cubicBezTo>
                  <a:cubicBezTo>
                    <a:pt x="234" y="1377"/>
                    <a:pt x="1" y="2444"/>
                    <a:pt x="734" y="3311"/>
                  </a:cubicBezTo>
                  <a:cubicBezTo>
                    <a:pt x="1869" y="3828"/>
                    <a:pt x="3086" y="4087"/>
                    <a:pt x="4304" y="4087"/>
                  </a:cubicBezTo>
                  <a:cubicBezTo>
                    <a:pt x="5521" y="4087"/>
                    <a:pt x="6739" y="3828"/>
                    <a:pt x="7873" y="3311"/>
                  </a:cubicBezTo>
                  <a:cubicBezTo>
                    <a:pt x="8607" y="2444"/>
                    <a:pt x="8373" y="1377"/>
                    <a:pt x="7139" y="676"/>
                  </a:cubicBezTo>
                  <a:cubicBezTo>
                    <a:pt x="6238" y="226"/>
                    <a:pt x="5271" y="1"/>
                    <a:pt x="43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7434698" y="2492434"/>
              <a:ext cx="25348" cy="283444"/>
            </a:xfrm>
            <a:custGeom>
              <a:avLst/>
              <a:gdLst/>
              <a:ahLst/>
              <a:cxnLst/>
              <a:rect l="l" t="t" r="r" b="b"/>
              <a:pathLst>
                <a:path w="1602" h="17914" extrusionOk="0">
                  <a:moveTo>
                    <a:pt x="1502" y="1"/>
                  </a:moveTo>
                  <a:cubicBezTo>
                    <a:pt x="1468" y="1"/>
                    <a:pt x="1402" y="34"/>
                    <a:pt x="1402" y="67"/>
                  </a:cubicBezTo>
                  <a:lnTo>
                    <a:pt x="1" y="17813"/>
                  </a:lnTo>
                  <a:cubicBezTo>
                    <a:pt x="1" y="17847"/>
                    <a:pt x="34" y="17913"/>
                    <a:pt x="101" y="17913"/>
                  </a:cubicBezTo>
                  <a:cubicBezTo>
                    <a:pt x="134" y="17913"/>
                    <a:pt x="201" y="17880"/>
                    <a:pt x="201" y="17813"/>
                  </a:cubicBezTo>
                  <a:lnTo>
                    <a:pt x="1602" y="101"/>
                  </a:lnTo>
                  <a:cubicBezTo>
                    <a:pt x="1602" y="34"/>
                    <a:pt x="1568" y="1"/>
                    <a:pt x="15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7456549" y="2492576"/>
              <a:ext cx="86897" cy="222085"/>
            </a:xfrm>
            <a:custGeom>
              <a:avLst/>
              <a:gdLst/>
              <a:ahLst/>
              <a:cxnLst/>
              <a:rect l="l" t="t" r="r" b="b"/>
              <a:pathLst>
                <a:path w="5492" h="14036" extrusionOk="0">
                  <a:moveTo>
                    <a:pt x="106" y="0"/>
                  </a:moveTo>
                  <a:cubicBezTo>
                    <a:pt x="54" y="0"/>
                    <a:pt x="0" y="44"/>
                    <a:pt x="21" y="125"/>
                  </a:cubicBezTo>
                  <a:lnTo>
                    <a:pt x="5291" y="14002"/>
                  </a:lnTo>
                  <a:cubicBezTo>
                    <a:pt x="5324" y="14035"/>
                    <a:pt x="5358" y="14035"/>
                    <a:pt x="5391" y="14035"/>
                  </a:cubicBezTo>
                  <a:lnTo>
                    <a:pt x="5424" y="14035"/>
                  </a:lnTo>
                  <a:cubicBezTo>
                    <a:pt x="5458" y="14035"/>
                    <a:pt x="5491" y="13968"/>
                    <a:pt x="5458" y="13935"/>
                  </a:cubicBezTo>
                  <a:lnTo>
                    <a:pt x="187" y="58"/>
                  </a:lnTo>
                  <a:cubicBezTo>
                    <a:pt x="174" y="19"/>
                    <a:pt x="140" y="0"/>
                    <a:pt x="1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7395648" y="2492434"/>
              <a:ext cx="64398" cy="200044"/>
            </a:xfrm>
            <a:custGeom>
              <a:avLst/>
              <a:gdLst/>
              <a:ahLst/>
              <a:cxnLst/>
              <a:rect l="l" t="t" r="r" b="b"/>
              <a:pathLst>
                <a:path w="4070" h="12643" extrusionOk="0">
                  <a:moveTo>
                    <a:pt x="4003" y="1"/>
                  </a:moveTo>
                  <a:cubicBezTo>
                    <a:pt x="3936" y="1"/>
                    <a:pt x="3903" y="1"/>
                    <a:pt x="3870" y="67"/>
                  </a:cubicBezTo>
                  <a:lnTo>
                    <a:pt x="33" y="12510"/>
                  </a:lnTo>
                  <a:cubicBezTo>
                    <a:pt x="0" y="12576"/>
                    <a:pt x="33" y="12610"/>
                    <a:pt x="67" y="12643"/>
                  </a:cubicBezTo>
                  <a:lnTo>
                    <a:pt x="100" y="12643"/>
                  </a:lnTo>
                  <a:cubicBezTo>
                    <a:pt x="134" y="12643"/>
                    <a:pt x="167" y="12610"/>
                    <a:pt x="200" y="12576"/>
                  </a:cubicBezTo>
                  <a:lnTo>
                    <a:pt x="4070" y="134"/>
                  </a:lnTo>
                  <a:cubicBezTo>
                    <a:pt x="4070" y="67"/>
                    <a:pt x="4036" y="1"/>
                    <a:pt x="4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7771955" y="2497719"/>
              <a:ext cx="173668" cy="70204"/>
            </a:xfrm>
            <a:custGeom>
              <a:avLst/>
              <a:gdLst/>
              <a:ahLst/>
              <a:cxnLst/>
              <a:rect l="l" t="t" r="r" b="b"/>
              <a:pathLst>
                <a:path w="10976" h="4437" extrusionOk="0">
                  <a:moveTo>
                    <a:pt x="34" y="0"/>
                  </a:moveTo>
                  <a:cubicBezTo>
                    <a:pt x="1" y="2902"/>
                    <a:pt x="2469" y="4437"/>
                    <a:pt x="5505" y="4437"/>
                  </a:cubicBezTo>
                  <a:cubicBezTo>
                    <a:pt x="8507" y="4437"/>
                    <a:pt x="10975" y="2902"/>
                    <a:pt x="10975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7771955" y="2497719"/>
              <a:ext cx="173668" cy="70204"/>
            </a:xfrm>
            <a:custGeom>
              <a:avLst/>
              <a:gdLst/>
              <a:ahLst/>
              <a:cxnLst/>
              <a:rect l="l" t="t" r="r" b="b"/>
              <a:pathLst>
                <a:path w="10976" h="4437" extrusionOk="0">
                  <a:moveTo>
                    <a:pt x="34" y="0"/>
                  </a:moveTo>
                  <a:cubicBezTo>
                    <a:pt x="1" y="2902"/>
                    <a:pt x="2469" y="4437"/>
                    <a:pt x="5505" y="4437"/>
                  </a:cubicBezTo>
                  <a:cubicBezTo>
                    <a:pt x="8507" y="4437"/>
                    <a:pt x="10975" y="2902"/>
                    <a:pt x="109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7764043" y="2447704"/>
              <a:ext cx="190012" cy="99840"/>
            </a:xfrm>
            <a:custGeom>
              <a:avLst/>
              <a:gdLst/>
              <a:ahLst/>
              <a:cxnLst/>
              <a:rect l="l" t="t" r="r" b="b"/>
              <a:pathLst>
                <a:path w="12009" h="6310" extrusionOk="0">
                  <a:moveTo>
                    <a:pt x="6005" y="1"/>
                  </a:moveTo>
                  <a:cubicBezTo>
                    <a:pt x="4604" y="1"/>
                    <a:pt x="3203" y="309"/>
                    <a:pt x="2135" y="926"/>
                  </a:cubicBezTo>
                  <a:cubicBezTo>
                    <a:pt x="0" y="2160"/>
                    <a:pt x="0" y="4162"/>
                    <a:pt x="2135" y="5396"/>
                  </a:cubicBezTo>
                  <a:cubicBezTo>
                    <a:pt x="3195" y="6009"/>
                    <a:pt x="4585" y="6309"/>
                    <a:pt x="5976" y="6309"/>
                  </a:cubicBezTo>
                  <a:cubicBezTo>
                    <a:pt x="7387" y="6309"/>
                    <a:pt x="8799" y="6001"/>
                    <a:pt x="9874" y="5396"/>
                  </a:cubicBezTo>
                  <a:cubicBezTo>
                    <a:pt x="12009" y="4162"/>
                    <a:pt x="11976" y="2160"/>
                    <a:pt x="9874" y="926"/>
                  </a:cubicBezTo>
                  <a:cubicBezTo>
                    <a:pt x="8807" y="309"/>
                    <a:pt x="7406" y="1"/>
                    <a:pt x="60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7790957" y="2482798"/>
              <a:ext cx="136184" cy="64682"/>
            </a:xfrm>
            <a:custGeom>
              <a:avLst/>
              <a:gdLst/>
              <a:ahLst/>
              <a:cxnLst/>
              <a:rect l="l" t="t" r="r" b="b"/>
              <a:pathLst>
                <a:path w="8607" h="4088" extrusionOk="0">
                  <a:moveTo>
                    <a:pt x="4287" y="1"/>
                  </a:moveTo>
                  <a:cubicBezTo>
                    <a:pt x="3320" y="1"/>
                    <a:pt x="2352" y="226"/>
                    <a:pt x="1468" y="676"/>
                  </a:cubicBezTo>
                  <a:cubicBezTo>
                    <a:pt x="234" y="1377"/>
                    <a:pt x="1" y="2444"/>
                    <a:pt x="701" y="3312"/>
                  </a:cubicBezTo>
                  <a:cubicBezTo>
                    <a:pt x="1852" y="3829"/>
                    <a:pt x="3078" y="4087"/>
                    <a:pt x="4300" y="4087"/>
                  </a:cubicBezTo>
                  <a:cubicBezTo>
                    <a:pt x="5521" y="4087"/>
                    <a:pt x="6739" y="3829"/>
                    <a:pt x="7873" y="3312"/>
                  </a:cubicBezTo>
                  <a:cubicBezTo>
                    <a:pt x="8607" y="2444"/>
                    <a:pt x="8373" y="1377"/>
                    <a:pt x="7106" y="676"/>
                  </a:cubicBezTo>
                  <a:cubicBezTo>
                    <a:pt x="6222" y="226"/>
                    <a:pt x="5254" y="1"/>
                    <a:pt x="42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7835292" y="2263894"/>
              <a:ext cx="25348" cy="283444"/>
            </a:xfrm>
            <a:custGeom>
              <a:avLst/>
              <a:gdLst/>
              <a:ahLst/>
              <a:cxnLst/>
              <a:rect l="l" t="t" r="r" b="b"/>
              <a:pathLst>
                <a:path w="1602" h="17914" extrusionOk="0">
                  <a:moveTo>
                    <a:pt x="1502" y="1"/>
                  </a:moveTo>
                  <a:cubicBezTo>
                    <a:pt x="1435" y="1"/>
                    <a:pt x="1402" y="34"/>
                    <a:pt x="1402" y="101"/>
                  </a:cubicBezTo>
                  <a:lnTo>
                    <a:pt x="1" y="17814"/>
                  </a:lnTo>
                  <a:cubicBezTo>
                    <a:pt x="1" y="17880"/>
                    <a:pt x="34" y="17914"/>
                    <a:pt x="101" y="17914"/>
                  </a:cubicBezTo>
                  <a:cubicBezTo>
                    <a:pt x="134" y="17914"/>
                    <a:pt x="167" y="17880"/>
                    <a:pt x="167" y="17847"/>
                  </a:cubicBezTo>
                  <a:lnTo>
                    <a:pt x="1602" y="101"/>
                  </a:lnTo>
                  <a:cubicBezTo>
                    <a:pt x="1602" y="34"/>
                    <a:pt x="1568" y="1"/>
                    <a:pt x="15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7857459" y="2263688"/>
              <a:ext cx="87103" cy="222433"/>
            </a:xfrm>
            <a:custGeom>
              <a:avLst/>
              <a:gdLst/>
              <a:ahLst/>
              <a:cxnLst/>
              <a:rect l="l" t="t" r="r" b="b"/>
              <a:pathLst>
                <a:path w="5505" h="14058" extrusionOk="0">
                  <a:moveTo>
                    <a:pt x="120" y="1"/>
                  </a:moveTo>
                  <a:cubicBezTo>
                    <a:pt x="103" y="1"/>
                    <a:pt x="85" y="5"/>
                    <a:pt x="67" y="14"/>
                  </a:cubicBezTo>
                  <a:cubicBezTo>
                    <a:pt x="34" y="47"/>
                    <a:pt x="1" y="81"/>
                    <a:pt x="34" y="147"/>
                  </a:cubicBezTo>
                  <a:lnTo>
                    <a:pt x="5304" y="13991"/>
                  </a:lnTo>
                  <a:cubicBezTo>
                    <a:pt x="5304" y="14024"/>
                    <a:pt x="5338" y="14057"/>
                    <a:pt x="5404" y="14057"/>
                  </a:cubicBezTo>
                  <a:lnTo>
                    <a:pt x="5438" y="14057"/>
                  </a:lnTo>
                  <a:cubicBezTo>
                    <a:pt x="5471" y="14024"/>
                    <a:pt x="5505" y="13991"/>
                    <a:pt x="5471" y="13924"/>
                  </a:cubicBezTo>
                  <a:lnTo>
                    <a:pt x="201" y="81"/>
                  </a:lnTo>
                  <a:cubicBezTo>
                    <a:pt x="201" y="32"/>
                    <a:pt x="165" y="1"/>
                    <a:pt x="1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7796242" y="2263894"/>
              <a:ext cx="64398" cy="200060"/>
            </a:xfrm>
            <a:custGeom>
              <a:avLst/>
              <a:gdLst/>
              <a:ahLst/>
              <a:cxnLst/>
              <a:rect l="l" t="t" r="r" b="b"/>
              <a:pathLst>
                <a:path w="4070" h="12644" extrusionOk="0">
                  <a:moveTo>
                    <a:pt x="4003" y="1"/>
                  </a:moveTo>
                  <a:cubicBezTo>
                    <a:pt x="3936" y="1"/>
                    <a:pt x="3903" y="1"/>
                    <a:pt x="3870" y="68"/>
                  </a:cubicBezTo>
                  <a:lnTo>
                    <a:pt x="34" y="12510"/>
                  </a:lnTo>
                  <a:cubicBezTo>
                    <a:pt x="0" y="12577"/>
                    <a:pt x="34" y="12610"/>
                    <a:pt x="100" y="12643"/>
                  </a:cubicBezTo>
                  <a:cubicBezTo>
                    <a:pt x="134" y="12643"/>
                    <a:pt x="200" y="12610"/>
                    <a:pt x="200" y="12577"/>
                  </a:cubicBezTo>
                  <a:lnTo>
                    <a:pt x="4070" y="134"/>
                  </a:lnTo>
                  <a:cubicBezTo>
                    <a:pt x="4070" y="68"/>
                    <a:pt x="4036" y="1"/>
                    <a:pt x="4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7428369" y="2159402"/>
              <a:ext cx="460783" cy="309567"/>
            </a:xfrm>
            <a:custGeom>
              <a:avLst/>
              <a:gdLst/>
              <a:ahLst/>
              <a:cxnLst/>
              <a:rect l="l" t="t" r="r" b="b"/>
              <a:pathLst>
                <a:path w="29122" h="19565" extrusionOk="0">
                  <a:moveTo>
                    <a:pt x="27853" y="0"/>
                  </a:moveTo>
                  <a:cubicBezTo>
                    <a:pt x="27520" y="67"/>
                    <a:pt x="27186" y="234"/>
                    <a:pt x="26953" y="467"/>
                  </a:cubicBezTo>
                  <a:cubicBezTo>
                    <a:pt x="26753" y="701"/>
                    <a:pt x="26553" y="934"/>
                    <a:pt x="26419" y="1201"/>
                  </a:cubicBezTo>
                  <a:cubicBezTo>
                    <a:pt x="26286" y="1468"/>
                    <a:pt x="26186" y="1735"/>
                    <a:pt x="26152" y="2035"/>
                  </a:cubicBezTo>
                  <a:cubicBezTo>
                    <a:pt x="26086" y="2369"/>
                    <a:pt x="26152" y="2702"/>
                    <a:pt x="26286" y="3002"/>
                  </a:cubicBezTo>
                  <a:cubicBezTo>
                    <a:pt x="26352" y="3203"/>
                    <a:pt x="26519" y="3336"/>
                    <a:pt x="26719" y="3403"/>
                  </a:cubicBezTo>
                  <a:cubicBezTo>
                    <a:pt x="26786" y="3425"/>
                    <a:pt x="26856" y="3436"/>
                    <a:pt x="26927" y="3436"/>
                  </a:cubicBezTo>
                  <a:cubicBezTo>
                    <a:pt x="27068" y="3436"/>
                    <a:pt x="27209" y="3392"/>
                    <a:pt x="27320" y="3303"/>
                  </a:cubicBezTo>
                  <a:cubicBezTo>
                    <a:pt x="27587" y="3136"/>
                    <a:pt x="27753" y="2869"/>
                    <a:pt x="27820" y="2569"/>
                  </a:cubicBezTo>
                  <a:cubicBezTo>
                    <a:pt x="27820" y="2502"/>
                    <a:pt x="27753" y="2469"/>
                    <a:pt x="27687" y="2435"/>
                  </a:cubicBezTo>
                  <a:cubicBezTo>
                    <a:pt x="27670" y="2419"/>
                    <a:pt x="27637" y="2410"/>
                    <a:pt x="27599" y="2410"/>
                  </a:cubicBezTo>
                  <a:cubicBezTo>
                    <a:pt x="27562" y="2410"/>
                    <a:pt x="27520" y="2419"/>
                    <a:pt x="27487" y="2435"/>
                  </a:cubicBezTo>
                  <a:cubicBezTo>
                    <a:pt x="27353" y="2602"/>
                    <a:pt x="27186" y="2736"/>
                    <a:pt x="26986" y="2836"/>
                  </a:cubicBezTo>
                  <a:lnTo>
                    <a:pt x="26819" y="2836"/>
                  </a:lnTo>
                  <a:cubicBezTo>
                    <a:pt x="26786" y="2802"/>
                    <a:pt x="26753" y="2769"/>
                    <a:pt x="26753" y="2736"/>
                  </a:cubicBezTo>
                  <a:cubicBezTo>
                    <a:pt x="26686" y="2535"/>
                    <a:pt x="26686" y="2335"/>
                    <a:pt x="26753" y="2168"/>
                  </a:cubicBezTo>
                  <a:cubicBezTo>
                    <a:pt x="26786" y="1935"/>
                    <a:pt x="26886" y="1735"/>
                    <a:pt x="26986" y="1535"/>
                  </a:cubicBezTo>
                  <a:cubicBezTo>
                    <a:pt x="27086" y="1368"/>
                    <a:pt x="27253" y="1168"/>
                    <a:pt x="27420" y="1034"/>
                  </a:cubicBezTo>
                  <a:cubicBezTo>
                    <a:pt x="27520" y="934"/>
                    <a:pt x="27687" y="834"/>
                    <a:pt x="27853" y="834"/>
                  </a:cubicBezTo>
                  <a:cubicBezTo>
                    <a:pt x="27887" y="834"/>
                    <a:pt x="27920" y="834"/>
                    <a:pt x="27954" y="868"/>
                  </a:cubicBezTo>
                  <a:cubicBezTo>
                    <a:pt x="27987" y="901"/>
                    <a:pt x="28020" y="968"/>
                    <a:pt x="28054" y="1034"/>
                  </a:cubicBezTo>
                  <a:cubicBezTo>
                    <a:pt x="28120" y="1201"/>
                    <a:pt x="28154" y="1368"/>
                    <a:pt x="28154" y="1568"/>
                  </a:cubicBezTo>
                  <a:cubicBezTo>
                    <a:pt x="28120" y="2002"/>
                    <a:pt x="27987" y="2435"/>
                    <a:pt x="27787" y="2836"/>
                  </a:cubicBezTo>
                  <a:cubicBezTo>
                    <a:pt x="27587" y="3203"/>
                    <a:pt x="27286" y="3569"/>
                    <a:pt x="26953" y="3836"/>
                  </a:cubicBezTo>
                  <a:cubicBezTo>
                    <a:pt x="26853" y="3903"/>
                    <a:pt x="26786" y="3936"/>
                    <a:pt x="26686" y="4003"/>
                  </a:cubicBezTo>
                  <a:cubicBezTo>
                    <a:pt x="26586" y="4036"/>
                    <a:pt x="26486" y="4103"/>
                    <a:pt x="26386" y="4137"/>
                  </a:cubicBezTo>
                  <a:cubicBezTo>
                    <a:pt x="26186" y="4237"/>
                    <a:pt x="25952" y="4303"/>
                    <a:pt x="25752" y="4337"/>
                  </a:cubicBezTo>
                  <a:cubicBezTo>
                    <a:pt x="25456" y="4400"/>
                    <a:pt x="25173" y="4423"/>
                    <a:pt x="24887" y="4423"/>
                  </a:cubicBezTo>
                  <a:cubicBezTo>
                    <a:pt x="24722" y="4423"/>
                    <a:pt x="24555" y="4416"/>
                    <a:pt x="24384" y="4403"/>
                  </a:cubicBezTo>
                  <a:cubicBezTo>
                    <a:pt x="23417" y="4337"/>
                    <a:pt x="22416" y="4103"/>
                    <a:pt x="21349" y="3970"/>
                  </a:cubicBezTo>
                  <a:cubicBezTo>
                    <a:pt x="20798" y="3886"/>
                    <a:pt x="20248" y="3845"/>
                    <a:pt x="19698" y="3845"/>
                  </a:cubicBezTo>
                  <a:cubicBezTo>
                    <a:pt x="19147" y="3845"/>
                    <a:pt x="18597" y="3886"/>
                    <a:pt x="18046" y="3970"/>
                  </a:cubicBezTo>
                  <a:cubicBezTo>
                    <a:pt x="16946" y="4170"/>
                    <a:pt x="15912" y="4537"/>
                    <a:pt x="14911" y="5037"/>
                  </a:cubicBezTo>
                  <a:cubicBezTo>
                    <a:pt x="13944" y="5538"/>
                    <a:pt x="13043" y="6105"/>
                    <a:pt x="12176" y="6805"/>
                  </a:cubicBezTo>
                  <a:cubicBezTo>
                    <a:pt x="8773" y="9474"/>
                    <a:pt x="6505" y="13110"/>
                    <a:pt x="4003" y="16279"/>
                  </a:cubicBezTo>
                  <a:cubicBezTo>
                    <a:pt x="3403" y="17079"/>
                    <a:pt x="2702" y="17746"/>
                    <a:pt x="1935" y="18347"/>
                  </a:cubicBezTo>
                  <a:cubicBezTo>
                    <a:pt x="1668" y="18525"/>
                    <a:pt x="1461" y="18614"/>
                    <a:pt x="1302" y="18614"/>
                  </a:cubicBezTo>
                  <a:cubicBezTo>
                    <a:pt x="1223" y="18614"/>
                    <a:pt x="1157" y="18591"/>
                    <a:pt x="1101" y="18547"/>
                  </a:cubicBezTo>
                  <a:cubicBezTo>
                    <a:pt x="968" y="18413"/>
                    <a:pt x="901" y="18280"/>
                    <a:pt x="901" y="18113"/>
                  </a:cubicBezTo>
                  <a:cubicBezTo>
                    <a:pt x="868" y="17913"/>
                    <a:pt x="868" y="17680"/>
                    <a:pt x="901" y="17479"/>
                  </a:cubicBezTo>
                  <a:cubicBezTo>
                    <a:pt x="934" y="17012"/>
                    <a:pt x="1101" y="16579"/>
                    <a:pt x="1335" y="16212"/>
                  </a:cubicBezTo>
                  <a:cubicBezTo>
                    <a:pt x="1468" y="16012"/>
                    <a:pt x="1601" y="15878"/>
                    <a:pt x="1768" y="15745"/>
                  </a:cubicBezTo>
                  <a:cubicBezTo>
                    <a:pt x="1833" y="15680"/>
                    <a:pt x="1925" y="15643"/>
                    <a:pt x="2019" y="15643"/>
                  </a:cubicBezTo>
                  <a:cubicBezTo>
                    <a:pt x="2070" y="15643"/>
                    <a:pt x="2121" y="15654"/>
                    <a:pt x="2168" y="15678"/>
                  </a:cubicBezTo>
                  <a:cubicBezTo>
                    <a:pt x="2269" y="15678"/>
                    <a:pt x="2369" y="15878"/>
                    <a:pt x="2369" y="16078"/>
                  </a:cubicBezTo>
                  <a:cubicBezTo>
                    <a:pt x="2369" y="16312"/>
                    <a:pt x="2335" y="16545"/>
                    <a:pt x="2269" y="16746"/>
                  </a:cubicBezTo>
                  <a:cubicBezTo>
                    <a:pt x="2202" y="16979"/>
                    <a:pt x="2102" y="17179"/>
                    <a:pt x="1935" y="17346"/>
                  </a:cubicBezTo>
                  <a:cubicBezTo>
                    <a:pt x="1838" y="17467"/>
                    <a:pt x="1707" y="17553"/>
                    <a:pt x="1603" y="17553"/>
                  </a:cubicBezTo>
                  <a:cubicBezTo>
                    <a:pt x="1564" y="17553"/>
                    <a:pt x="1529" y="17540"/>
                    <a:pt x="1501" y="17513"/>
                  </a:cubicBezTo>
                  <a:cubicBezTo>
                    <a:pt x="1474" y="17499"/>
                    <a:pt x="1440" y="17491"/>
                    <a:pt x="1406" y="17491"/>
                  </a:cubicBezTo>
                  <a:cubicBezTo>
                    <a:pt x="1357" y="17491"/>
                    <a:pt x="1307" y="17507"/>
                    <a:pt x="1268" y="17546"/>
                  </a:cubicBezTo>
                  <a:cubicBezTo>
                    <a:pt x="1201" y="17613"/>
                    <a:pt x="1234" y="17713"/>
                    <a:pt x="1301" y="17780"/>
                  </a:cubicBezTo>
                  <a:cubicBezTo>
                    <a:pt x="1401" y="17855"/>
                    <a:pt x="1539" y="17892"/>
                    <a:pt x="1672" y="17892"/>
                  </a:cubicBezTo>
                  <a:cubicBezTo>
                    <a:pt x="1716" y="17892"/>
                    <a:pt x="1760" y="17888"/>
                    <a:pt x="1802" y="17880"/>
                  </a:cubicBezTo>
                  <a:cubicBezTo>
                    <a:pt x="1968" y="17813"/>
                    <a:pt x="2102" y="17746"/>
                    <a:pt x="2235" y="17613"/>
                  </a:cubicBezTo>
                  <a:cubicBezTo>
                    <a:pt x="2435" y="17446"/>
                    <a:pt x="2602" y="17179"/>
                    <a:pt x="2736" y="16912"/>
                  </a:cubicBezTo>
                  <a:cubicBezTo>
                    <a:pt x="2836" y="16645"/>
                    <a:pt x="2902" y="16379"/>
                    <a:pt x="2902" y="16078"/>
                  </a:cubicBezTo>
                  <a:cubicBezTo>
                    <a:pt x="2936" y="15912"/>
                    <a:pt x="2902" y="15745"/>
                    <a:pt x="2836" y="15611"/>
                  </a:cubicBezTo>
                  <a:cubicBezTo>
                    <a:pt x="2802" y="15411"/>
                    <a:pt x="2669" y="15244"/>
                    <a:pt x="2502" y="15144"/>
                  </a:cubicBezTo>
                  <a:cubicBezTo>
                    <a:pt x="2365" y="15062"/>
                    <a:pt x="2205" y="15002"/>
                    <a:pt x="2041" y="15002"/>
                  </a:cubicBezTo>
                  <a:cubicBezTo>
                    <a:pt x="2006" y="15002"/>
                    <a:pt x="1970" y="15005"/>
                    <a:pt x="1935" y="15011"/>
                  </a:cubicBezTo>
                  <a:cubicBezTo>
                    <a:pt x="1768" y="15044"/>
                    <a:pt x="1601" y="15078"/>
                    <a:pt x="1435" y="15178"/>
                  </a:cubicBezTo>
                  <a:cubicBezTo>
                    <a:pt x="1168" y="15311"/>
                    <a:pt x="934" y="15545"/>
                    <a:pt x="767" y="15778"/>
                  </a:cubicBezTo>
                  <a:cubicBezTo>
                    <a:pt x="401" y="16245"/>
                    <a:pt x="167" y="16779"/>
                    <a:pt x="67" y="17346"/>
                  </a:cubicBezTo>
                  <a:cubicBezTo>
                    <a:pt x="0" y="17646"/>
                    <a:pt x="0" y="17980"/>
                    <a:pt x="34" y="18280"/>
                  </a:cubicBezTo>
                  <a:cubicBezTo>
                    <a:pt x="67" y="18647"/>
                    <a:pt x="234" y="18980"/>
                    <a:pt x="501" y="19214"/>
                  </a:cubicBezTo>
                  <a:cubicBezTo>
                    <a:pt x="749" y="19435"/>
                    <a:pt x="1067" y="19565"/>
                    <a:pt x="1396" y="19565"/>
                  </a:cubicBezTo>
                  <a:cubicBezTo>
                    <a:pt x="1464" y="19565"/>
                    <a:pt x="1533" y="19559"/>
                    <a:pt x="1601" y="19548"/>
                  </a:cubicBezTo>
                  <a:cubicBezTo>
                    <a:pt x="1935" y="19514"/>
                    <a:pt x="2235" y="19381"/>
                    <a:pt x="2502" y="19214"/>
                  </a:cubicBezTo>
                  <a:cubicBezTo>
                    <a:pt x="3436" y="18614"/>
                    <a:pt x="4237" y="17880"/>
                    <a:pt x="4937" y="17046"/>
                  </a:cubicBezTo>
                  <a:cubicBezTo>
                    <a:pt x="6338" y="15445"/>
                    <a:pt x="7539" y="13777"/>
                    <a:pt x="8873" y="12209"/>
                  </a:cubicBezTo>
                  <a:cubicBezTo>
                    <a:pt x="10141" y="10641"/>
                    <a:pt x="11575" y="9207"/>
                    <a:pt x="13143" y="7973"/>
                  </a:cubicBezTo>
                  <a:cubicBezTo>
                    <a:pt x="14677" y="6738"/>
                    <a:pt x="16445" y="5871"/>
                    <a:pt x="18347" y="5471"/>
                  </a:cubicBezTo>
                  <a:cubicBezTo>
                    <a:pt x="18951" y="5367"/>
                    <a:pt x="19556" y="5314"/>
                    <a:pt x="20160" y="5314"/>
                  </a:cubicBezTo>
                  <a:cubicBezTo>
                    <a:pt x="20523" y="5314"/>
                    <a:pt x="20886" y="5333"/>
                    <a:pt x="21249" y="5371"/>
                  </a:cubicBezTo>
                  <a:cubicBezTo>
                    <a:pt x="22216" y="5437"/>
                    <a:pt x="23250" y="5671"/>
                    <a:pt x="24351" y="5704"/>
                  </a:cubicBezTo>
                  <a:cubicBezTo>
                    <a:pt x="24951" y="5704"/>
                    <a:pt x="25518" y="5638"/>
                    <a:pt x="26086" y="5504"/>
                  </a:cubicBezTo>
                  <a:cubicBezTo>
                    <a:pt x="26352" y="5404"/>
                    <a:pt x="26653" y="5304"/>
                    <a:pt x="26919" y="5171"/>
                  </a:cubicBezTo>
                  <a:cubicBezTo>
                    <a:pt x="27053" y="5104"/>
                    <a:pt x="27186" y="5037"/>
                    <a:pt x="27286" y="4970"/>
                  </a:cubicBezTo>
                  <a:cubicBezTo>
                    <a:pt x="27420" y="4904"/>
                    <a:pt x="27553" y="4804"/>
                    <a:pt x="27687" y="4704"/>
                  </a:cubicBezTo>
                  <a:cubicBezTo>
                    <a:pt x="28120" y="4303"/>
                    <a:pt x="28487" y="3803"/>
                    <a:pt x="28721" y="3269"/>
                  </a:cubicBezTo>
                  <a:cubicBezTo>
                    <a:pt x="28988" y="2736"/>
                    <a:pt x="29121" y="2168"/>
                    <a:pt x="29121" y="1568"/>
                  </a:cubicBezTo>
                  <a:cubicBezTo>
                    <a:pt x="29121" y="1234"/>
                    <a:pt x="29021" y="901"/>
                    <a:pt x="28888" y="601"/>
                  </a:cubicBezTo>
                  <a:cubicBezTo>
                    <a:pt x="28787" y="434"/>
                    <a:pt x="28654" y="300"/>
                    <a:pt x="28487" y="200"/>
                  </a:cubicBezTo>
                  <a:cubicBezTo>
                    <a:pt x="28320" y="67"/>
                    <a:pt x="28087" y="0"/>
                    <a:pt x="278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6"/>
            <p:cNvSpPr/>
            <p:nvPr/>
          </p:nvSpPr>
          <p:spPr>
            <a:xfrm>
              <a:off x="7617844" y="2232755"/>
              <a:ext cx="81818" cy="73179"/>
            </a:xfrm>
            <a:custGeom>
              <a:avLst/>
              <a:gdLst/>
              <a:ahLst/>
              <a:cxnLst/>
              <a:rect l="l" t="t" r="r" b="b"/>
              <a:pathLst>
                <a:path w="5171" h="4625" extrusionOk="0">
                  <a:moveTo>
                    <a:pt x="5171" y="1"/>
                  </a:moveTo>
                  <a:lnTo>
                    <a:pt x="0" y="3003"/>
                  </a:lnTo>
                  <a:cubicBezTo>
                    <a:pt x="0" y="4144"/>
                    <a:pt x="349" y="4624"/>
                    <a:pt x="980" y="4624"/>
                  </a:cubicBezTo>
                  <a:cubicBezTo>
                    <a:pt x="1401" y="4624"/>
                    <a:pt x="1949" y="4411"/>
                    <a:pt x="2602" y="4037"/>
                  </a:cubicBezTo>
                  <a:cubicBezTo>
                    <a:pt x="4237" y="3103"/>
                    <a:pt x="5171" y="1902"/>
                    <a:pt x="51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6"/>
            <p:cNvSpPr/>
            <p:nvPr/>
          </p:nvSpPr>
          <p:spPr>
            <a:xfrm>
              <a:off x="7639489" y="2188927"/>
              <a:ext cx="38544" cy="50537"/>
            </a:xfrm>
            <a:custGeom>
              <a:avLst/>
              <a:gdLst/>
              <a:ahLst/>
              <a:cxnLst/>
              <a:rect l="l" t="t" r="r" b="b"/>
              <a:pathLst>
                <a:path w="2436" h="3194" extrusionOk="0">
                  <a:moveTo>
                    <a:pt x="1688" y="0"/>
                  </a:moveTo>
                  <a:cubicBezTo>
                    <a:pt x="1540" y="0"/>
                    <a:pt x="1375" y="44"/>
                    <a:pt x="1201" y="136"/>
                  </a:cubicBezTo>
                  <a:cubicBezTo>
                    <a:pt x="534" y="636"/>
                    <a:pt x="100" y="1370"/>
                    <a:pt x="0" y="2237"/>
                  </a:cubicBezTo>
                  <a:cubicBezTo>
                    <a:pt x="159" y="2768"/>
                    <a:pt x="488" y="3194"/>
                    <a:pt x="884" y="3194"/>
                  </a:cubicBezTo>
                  <a:cubicBezTo>
                    <a:pt x="986" y="3194"/>
                    <a:pt x="1092" y="3166"/>
                    <a:pt x="1201" y="3104"/>
                  </a:cubicBezTo>
                  <a:cubicBezTo>
                    <a:pt x="1735" y="2771"/>
                    <a:pt x="2235" y="1737"/>
                    <a:pt x="2435" y="836"/>
                  </a:cubicBezTo>
                  <a:cubicBezTo>
                    <a:pt x="2363" y="304"/>
                    <a:pt x="2080" y="0"/>
                    <a:pt x="1688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6"/>
            <p:cNvSpPr/>
            <p:nvPr/>
          </p:nvSpPr>
          <p:spPr>
            <a:xfrm>
              <a:off x="7631039" y="2162883"/>
              <a:ext cx="55964" cy="87672"/>
            </a:xfrm>
            <a:custGeom>
              <a:avLst/>
              <a:gdLst/>
              <a:ahLst/>
              <a:cxnLst/>
              <a:rect l="l" t="t" r="r" b="b"/>
              <a:pathLst>
                <a:path w="3537" h="5541" extrusionOk="0">
                  <a:moveTo>
                    <a:pt x="2274" y="718"/>
                  </a:moveTo>
                  <a:cubicBezTo>
                    <a:pt x="2723" y="718"/>
                    <a:pt x="3036" y="1154"/>
                    <a:pt x="3036" y="1848"/>
                  </a:cubicBezTo>
                  <a:cubicBezTo>
                    <a:pt x="3036" y="2049"/>
                    <a:pt x="3003" y="2282"/>
                    <a:pt x="2969" y="2482"/>
                  </a:cubicBezTo>
                  <a:cubicBezTo>
                    <a:pt x="2921" y="1953"/>
                    <a:pt x="2630" y="1632"/>
                    <a:pt x="2246" y="1632"/>
                  </a:cubicBezTo>
                  <a:cubicBezTo>
                    <a:pt x="2098" y="1632"/>
                    <a:pt x="1936" y="1679"/>
                    <a:pt x="1768" y="1782"/>
                  </a:cubicBezTo>
                  <a:cubicBezTo>
                    <a:pt x="1068" y="2282"/>
                    <a:pt x="634" y="3016"/>
                    <a:pt x="567" y="3883"/>
                  </a:cubicBezTo>
                  <a:cubicBezTo>
                    <a:pt x="534" y="3683"/>
                    <a:pt x="501" y="3483"/>
                    <a:pt x="501" y="3316"/>
                  </a:cubicBezTo>
                  <a:cubicBezTo>
                    <a:pt x="501" y="2349"/>
                    <a:pt x="968" y="1448"/>
                    <a:pt x="1768" y="881"/>
                  </a:cubicBezTo>
                  <a:cubicBezTo>
                    <a:pt x="1948" y="770"/>
                    <a:pt x="2119" y="718"/>
                    <a:pt x="2274" y="718"/>
                  </a:cubicBezTo>
                  <a:close/>
                  <a:moveTo>
                    <a:pt x="2468" y="0"/>
                  </a:moveTo>
                  <a:cubicBezTo>
                    <a:pt x="2253" y="0"/>
                    <a:pt x="2016" y="69"/>
                    <a:pt x="1768" y="214"/>
                  </a:cubicBezTo>
                  <a:cubicBezTo>
                    <a:pt x="801" y="781"/>
                    <a:pt x="0" y="2315"/>
                    <a:pt x="0" y="3583"/>
                  </a:cubicBezTo>
                  <a:cubicBezTo>
                    <a:pt x="0" y="4638"/>
                    <a:pt x="527" y="5540"/>
                    <a:pt x="1243" y="5540"/>
                  </a:cubicBezTo>
                  <a:cubicBezTo>
                    <a:pt x="1409" y="5540"/>
                    <a:pt x="1586" y="5491"/>
                    <a:pt x="1768" y="5384"/>
                  </a:cubicBezTo>
                  <a:cubicBezTo>
                    <a:pt x="2736" y="4817"/>
                    <a:pt x="3536" y="2849"/>
                    <a:pt x="3536" y="1548"/>
                  </a:cubicBezTo>
                  <a:cubicBezTo>
                    <a:pt x="3536" y="580"/>
                    <a:pt x="3093" y="0"/>
                    <a:pt x="2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6"/>
            <p:cNvSpPr/>
            <p:nvPr/>
          </p:nvSpPr>
          <p:spPr>
            <a:xfrm>
              <a:off x="7650042" y="2204259"/>
              <a:ext cx="17436" cy="28512"/>
            </a:xfrm>
            <a:custGeom>
              <a:avLst/>
              <a:gdLst/>
              <a:ahLst/>
              <a:cxnLst/>
              <a:rect l="l" t="t" r="r" b="b"/>
              <a:pathLst>
                <a:path w="1102" h="1802" extrusionOk="0">
                  <a:moveTo>
                    <a:pt x="567" y="1"/>
                  </a:moveTo>
                  <a:lnTo>
                    <a:pt x="0" y="1168"/>
                  </a:lnTo>
                  <a:lnTo>
                    <a:pt x="534" y="1802"/>
                  </a:lnTo>
                  <a:lnTo>
                    <a:pt x="1101" y="534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6"/>
            <p:cNvSpPr/>
            <p:nvPr/>
          </p:nvSpPr>
          <p:spPr>
            <a:xfrm>
              <a:off x="7659014" y="2209543"/>
              <a:ext cx="4763" cy="16376"/>
            </a:xfrm>
            <a:custGeom>
              <a:avLst/>
              <a:gdLst/>
              <a:ahLst/>
              <a:cxnLst/>
              <a:rect l="l" t="t" r="r" b="b"/>
              <a:pathLst>
                <a:path w="301" h="1035" extrusionOk="0">
                  <a:moveTo>
                    <a:pt x="0" y="0"/>
                  </a:moveTo>
                  <a:lnTo>
                    <a:pt x="34" y="1034"/>
                  </a:lnTo>
                  <a:lnTo>
                    <a:pt x="200" y="667"/>
                  </a:lnTo>
                  <a:cubicBezTo>
                    <a:pt x="301" y="534"/>
                    <a:pt x="301" y="367"/>
                    <a:pt x="200" y="23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6"/>
            <p:cNvSpPr/>
            <p:nvPr/>
          </p:nvSpPr>
          <p:spPr>
            <a:xfrm>
              <a:off x="7644235" y="2131285"/>
              <a:ext cx="29034" cy="45553"/>
            </a:xfrm>
            <a:custGeom>
              <a:avLst/>
              <a:gdLst/>
              <a:ahLst/>
              <a:cxnLst/>
              <a:rect l="l" t="t" r="r" b="b"/>
              <a:pathLst>
                <a:path w="1835" h="2879" extrusionOk="0">
                  <a:moveTo>
                    <a:pt x="1134" y="376"/>
                  </a:moveTo>
                  <a:cubicBezTo>
                    <a:pt x="1134" y="376"/>
                    <a:pt x="1168" y="376"/>
                    <a:pt x="1201" y="410"/>
                  </a:cubicBezTo>
                  <a:cubicBezTo>
                    <a:pt x="1301" y="443"/>
                    <a:pt x="1401" y="676"/>
                    <a:pt x="1401" y="1043"/>
                  </a:cubicBezTo>
                  <a:cubicBezTo>
                    <a:pt x="1435" y="1577"/>
                    <a:pt x="1201" y="2111"/>
                    <a:pt x="801" y="2444"/>
                  </a:cubicBezTo>
                  <a:cubicBezTo>
                    <a:pt x="768" y="2467"/>
                    <a:pt x="738" y="2474"/>
                    <a:pt x="713" y="2474"/>
                  </a:cubicBezTo>
                  <a:cubicBezTo>
                    <a:pt x="664" y="2474"/>
                    <a:pt x="634" y="2444"/>
                    <a:pt x="634" y="2444"/>
                  </a:cubicBezTo>
                  <a:cubicBezTo>
                    <a:pt x="534" y="2411"/>
                    <a:pt x="434" y="2178"/>
                    <a:pt x="434" y="1811"/>
                  </a:cubicBezTo>
                  <a:cubicBezTo>
                    <a:pt x="401" y="1277"/>
                    <a:pt x="601" y="743"/>
                    <a:pt x="1001" y="410"/>
                  </a:cubicBezTo>
                  <a:cubicBezTo>
                    <a:pt x="1034" y="376"/>
                    <a:pt x="1068" y="376"/>
                    <a:pt x="1134" y="376"/>
                  </a:cubicBezTo>
                  <a:close/>
                  <a:moveTo>
                    <a:pt x="1101" y="1"/>
                  </a:moveTo>
                  <a:cubicBezTo>
                    <a:pt x="1009" y="1"/>
                    <a:pt x="918" y="26"/>
                    <a:pt x="834" y="76"/>
                  </a:cubicBezTo>
                  <a:cubicBezTo>
                    <a:pt x="401" y="343"/>
                    <a:pt x="67" y="1077"/>
                    <a:pt x="67" y="1811"/>
                  </a:cubicBezTo>
                  <a:cubicBezTo>
                    <a:pt x="0" y="2178"/>
                    <a:pt x="167" y="2544"/>
                    <a:pt x="434" y="2778"/>
                  </a:cubicBezTo>
                  <a:cubicBezTo>
                    <a:pt x="534" y="2845"/>
                    <a:pt x="601" y="2845"/>
                    <a:pt x="701" y="2878"/>
                  </a:cubicBezTo>
                  <a:cubicBezTo>
                    <a:pt x="801" y="2878"/>
                    <a:pt x="934" y="2845"/>
                    <a:pt x="1034" y="2778"/>
                  </a:cubicBezTo>
                  <a:cubicBezTo>
                    <a:pt x="1468" y="2544"/>
                    <a:pt x="1802" y="1777"/>
                    <a:pt x="1802" y="1043"/>
                  </a:cubicBezTo>
                  <a:cubicBezTo>
                    <a:pt x="1835" y="676"/>
                    <a:pt x="1668" y="310"/>
                    <a:pt x="1368" y="76"/>
                  </a:cubicBezTo>
                  <a:cubicBezTo>
                    <a:pt x="1285" y="26"/>
                    <a:pt x="1193" y="1"/>
                    <a:pt x="11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6"/>
            <p:cNvSpPr/>
            <p:nvPr/>
          </p:nvSpPr>
          <p:spPr>
            <a:xfrm>
              <a:off x="7548177" y="2242787"/>
              <a:ext cx="110852" cy="117181"/>
            </a:xfrm>
            <a:custGeom>
              <a:avLst/>
              <a:gdLst/>
              <a:ahLst/>
              <a:cxnLst/>
              <a:rect l="l" t="t" r="r" b="b"/>
              <a:pathLst>
                <a:path w="7006" h="7406" extrusionOk="0">
                  <a:moveTo>
                    <a:pt x="7005" y="1"/>
                  </a:moveTo>
                  <a:cubicBezTo>
                    <a:pt x="4570" y="1402"/>
                    <a:pt x="1735" y="2836"/>
                    <a:pt x="801" y="4437"/>
                  </a:cubicBezTo>
                  <a:cubicBezTo>
                    <a:pt x="267" y="5338"/>
                    <a:pt x="0" y="6372"/>
                    <a:pt x="100" y="7406"/>
                  </a:cubicBezTo>
                  <a:lnTo>
                    <a:pt x="70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6"/>
            <p:cNvSpPr/>
            <p:nvPr/>
          </p:nvSpPr>
          <p:spPr>
            <a:xfrm>
              <a:off x="7659014" y="2198009"/>
              <a:ext cx="112957" cy="44793"/>
            </a:xfrm>
            <a:custGeom>
              <a:avLst/>
              <a:gdLst/>
              <a:ahLst/>
              <a:cxnLst/>
              <a:rect l="l" t="t" r="r" b="b"/>
              <a:pathLst>
                <a:path w="7139" h="2831" extrusionOk="0">
                  <a:moveTo>
                    <a:pt x="5795" y="1"/>
                  </a:moveTo>
                  <a:cubicBezTo>
                    <a:pt x="4615" y="1"/>
                    <a:pt x="2140" y="1570"/>
                    <a:pt x="0" y="2831"/>
                  </a:cubicBezTo>
                  <a:lnTo>
                    <a:pt x="6905" y="2230"/>
                  </a:lnTo>
                  <a:cubicBezTo>
                    <a:pt x="6905" y="2230"/>
                    <a:pt x="7139" y="662"/>
                    <a:pt x="6205" y="95"/>
                  </a:cubicBezTo>
                  <a:cubicBezTo>
                    <a:pt x="6096" y="31"/>
                    <a:pt x="5957" y="1"/>
                    <a:pt x="5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6"/>
            <p:cNvSpPr/>
            <p:nvPr/>
          </p:nvSpPr>
          <p:spPr>
            <a:xfrm>
              <a:off x="7699646" y="2207281"/>
              <a:ext cx="61249" cy="18639"/>
            </a:xfrm>
            <a:custGeom>
              <a:avLst/>
              <a:gdLst/>
              <a:ahLst/>
              <a:cxnLst/>
              <a:rect l="l" t="t" r="r" b="b"/>
              <a:pathLst>
                <a:path w="3871" h="1178" extrusionOk="0">
                  <a:moveTo>
                    <a:pt x="2936" y="0"/>
                  </a:moveTo>
                  <a:cubicBezTo>
                    <a:pt x="1812" y="0"/>
                    <a:pt x="1" y="1177"/>
                    <a:pt x="1" y="1177"/>
                  </a:cubicBezTo>
                  <a:cubicBezTo>
                    <a:pt x="977" y="825"/>
                    <a:pt x="1996" y="649"/>
                    <a:pt x="3042" y="649"/>
                  </a:cubicBezTo>
                  <a:cubicBezTo>
                    <a:pt x="3284" y="649"/>
                    <a:pt x="3526" y="658"/>
                    <a:pt x="3770" y="677"/>
                  </a:cubicBezTo>
                  <a:cubicBezTo>
                    <a:pt x="3770" y="677"/>
                    <a:pt x="3870" y="110"/>
                    <a:pt x="3103" y="10"/>
                  </a:cubicBezTo>
                  <a:cubicBezTo>
                    <a:pt x="3049" y="3"/>
                    <a:pt x="2994" y="0"/>
                    <a:pt x="29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6"/>
            <p:cNvSpPr/>
            <p:nvPr/>
          </p:nvSpPr>
          <p:spPr>
            <a:xfrm>
              <a:off x="7556626" y="2273403"/>
              <a:ext cx="61233" cy="60711"/>
            </a:xfrm>
            <a:custGeom>
              <a:avLst/>
              <a:gdLst/>
              <a:ahLst/>
              <a:cxnLst/>
              <a:rect l="l" t="t" r="r" b="b"/>
              <a:pathLst>
                <a:path w="3870" h="3837" extrusionOk="0">
                  <a:moveTo>
                    <a:pt x="3869" y="0"/>
                  </a:moveTo>
                  <a:lnTo>
                    <a:pt x="3869" y="0"/>
                  </a:lnTo>
                  <a:cubicBezTo>
                    <a:pt x="3869" y="1"/>
                    <a:pt x="1868" y="1001"/>
                    <a:pt x="767" y="2402"/>
                  </a:cubicBezTo>
                  <a:cubicBezTo>
                    <a:pt x="0" y="3369"/>
                    <a:pt x="100" y="3836"/>
                    <a:pt x="100" y="3836"/>
                  </a:cubicBezTo>
                  <a:cubicBezTo>
                    <a:pt x="934" y="2769"/>
                    <a:pt x="2835" y="701"/>
                    <a:pt x="38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6"/>
            <p:cNvSpPr/>
            <p:nvPr/>
          </p:nvSpPr>
          <p:spPr>
            <a:xfrm>
              <a:off x="7486944" y="2386487"/>
              <a:ext cx="41724" cy="34920"/>
            </a:xfrm>
            <a:custGeom>
              <a:avLst/>
              <a:gdLst/>
              <a:ahLst/>
              <a:cxnLst/>
              <a:rect l="l" t="t" r="r" b="b"/>
              <a:pathLst>
                <a:path w="2637" h="2207" extrusionOk="0">
                  <a:moveTo>
                    <a:pt x="580" y="0"/>
                  </a:moveTo>
                  <a:cubicBezTo>
                    <a:pt x="568" y="0"/>
                    <a:pt x="551" y="9"/>
                    <a:pt x="535" y="25"/>
                  </a:cubicBezTo>
                  <a:cubicBezTo>
                    <a:pt x="401" y="159"/>
                    <a:pt x="268" y="325"/>
                    <a:pt x="201" y="492"/>
                  </a:cubicBezTo>
                  <a:cubicBezTo>
                    <a:pt x="101" y="692"/>
                    <a:pt x="68" y="892"/>
                    <a:pt x="34" y="1093"/>
                  </a:cubicBezTo>
                  <a:cubicBezTo>
                    <a:pt x="1" y="1326"/>
                    <a:pt x="68" y="1593"/>
                    <a:pt x="168" y="1793"/>
                  </a:cubicBezTo>
                  <a:cubicBezTo>
                    <a:pt x="268" y="1960"/>
                    <a:pt x="401" y="2060"/>
                    <a:pt x="568" y="2127"/>
                  </a:cubicBezTo>
                  <a:cubicBezTo>
                    <a:pt x="666" y="2176"/>
                    <a:pt x="799" y="2206"/>
                    <a:pt x="916" y="2206"/>
                  </a:cubicBezTo>
                  <a:cubicBezTo>
                    <a:pt x="959" y="2206"/>
                    <a:pt x="999" y="2202"/>
                    <a:pt x="1035" y="2193"/>
                  </a:cubicBezTo>
                  <a:cubicBezTo>
                    <a:pt x="1502" y="2160"/>
                    <a:pt x="1936" y="1927"/>
                    <a:pt x="2236" y="1593"/>
                  </a:cubicBezTo>
                  <a:cubicBezTo>
                    <a:pt x="2503" y="1259"/>
                    <a:pt x="2636" y="826"/>
                    <a:pt x="2636" y="425"/>
                  </a:cubicBezTo>
                  <a:cubicBezTo>
                    <a:pt x="2636" y="392"/>
                    <a:pt x="2603" y="359"/>
                    <a:pt x="2569" y="359"/>
                  </a:cubicBezTo>
                  <a:cubicBezTo>
                    <a:pt x="2169" y="425"/>
                    <a:pt x="1802" y="559"/>
                    <a:pt x="1469" y="759"/>
                  </a:cubicBezTo>
                  <a:cubicBezTo>
                    <a:pt x="1202" y="892"/>
                    <a:pt x="1035" y="1226"/>
                    <a:pt x="868" y="1326"/>
                  </a:cubicBezTo>
                  <a:cubicBezTo>
                    <a:pt x="835" y="1326"/>
                    <a:pt x="835" y="1359"/>
                    <a:pt x="835" y="1359"/>
                  </a:cubicBezTo>
                  <a:lnTo>
                    <a:pt x="801" y="1359"/>
                  </a:lnTo>
                  <a:cubicBezTo>
                    <a:pt x="701" y="1293"/>
                    <a:pt x="635" y="1159"/>
                    <a:pt x="635" y="1059"/>
                  </a:cubicBezTo>
                  <a:cubicBezTo>
                    <a:pt x="535" y="726"/>
                    <a:pt x="535" y="392"/>
                    <a:pt x="635" y="59"/>
                  </a:cubicBezTo>
                  <a:lnTo>
                    <a:pt x="601" y="59"/>
                  </a:lnTo>
                  <a:cubicBezTo>
                    <a:pt x="635" y="59"/>
                    <a:pt x="635" y="25"/>
                    <a:pt x="601" y="25"/>
                  </a:cubicBezTo>
                  <a:cubicBezTo>
                    <a:pt x="601" y="9"/>
                    <a:pt x="593" y="0"/>
                    <a:pt x="5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6"/>
            <p:cNvSpPr/>
            <p:nvPr/>
          </p:nvSpPr>
          <p:spPr>
            <a:xfrm>
              <a:off x="7788853" y="2198452"/>
              <a:ext cx="40648" cy="49888"/>
            </a:xfrm>
            <a:custGeom>
              <a:avLst/>
              <a:gdLst/>
              <a:ahLst/>
              <a:cxnLst/>
              <a:rect l="l" t="t" r="r" b="b"/>
              <a:pathLst>
                <a:path w="2569" h="3153" extrusionOk="0">
                  <a:moveTo>
                    <a:pt x="2068" y="1"/>
                  </a:moveTo>
                  <a:cubicBezTo>
                    <a:pt x="2035" y="1"/>
                    <a:pt x="2035" y="34"/>
                    <a:pt x="2035" y="34"/>
                  </a:cubicBezTo>
                  <a:lnTo>
                    <a:pt x="2035" y="134"/>
                  </a:lnTo>
                  <a:cubicBezTo>
                    <a:pt x="2135" y="201"/>
                    <a:pt x="2135" y="368"/>
                    <a:pt x="2135" y="534"/>
                  </a:cubicBezTo>
                  <a:cubicBezTo>
                    <a:pt x="2102" y="668"/>
                    <a:pt x="2068" y="835"/>
                    <a:pt x="2002" y="968"/>
                  </a:cubicBezTo>
                  <a:cubicBezTo>
                    <a:pt x="1902" y="1235"/>
                    <a:pt x="1735" y="1502"/>
                    <a:pt x="1535" y="1702"/>
                  </a:cubicBezTo>
                  <a:cubicBezTo>
                    <a:pt x="1435" y="1769"/>
                    <a:pt x="1334" y="1835"/>
                    <a:pt x="1201" y="1902"/>
                  </a:cubicBezTo>
                  <a:cubicBezTo>
                    <a:pt x="1068" y="1935"/>
                    <a:pt x="968" y="1969"/>
                    <a:pt x="867" y="2069"/>
                  </a:cubicBezTo>
                  <a:cubicBezTo>
                    <a:pt x="667" y="2202"/>
                    <a:pt x="400" y="2369"/>
                    <a:pt x="34" y="2669"/>
                  </a:cubicBezTo>
                  <a:cubicBezTo>
                    <a:pt x="0" y="2703"/>
                    <a:pt x="0" y="2736"/>
                    <a:pt x="34" y="2769"/>
                  </a:cubicBezTo>
                  <a:cubicBezTo>
                    <a:pt x="200" y="2936"/>
                    <a:pt x="400" y="3036"/>
                    <a:pt x="634" y="3103"/>
                  </a:cubicBezTo>
                  <a:cubicBezTo>
                    <a:pt x="734" y="3136"/>
                    <a:pt x="842" y="3153"/>
                    <a:pt x="951" y="3153"/>
                  </a:cubicBezTo>
                  <a:cubicBezTo>
                    <a:pt x="1059" y="3153"/>
                    <a:pt x="1168" y="3136"/>
                    <a:pt x="1268" y="3103"/>
                  </a:cubicBezTo>
                  <a:cubicBezTo>
                    <a:pt x="1501" y="3070"/>
                    <a:pt x="1701" y="2936"/>
                    <a:pt x="1868" y="2769"/>
                  </a:cubicBezTo>
                  <a:cubicBezTo>
                    <a:pt x="2002" y="2603"/>
                    <a:pt x="2135" y="2436"/>
                    <a:pt x="2268" y="2236"/>
                  </a:cubicBezTo>
                  <a:cubicBezTo>
                    <a:pt x="2469" y="1869"/>
                    <a:pt x="2569" y="1468"/>
                    <a:pt x="2569" y="1035"/>
                  </a:cubicBezTo>
                  <a:cubicBezTo>
                    <a:pt x="2569" y="835"/>
                    <a:pt x="2535" y="634"/>
                    <a:pt x="2469" y="468"/>
                  </a:cubicBezTo>
                  <a:cubicBezTo>
                    <a:pt x="2435" y="368"/>
                    <a:pt x="2402" y="268"/>
                    <a:pt x="2335" y="201"/>
                  </a:cubicBezTo>
                  <a:cubicBezTo>
                    <a:pt x="2268" y="101"/>
                    <a:pt x="2168" y="1"/>
                    <a:pt x="20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6"/>
            <p:cNvSpPr/>
            <p:nvPr/>
          </p:nvSpPr>
          <p:spPr>
            <a:xfrm>
              <a:off x="7443147" y="2460694"/>
              <a:ext cx="30617" cy="40205"/>
            </a:xfrm>
            <a:custGeom>
              <a:avLst/>
              <a:gdLst/>
              <a:ahLst/>
              <a:cxnLst/>
              <a:rect l="l" t="t" r="r" b="b"/>
              <a:pathLst>
                <a:path w="1935" h="2541" extrusionOk="0">
                  <a:moveTo>
                    <a:pt x="1368" y="372"/>
                  </a:moveTo>
                  <a:cubicBezTo>
                    <a:pt x="1468" y="506"/>
                    <a:pt x="1535" y="672"/>
                    <a:pt x="1501" y="839"/>
                  </a:cubicBezTo>
                  <a:cubicBezTo>
                    <a:pt x="1501" y="1306"/>
                    <a:pt x="1268" y="1773"/>
                    <a:pt x="868" y="2073"/>
                  </a:cubicBezTo>
                  <a:cubicBezTo>
                    <a:pt x="828" y="2112"/>
                    <a:pt x="767" y="2129"/>
                    <a:pt x="702" y="2129"/>
                  </a:cubicBezTo>
                  <a:cubicBezTo>
                    <a:pt x="656" y="2129"/>
                    <a:pt x="609" y="2121"/>
                    <a:pt x="567" y="2107"/>
                  </a:cubicBezTo>
                  <a:cubicBezTo>
                    <a:pt x="467" y="2007"/>
                    <a:pt x="401" y="1840"/>
                    <a:pt x="401" y="1706"/>
                  </a:cubicBezTo>
                  <a:cubicBezTo>
                    <a:pt x="434" y="1206"/>
                    <a:pt x="667" y="739"/>
                    <a:pt x="1068" y="439"/>
                  </a:cubicBezTo>
                  <a:cubicBezTo>
                    <a:pt x="1134" y="405"/>
                    <a:pt x="1201" y="372"/>
                    <a:pt x="1268" y="372"/>
                  </a:cubicBezTo>
                  <a:close/>
                  <a:moveTo>
                    <a:pt x="1226" y="1"/>
                  </a:moveTo>
                  <a:cubicBezTo>
                    <a:pt x="1101" y="1"/>
                    <a:pt x="975" y="34"/>
                    <a:pt x="868" y="105"/>
                  </a:cubicBezTo>
                  <a:cubicBezTo>
                    <a:pt x="334" y="472"/>
                    <a:pt x="34" y="1073"/>
                    <a:pt x="34" y="1706"/>
                  </a:cubicBezTo>
                  <a:cubicBezTo>
                    <a:pt x="0" y="2007"/>
                    <a:pt x="134" y="2307"/>
                    <a:pt x="401" y="2474"/>
                  </a:cubicBezTo>
                  <a:cubicBezTo>
                    <a:pt x="467" y="2507"/>
                    <a:pt x="567" y="2540"/>
                    <a:pt x="667" y="2540"/>
                  </a:cubicBezTo>
                  <a:cubicBezTo>
                    <a:pt x="801" y="2540"/>
                    <a:pt x="934" y="2507"/>
                    <a:pt x="1068" y="2440"/>
                  </a:cubicBezTo>
                  <a:cubicBezTo>
                    <a:pt x="1568" y="2073"/>
                    <a:pt x="1902" y="1473"/>
                    <a:pt x="1902" y="839"/>
                  </a:cubicBezTo>
                  <a:cubicBezTo>
                    <a:pt x="1935" y="539"/>
                    <a:pt x="1802" y="239"/>
                    <a:pt x="1535" y="72"/>
                  </a:cubicBezTo>
                  <a:cubicBezTo>
                    <a:pt x="1442" y="25"/>
                    <a:pt x="1335" y="1"/>
                    <a:pt x="12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6"/>
            <p:cNvSpPr/>
            <p:nvPr/>
          </p:nvSpPr>
          <p:spPr>
            <a:xfrm>
              <a:off x="7843741" y="2229527"/>
              <a:ext cx="30094" cy="40189"/>
            </a:xfrm>
            <a:custGeom>
              <a:avLst/>
              <a:gdLst/>
              <a:ahLst/>
              <a:cxnLst/>
              <a:rect l="l" t="t" r="r" b="b"/>
              <a:pathLst>
                <a:path w="1902" h="2540" extrusionOk="0">
                  <a:moveTo>
                    <a:pt x="1268" y="372"/>
                  </a:moveTo>
                  <a:cubicBezTo>
                    <a:pt x="1301" y="372"/>
                    <a:pt x="1335" y="372"/>
                    <a:pt x="1368" y="405"/>
                  </a:cubicBezTo>
                  <a:cubicBezTo>
                    <a:pt x="1468" y="505"/>
                    <a:pt x="1535" y="672"/>
                    <a:pt x="1501" y="839"/>
                  </a:cubicBezTo>
                  <a:cubicBezTo>
                    <a:pt x="1501" y="1306"/>
                    <a:pt x="1268" y="1773"/>
                    <a:pt x="868" y="2073"/>
                  </a:cubicBezTo>
                  <a:cubicBezTo>
                    <a:pt x="809" y="2112"/>
                    <a:pt x="750" y="2128"/>
                    <a:pt x="692" y="2128"/>
                  </a:cubicBezTo>
                  <a:cubicBezTo>
                    <a:pt x="650" y="2128"/>
                    <a:pt x="609" y="2120"/>
                    <a:pt x="567" y="2106"/>
                  </a:cubicBezTo>
                  <a:cubicBezTo>
                    <a:pt x="434" y="2006"/>
                    <a:pt x="401" y="1839"/>
                    <a:pt x="401" y="1706"/>
                  </a:cubicBezTo>
                  <a:cubicBezTo>
                    <a:pt x="401" y="1206"/>
                    <a:pt x="667" y="739"/>
                    <a:pt x="1068" y="438"/>
                  </a:cubicBezTo>
                  <a:cubicBezTo>
                    <a:pt x="1101" y="405"/>
                    <a:pt x="1168" y="372"/>
                    <a:pt x="1268" y="372"/>
                  </a:cubicBezTo>
                  <a:close/>
                  <a:moveTo>
                    <a:pt x="1226" y="0"/>
                  </a:moveTo>
                  <a:cubicBezTo>
                    <a:pt x="1101" y="0"/>
                    <a:pt x="975" y="33"/>
                    <a:pt x="868" y="105"/>
                  </a:cubicBezTo>
                  <a:cubicBezTo>
                    <a:pt x="334" y="472"/>
                    <a:pt x="34" y="1072"/>
                    <a:pt x="34" y="1706"/>
                  </a:cubicBezTo>
                  <a:cubicBezTo>
                    <a:pt x="0" y="2006"/>
                    <a:pt x="134" y="2306"/>
                    <a:pt x="367" y="2473"/>
                  </a:cubicBezTo>
                  <a:cubicBezTo>
                    <a:pt x="467" y="2507"/>
                    <a:pt x="567" y="2540"/>
                    <a:pt x="667" y="2540"/>
                  </a:cubicBezTo>
                  <a:cubicBezTo>
                    <a:pt x="801" y="2540"/>
                    <a:pt x="934" y="2507"/>
                    <a:pt x="1034" y="2440"/>
                  </a:cubicBezTo>
                  <a:cubicBezTo>
                    <a:pt x="1568" y="2073"/>
                    <a:pt x="1868" y="1472"/>
                    <a:pt x="1868" y="839"/>
                  </a:cubicBezTo>
                  <a:cubicBezTo>
                    <a:pt x="1902" y="538"/>
                    <a:pt x="1768" y="238"/>
                    <a:pt x="1535" y="71"/>
                  </a:cubicBezTo>
                  <a:cubicBezTo>
                    <a:pt x="1442" y="25"/>
                    <a:pt x="1335" y="0"/>
                    <a:pt x="12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6"/>
            <p:cNvSpPr/>
            <p:nvPr/>
          </p:nvSpPr>
          <p:spPr>
            <a:xfrm>
              <a:off x="7624710" y="1906448"/>
              <a:ext cx="35379" cy="236072"/>
            </a:xfrm>
            <a:custGeom>
              <a:avLst/>
              <a:gdLst/>
              <a:ahLst/>
              <a:cxnLst/>
              <a:rect l="l" t="t" r="r" b="b"/>
              <a:pathLst>
                <a:path w="2236" h="14920" extrusionOk="0">
                  <a:moveTo>
                    <a:pt x="96" y="0"/>
                  </a:moveTo>
                  <a:cubicBezTo>
                    <a:pt x="45" y="0"/>
                    <a:pt x="6" y="49"/>
                    <a:pt x="33" y="76"/>
                  </a:cubicBezTo>
                  <a:cubicBezTo>
                    <a:pt x="0" y="743"/>
                    <a:pt x="400" y="1343"/>
                    <a:pt x="1034" y="1577"/>
                  </a:cubicBezTo>
                  <a:cubicBezTo>
                    <a:pt x="1243" y="1681"/>
                    <a:pt x="1464" y="1733"/>
                    <a:pt x="1682" y="1733"/>
                  </a:cubicBezTo>
                  <a:cubicBezTo>
                    <a:pt x="1813" y="1733"/>
                    <a:pt x="1943" y="1715"/>
                    <a:pt x="2068" y="1677"/>
                  </a:cubicBezTo>
                  <a:lnTo>
                    <a:pt x="2068" y="14820"/>
                  </a:lnTo>
                  <a:cubicBezTo>
                    <a:pt x="2068" y="14853"/>
                    <a:pt x="2102" y="14920"/>
                    <a:pt x="2168" y="14920"/>
                  </a:cubicBezTo>
                  <a:cubicBezTo>
                    <a:pt x="2202" y="14886"/>
                    <a:pt x="2235" y="14853"/>
                    <a:pt x="2235" y="14820"/>
                  </a:cubicBezTo>
                  <a:lnTo>
                    <a:pt x="2235" y="1544"/>
                  </a:lnTo>
                  <a:cubicBezTo>
                    <a:pt x="2235" y="1477"/>
                    <a:pt x="2235" y="1443"/>
                    <a:pt x="2202" y="1443"/>
                  </a:cubicBezTo>
                  <a:cubicBezTo>
                    <a:pt x="2185" y="1427"/>
                    <a:pt x="2160" y="1418"/>
                    <a:pt x="2135" y="1418"/>
                  </a:cubicBezTo>
                  <a:cubicBezTo>
                    <a:pt x="2110" y="1418"/>
                    <a:pt x="2085" y="1427"/>
                    <a:pt x="2068" y="1443"/>
                  </a:cubicBezTo>
                  <a:cubicBezTo>
                    <a:pt x="1925" y="1523"/>
                    <a:pt x="1767" y="1565"/>
                    <a:pt x="1607" y="1565"/>
                  </a:cubicBezTo>
                  <a:cubicBezTo>
                    <a:pt x="1433" y="1565"/>
                    <a:pt x="1258" y="1515"/>
                    <a:pt x="1101" y="1410"/>
                  </a:cubicBezTo>
                  <a:cubicBezTo>
                    <a:pt x="567" y="1210"/>
                    <a:pt x="200" y="676"/>
                    <a:pt x="200" y="109"/>
                  </a:cubicBezTo>
                  <a:cubicBezTo>
                    <a:pt x="200" y="42"/>
                    <a:pt x="167" y="9"/>
                    <a:pt x="134" y="9"/>
                  </a:cubicBezTo>
                  <a:cubicBezTo>
                    <a:pt x="121" y="3"/>
                    <a:pt x="108" y="0"/>
                    <a:pt x="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43"/>
          <p:cNvSpPr txBox="1">
            <a:spLocks noGrp="1"/>
          </p:cNvSpPr>
          <p:nvPr>
            <p:ph type="title" idx="2"/>
          </p:nvPr>
        </p:nvSpPr>
        <p:spPr>
          <a:xfrm>
            <a:off x="1652380" y="963760"/>
            <a:ext cx="3586800" cy="98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Ethics </a:t>
            </a:r>
            <a:endParaRPr dirty="0"/>
          </a:p>
        </p:txBody>
      </p:sp>
      <p:sp>
        <p:nvSpPr>
          <p:cNvPr id="1053" name="Google Shape;1053;p43"/>
          <p:cNvSpPr txBox="1">
            <a:spLocks noGrp="1"/>
          </p:cNvSpPr>
          <p:nvPr>
            <p:ph type="subTitle" idx="1"/>
          </p:nvPr>
        </p:nvSpPr>
        <p:spPr>
          <a:xfrm>
            <a:off x="1244867" y="2145832"/>
            <a:ext cx="5518846" cy="13241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set of principles or values that guide individual behavior and decision-making, often rooted in personal beliefs and cultural norms, and not necessarily enforced by a governing body.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054" name="Google Shape;1054;p43"/>
          <p:cNvSpPr/>
          <p:nvPr/>
        </p:nvSpPr>
        <p:spPr>
          <a:xfrm>
            <a:off x="1296237" y="922685"/>
            <a:ext cx="1097280" cy="109728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28F8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5" name="Google Shape;1055;p43"/>
          <p:cNvSpPr txBox="1">
            <a:spLocks noGrp="1"/>
          </p:cNvSpPr>
          <p:nvPr>
            <p:ph type="title"/>
          </p:nvPr>
        </p:nvSpPr>
        <p:spPr>
          <a:xfrm>
            <a:off x="1163801" y="1016810"/>
            <a:ext cx="1362151" cy="10540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1056" name="Google Shape;1056;p43"/>
          <p:cNvGrpSpPr/>
          <p:nvPr/>
        </p:nvGrpSpPr>
        <p:grpSpPr>
          <a:xfrm>
            <a:off x="6407600" y="1438917"/>
            <a:ext cx="2415178" cy="2576218"/>
            <a:chOff x="6041125" y="865838"/>
            <a:chExt cx="2279975" cy="2432000"/>
          </a:xfrm>
        </p:grpSpPr>
        <p:sp>
          <p:nvSpPr>
            <p:cNvPr id="1057" name="Google Shape;1057;p43"/>
            <p:cNvSpPr/>
            <p:nvPr/>
          </p:nvSpPr>
          <p:spPr>
            <a:xfrm>
              <a:off x="6922575" y="1267463"/>
              <a:ext cx="371125" cy="790200"/>
            </a:xfrm>
            <a:custGeom>
              <a:avLst/>
              <a:gdLst/>
              <a:ahLst/>
              <a:cxnLst/>
              <a:rect l="l" t="t" r="r" b="b"/>
              <a:pathLst>
                <a:path w="14845" h="31608" extrusionOk="0">
                  <a:moveTo>
                    <a:pt x="14845" y="0"/>
                  </a:moveTo>
                  <a:cubicBezTo>
                    <a:pt x="12376" y="0"/>
                    <a:pt x="11009" y="501"/>
                    <a:pt x="10375" y="1702"/>
                  </a:cubicBezTo>
                  <a:cubicBezTo>
                    <a:pt x="9107" y="4037"/>
                    <a:pt x="8574" y="7139"/>
                    <a:pt x="8040" y="9941"/>
                  </a:cubicBezTo>
                  <a:cubicBezTo>
                    <a:pt x="7540" y="12476"/>
                    <a:pt x="7006" y="15011"/>
                    <a:pt x="7006" y="15011"/>
                  </a:cubicBezTo>
                  <a:cubicBezTo>
                    <a:pt x="6239" y="17046"/>
                    <a:pt x="3704" y="23150"/>
                    <a:pt x="3270" y="24051"/>
                  </a:cubicBezTo>
                  <a:cubicBezTo>
                    <a:pt x="2870" y="24918"/>
                    <a:pt x="2536" y="25819"/>
                    <a:pt x="2236" y="26753"/>
                  </a:cubicBezTo>
                  <a:cubicBezTo>
                    <a:pt x="1969" y="27820"/>
                    <a:pt x="1" y="30756"/>
                    <a:pt x="935" y="31323"/>
                  </a:cubicBezTo>
                  <a:cubicBezTo>
                    <a:pt x="1276" y="31523"/>
                    <a:pt x="1606" y="31607"/>
                    <a:pt x="1920" y="31607"/>
                  </a:cubicBezTo>
                  <a:cubicBezTo>
                    <a:pt x="3175" y="31607"/>
                    <a:pt x="4177" y="30269"/>
                    <a:pt x="4604" y="29655"/>
                  </a:cubicBezTo>
                  <a:cubicBezTo>
                    <a:pt x="5405" y="28521"/>
                    <a:pt x="6139" y="27320"/>
                    <a:pt x="6772" y="26119"/>
                  </a:cubicBezTo>
                  <a:cubicBezTo>
                    <a:pt x="8007" y="23918"/>
                    <a:pt x="9107" y="22016"/>
                    <a:pt x="10075" y="19981"/>
                  </a:cubicBezTo>
                  <a:cubicBezTo>
                    <a:pt x="10775" y="18414"/>
                    <a:pt x="12810" y="11142"/>
                    <a:pt x="13377" y="9341"/>
                  </a:cubicBezTo>
                  <a:cubicBezTo>
                    <a:pt x="14144" y="6905"/>
                    <a:pt x="14845" y="0"/>
                    <a:pt x="14845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3"/>
            <p:cNvSpPr/>
            <p:nvPr/>
          </p:nvSpPr>
          <p:spPr>
            <a:xfrm>
              <a:off x="6704100" y="1318488"/>
              <a:ext cx="318575" cy="761750"/>
            </a:xfrm>
            <a:custGeom>
              <a:avLst/>
              <a:gdLst/>
              <a:ahLst/>
              <a:cxnLst/>
              <a:rect l="l" t="t" r="r" b="b"/>
              <a:pathLst>
                <a:path w="12743" h="30470" extrusionOk="0">
                  <a:moveTo>
                    <a:pt x="558" y="1"/>
                  </a:moveTo>
                  <a:cubicBezTo>
                    <a:pt x="375" y="1"/>
                    <a:pt x="189" y="9"/>
                    <a:pt x="0" y="28"/>
                  </a:cubicBezTo>
                  <a:cubicBezTo>
                    <a:pt x="267" y="2329"/>
                    <a:pt x="1101" y="6399"/>
                    <a:pt x="1101" y="6399"/>
                  </a:cubicBezTo>
                  <a:cubicBezTo>
                    <a:pt x="1668" y="9601"/>
                    <a:pt x="2636" y="12703"/>
                    <a:pt x="3903" y="15706"/>
                  </a:cubicBezTo>
                  <a:cubicBezTo>
                    <a:pt x="5137" y="18374"/>
                    <a:pt x="6939" y="21643"/>
                    <a:pt x="7506" y="23111"/>
                  </a:cubicBezTo>
                  <a:cubicBezTo>
                    <a:pt x="7606" y="23511"/>
                    <a:pt x="7572" y="23945"/>
                    <a:pt x="7439" y="24312"/>
                  </a:cubicBezTo>
                  <a:cubicBezTo>
                    <a:pt x="7239" y="25179"/>
                    <a:pt x="7406" y="25613"/>
                    <a:pt x="7139" y="26513"/>
                  </a:cubicBezTo>
                  <a:cubicBezTo>
                    <a:pt x="6939" y="27214"/>
                    <a:pt x="6839" y="27414"/>
                    <a:pt x="6972" y="27547"/>
                  </a:cubicBezTo>
                  <a:cubicBezTo>
                    <a:pt x="7118" y="27640"/>
                    <a:pt x="7280" y="27686"/>
                    <a:pt x="7438" y="27686"/>
                  </a:cubicBezTo>
                  <a:cubicBezTo>
                    <a:pt x="7679" y="27686"/>
                    <a:pt x="7912" y="27581"/>
                    <a:pt x="8073" y="27381"/>
                  </a:cubicBezTo>
                  <a:cubicBezTo>
                    <a:pt x="8373" y="27014"/>
                    <a:pt x="8640" y="26613"/>
                    <a:pt x="8840" y="26213"/>
                  </a:cubicBezTo>
                  <a:lnTo>
                    <a:pt x="8840" y="26213"/>
                  </a:lnTo>
                  <a:cubicBezTo>
                    <a:pt x="8940" y="27047"/>
                    <a:pt x="8907" y="27848"/>
                    <a:pt x="8740" y="28681"/>
                  </a:cubicBezTo>
                  <a:cubicBezTo>
                    <a:pt x="8505" y="29998"/>
                    <a:pt x="9065" y="30470"/>
                    <a:pt x="9849" y="30470"/>
                  </a:cubicBezTo>
                  <a:cubicBezTo>
                    <a:pt x="10177" y="30470"/>
                    <a:pt x="10544" y="30387"/>
                    <a:pt x="10908" y="30249"/>
                  </a:cubicBezTo>
                  <a:cubicBezTo>
                    <a:pt x="12309" y="29682"/>
                    <a:pt x="12743" y="28281"/>
                    <a:pt x="12176" y="24812"/>
                  </a:cubicBezTo>
                  <a:cubicBezTo>
                    <a:pt x="11875" y="23444"/>
                    <a:pt x="11442" y="22110"/>
                    <a:pt x="10908" y="20843"/>
                  </a:cubicBezTo>
                  <a:cubicBezTo>
                    <a:pt x="9440" y="17273"/>
                    <a:pt x="8340" y="15038"/>
                    <a:pt x="7272" y="12437"/>
                  </a:cubicBezTo>
                  <a:cubicBezTo>
                    <a:pt x="6372" y="8667"/>
                    <a:pt x="5471" y="4498"/>
                    <a:pt x="4437" y="2062"/>
                  </a:cubicBezTo>
                  <a:cubicBezTo>
                    <a:pt x="3921" y="880"/>
                    <a:pt x="2386" y="1"/>
                    <a:pt x="558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3"/>
            <p:cNvSpPr/>
            <p:nvPr/>
          </p:nvSpPr>
          <p:spPr>
            <a:xfrm>
              <a:off x="6888400" y="1956013"/>
              <a:ext cx="92575" cy="114550"/>
            </a:xfrm>
            <a:custGeom>
              <a:avLst/>
              <a:gdLst/>
              <a:ahLst/>
              <a:cxnLst/>
              <a:rect l="l" t="t" r="r" b="b"/>
              <a:pathLst>
                <a:path w="3703" h="4582" extrusionOk="0">
                  <a:moveTo>
                    <a:pt x="2800" y="1"/>
                  </a:moveTo>
                  <a:cubicBezTo>
                    <a:pt x="2260" y="1"/>
                    <a:pt x="1450" y="540"/>
                    <a:pt x="1068" y="845"/>
                  </a:cubicBezTo>
                  <a:cubicBezTo>
                    <a:pt x="0" y="1646"/>
                    <a:pt x="401" y="4248"/>
                    <a:pt x="1535" y="4581"/>
                  </a:cubicBezTo>
                  <a:cubicBezTo>
                    <a:pt x="1635" y="3814"/>
                    <a:pt x="2936" y="3848"/>
                    <a:pt x="3303" y="3114"/>
                  </a:cubicBezTo>
                  <a:cubicBezTo>
                    <a:pt x="3703" y="2413"/>
                    <a:pt x="3636" y="712"/>
                    <a:pt x="3203" y="178"/>
                  </a:cubicBezTo>
                  <a:cubicBezTo>
                    <a:pt x="3108" y="52"/>
                    <a:pt x="2967" y="1"/>
                    <a:pt x="2800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3"/>
            <p:cNvSpPr/>
            <p:nvPr/>
          </p:nvSpPr>
          <p:spPr>
            <a:xfrm>
              <a:off x="7110225" y="1256538"/>
              <a:ext cx="183475" cy="340000"/>
            </a:xfrm>
            <a:custGeom>
              <a:avLst/>
              <a:gdLst/>
              <a:ahLst/>
              <a:cxnLst/>
              <a:rect l="l" t="t" r="r" b="b"/>
              <a:pathLst>
                <a:path w="7339" h="13600" extrusionOk="0">
                  <a:moveTo>
                    <a:pt x="7153" y="1"/>
                  </a:moveTo>
                  <a:cubicBezTo>
                    <a:pt x="6502" y="1"/>
                    <a:pt x="4298" y="96"/>
                    <a:pt x="3169" y="1338"/>
                  </a:cubicBezTo>
                  <a:cubicBezTo>
                    <a:pt x="1368" y="3306"/>
                    <a:pt x="767" y="8310"/>
                    <a:pt x="0" y="12113"/>
                  </a:cubicBezTo>
                  <a:cubicBezTo>
                    <a:pt x="913" y="13137"/>
                    <a:pt x="2169" y="13600"/>
                    <a:pt x="3297" y="13600"/>
                  </a:cubicBezTo>
                  <a:cubicBezTo>
                    <a:pt x="4190" y="13600"/>
                    <a:pt x="5003" y="13310"/>
                    <a:pt x="5504" y="12780"/>
                  </a:cubicBezTo>
                  <a:lnTo>
                    <a:pt x="7339" y="4"/>
                  </a:lnTo>
                  <a:cubicBezTo>
                    <a:pt x="7339" y="4"/>
                    <a:pt x="7272" y="1"/>
                    <a:pt x="7153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3"/>
            <p:cNvSpPr/>
            <p:nvPr/>
          </p:nvSpPr>
          <p:spPr>
            <a:xfrm>
              <a:off x="7110225" y="1256538"/>
              <a:ext cx="183475" cy="340000"/>
            </a:xfrm>
            <a:custGeom>
              <a:avLst/>
              <a:gdLst/>
              <a:ahLst/>
              <a:cxnLst/>
              <a:rect l="l" t="t" r="r" b="b"/>
              <a:pathLst>
                <a:path w="7339" h="13600" extrusionOk="0">
                  <a:moveTo>
                    <a:pt x="7153" y="1"/>
                  </a:moveTo>
                  <a:cubicBezTo>
                    <a:pt x="6502" y="1"/>
                    <a:pt x="4298" y="96"/>
                    <a:pt x="3169" y="1338"/>
                  </a:cubicBezTo>
                  <a:cubicBezTo>
                    <a:pt x="1368" y="3306"/>
                    <a:pt x="767" y="8310"/>
                    <a:pt x="0" y="12113"/>
                  </a:cubicBezTo>
                  <a:cubicBezTo>
                    <a:pt x="913" y="13137"/>
                    <a:pt x="2169" y="13600"/>
                    <a:pt x="3297" y="13600"/>
                  </a:cubicBezTo>
                  <a:cubicBezTo>
                    <a:pt x="4190" y="13600"/>
                    <a:pt x="5003" y="13310"/>
                    <a:pt x="5504" y="12780"/>
                  </a:cubicBezTo>
                  <a:lnTo>
                    <a:pt x="7339" y="4"/>
                  </a:lnTo>
                  <a:cubicBezTo>
                    <a:pt x="7339" y="4"/>
                    <a:pt x="7272" y="1"/>
                    <a:pt x="71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3"/>
            <p:cNvSpPr/>
            <p:nvPr/>
          </p:nvSpPr>
          <p:spPr>
            <a:xfrm>
              <a:off x="7505500" y="2945338"/>
              <a:ext cx="85925" cy="146800"/>
            </a:xfrm>
            <a:custGeom>
              <a:avLst/>
              <a:gdLst/>
              <a:ahLst/>
              <a:cxnLst/>
              <a:rect l="l" t="t" r="r" b="b"/>
              <a:pathLst>
                <a:path w="3437" h="5872" extrusionOk="0">
                  <a:moveTo>
                    <a:pt x="1" y="0"/>
                  </a:moveTo>
                  <a:lnTo>
                    <a:pt x="1" y="5871"/>
                  </a:lnTo>
                  <a:lnTo>
                    <a:pt x="3436" y="5871"/>
                  </a:lnTo>
                  <a:lnTo>
                    <a:pt x="3436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3"/>
            <p:cNvSpPr/>
            <p:nvPr/>
          </p:nvSpPr>
          <p:spPr>
            <a:xfrm>
              <a:off x="7176925" y="2788563"/>
              <a:ext cx="90925" cy="159300"/>
            </a:xfrm>
            <a:custGeom>
              <a:avLst/>
              <a:gdLst/>
              <a:ahLst/>
              <a:cxnLst/>
              <a:rect l="l" t="t" r="r" b="b"/>
              <a:pathLst>
                <a:path w="3637" h="6372" extrusionOk="0">
                  <a:moveTo>
                    <a:pt x="3637" y="0"/>
                  </a:moveTo>
                  <a:lnTo>
                    <a:pt x="1" y="133"/>
                  </a:lnTo>
                  <a:lnTo>
                    <a:pt x="168" y="6371"/>
                  </a:lnTo>
                  <a:lnTo>
                    <a:pt x="3637" y="6238"/>
                  </a:lnTo>
                  <a:lnTo>
                    <a:pt x="3637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3"/>
            <p:cNvSpPr/>
            <p:nvPr/>
          </p:nvSpPr>
          <p:spPr>
            <a:xfrm>
              <a:off x="7161925" y="1743638"/>
              <a:ext cx="444500" cy="1286575"/>
            </a:xfrm>
            <a:custGeom>
              <a:avLst/>
              <a:gdLst/>
              <a:ahLst/>
              <a:cxnLst/>
              <a:rect l="l" t="t" r="r" b="b"/>
              <a:pathLst>
                <a:path w="17780" h="51463" extrusionOk="0">
                  <a:moveTo>
                    <a:pt x="267" y="0"/>
                  </a:moveTo>
                  <a:cubicBezTo>
                    <a:pt x="267" y="0"/>
                    <a:pt x="0" y="24285"/>
                    <a:pt x="67" y="26653"/>
                  </a:cubicBezTo>
                  <a:cubicBezTo>
                    <a:pt x="100" y="28721"/>
                    <a:pt x="467" y="46400"/>
                    <a:pt x="467" y="46400"/>
                  </a:cubicBezTo>
                  <a:cubicBezTo>
                    <a:pt x="1009" y="46609"/>
                    <a:pt x="1580" y="46713"/>
                    <a:pt x="2149" y="46713"/>
                  </a:cubicBezTo>
                  <a:cubicBezTo>
                    <a:pt x="2945" y="46713"/>
                    <a:pt x="3736" y="46509"/>
                    <a:pt x="4437" y="46100"/>
                  </a:cubicBezTo>
                  <a:cubicBezTo>
                    <a:pt x="4437" y="46100"/>
                    <a:pt x="6505" y="35459"/>
                    <a:pt x="6672" y="33191"/>
                  </a:cubicBezTo>
                  <a:cubicBezTo>
                    <a:pt x="6772" y="30989"/>
                    <a:pt x="6739" y="28821"/>
                    <a:pt x="6538" y="26620"/>
                  </a:cubicBezTo>
                  <a:lnTo>
                    <a:pt x="8406" y="12676"/>
                  </a:lnTo>
                  <a:cubicBezTo>
                    <a:pt x="8406" y="12676"/>
                    <a:pt x="9307" y="24285"/>
                    <a:pt x="9841" y="28554"/>
                  </a:cubicBezTo>
                  <a:cubicBezTo>
                    <a:pt x="10475" y="33458"/>
                    <a:pt x="13510" y="51070"/>
                    <a:pt x="13510" y="51070"/>
                  </a:cubicBezTo>
                  <a:cubicBezTo>
                    <a:pt x="14109" y="51329"/>
                    <a:pt x="14747" y="51463"/>
                    <a:pt x="15383" y="51463"/>
                  </a:cubicBezTo>
                  <a:cubicBezTo>
                    <a:pt x="16057" y="51463"/>
                    <a:pt x="16728" y="51313"/>
                    <a:pt x="17346" y="51004"/>
                  </a:cubicBezTo>
                  <a:cubicBezTo>
                    <a:pt x="17346" y="51004"/>
                    <a:pt x="17780" y="38194"/>
                    <a:pt x="17680" y="33258"/>
                  </a:cubicBezTo>
                  <a:cubicBezTo>
                    <a:pt x="17613" y="29855"/>
                    <a:pt x="16679" y="28187"/>
                    <a:pt x="16612" y="27220"/>
                  </a:cubicBezTo>
                  <a:cubicBezTo>
                    <a:pt x="16612" y="27220"/>
                    <a:pt x="16579" y="11675"/>
                    <a:pt x="16345" y="4070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3"/>
            <p:cNvSpPr/>
            <p:nvPr/>
          </p:nvSpPr>
          <p:spPr>
            <a:xfrm>
              <a:off x="7362175" y="3037038"/>
              <a:ext cx="251750" cy="230025"/>
            </a:xfrm>
            <a:custGeom>
              <a:avLst/>
              <a:gdLst/>
              <a:ahLst/>
              <a:cxnLst/>
              <a:rect l="l" t="t" r="r" b="b"/>
              <a:pathLst>
                <a:path w="10070" h="9201" extrusionOk="0">
                  <a:moveTo>
                    <a:pt x="9219" y="0"/>
                  </a:moveTo>
                  <a:cubicBezTo>
                    <a:pt x="9213" y="0"/>
                    <a:pt x="9208" y="1"/>
                    <a:pt x="9203" y="2"/>
                  </a:cubicBezTo>
                  <a:lnTo>
                    <a:pt x="9203" y="402"/>
                  </a:lnTo>
                  <a:cubicBezTo>
                    <a:pt x="8734" y="745"/>
                    <a:pt x="8178" y="972"/>
                    <a:pt x="7588" y="972"/>
                  </a:cubicBezTo>
                  <a:cubicBezTo>
                    <a:pt x="7548" y="972"/>
                    <a:pt x="7508" y="971"/>
                    <a:pt x="7468" y="969"/>
                  </a:cubicBezTo>
                  <a:cubicBezTo>
                    <a:pt x="7410" y="973"/>
                    <a:pt x="7342" y="975"/>
                    <a:pt x="7266" y="975"/>
                  </a:cubicBezTo>
                  <a:cubicBezTo>
                    <a:pt x="6697" y="975"/>
                    <a:pt x="5734" y="856"/>
                    <a:pt x="5734" y="502"/>
                  </a:cubicBezTo>
                  <a:lnTo>
                    <a:pt x="5734" y="35"/>
                  </a:lnTo>
                  <a:cubicBezTo>
                    <a:pt x="5400" y="168"/>
                    <a:pt x="4666" y="3070"/>
                    <a:pt x="3298" y="4338"/>
                  </a:cubicBezTo>
                  <a:cubicBezTo>
                    <a:pt x="2198" y="5305"/>
                    <a:pt x="697" y="6473"/>
                    <a:pt x="330" y="7574"/>
                  </a:cubicBezTo>
                  <a:cubicBezTo>
                    <a:pt x="0" y="8562"/>
                    <a:pt x="1928" y="9200"/>
                    <a:pt x="3074" y="9200"/>
                  </a:cubicBezTo>
                  <a:cubicBezTo>
                    <a:pt x="3205" y="9200"/>
                    <a:pt x="3326" y="9192"/>
                    <a:pt x="3432" y="9175"/>
                  </a:cubicBezTo>
                  <a:cubicBezTo>
                    <a:pt x="4599" y="8975"/>
                    <a:pt x="6634" y="8141"/>
                    <a:pt x="7168" y="7373"/>
                  </a:cubicBezTo>
                  <a:cubicBezTo>
                    <a:pt x="7702" y="6573"/>
                    <a:pt x="7935" y="5472"/>
                    <a:pt x="8335" y="4905"/>
                  </a:cubicBezTo>
                  <a:cubicBezTo>
                    <a:pt x="8769" y="4338"/>
                    <a:pt x="9703" y="3704"/>
                    <a:pt x="9937" y="3037"/>
                  </a:cubicBezTo>
                  <a:cubicBezTo>
                    <a:pt x="10070" y="2703"/>
                    <a:pt x="9903" y="1903"/>
                    <a:pt x="9736" y="1236"/>
                  </a:cubicBezTo>
                  <a:cubicBezTo>
                    <a:pt x="9574" y="586"/>
                    <a:pt x="9412" y="0"/>
                    <a:pt x="9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3"/>
            <p:cNvSpPr/>
            <p:nvPr/>
          </p:nvSpPr>
          <p:spPr>
            <a:xfrm>
              <a:off x="6970950" y="2916038"/>
              <a:ext cx="328600" cy="168325"/>
            </a:xfrm>
            <a:custGeom>
              <a:avLst/>
              <a:gdLst/>
              <a:ahLst/>
              <a:cxnLst/>
              <a:rect l="l" t="t" r="r" b="b"/>
              <a:pathLst>
                <a:path w="13144" h="6733" extrusionOk="0">
                  <a:moveTo>
                    <a:pt x="11904" y="0"/>
                  </a:moveTo>
                  <a:cubicBezTo>
                    <a:pt x="11895" y="0"/>
                    <a:pt x="11885" y="2"/>
                    <a:pt x="11876" y="5"/>
                  </a:cubicBezTo>
                  <a:lnTo>
                    <a:pt x="11876" y="338"/>
                  </a:lnTo>
                  <a:cubicBezTo>
                    <a:pt x="11599" y="743"/>
                    <a:pt x="10628" y="985"/>
                    <a:pt x="9728" y="985"/>
                  </a:cubicBezTo>
                  <a:cubicBezTo>
                    <a:pt x="9219" y="985"/>
                    <a:pt x="8732" y="907"/>
                    <a:pt x="8407" y="739"/>
                  </a:cubicBezTo>
                  <a:lnTo>
                    <a:pt x="8373" y="205"/>
                  </a:lnTo>
                  <a:cubicBezTo>
                    <a:pt x="8206" y="205"/>
                    <a:pt x="8073" y="438"/>
                    <a:pt x="7673" y="872"/>
                  </a:cubicBezTo>
                  <a:cubicBezTo>
                    <a:pt x="7072" y="1472"/>
                    <a:pt x="6405" y="1973"/>
                    <a:pt x="5638" y="2340"/>
                  </a:cubicBezTo>
                  <a:cubicBezTo>
                    <a:pt x="4337" y="2973"/>
                    <a:pt x="1835" y="3974"/>
                    <a:pt x="701" y="4475"/>
                  </a:cubicBezTo>
                  <a:cubicBezTo>
                    <a:pt x="1" y="4808"/>
                    <a:pt x="34" y="5675"/>
                    <a:pt x="768" y="6142"/>
                  </a:cubicBezTo>
                  <a:cubicBezTo>
                    <a:pt x="1255" y="6474"/>
                    <a:pt x="2197" y="6733"/>
                    <a:pt x="3399" y="6733"/>
                  </a:cubicBezTo>
                  <a:cubicBezTo>
                    <a:pt x="4009" y="6733"/>
                    <a:pt x="4686" y="6667"/>
                    <a:pt x="5404" y="6509"/>
                  </a:cubicBezTo>
                  <a:cubicBezTo>
                    <a:pt x="6504" y="6283"/>
                    <a:pt x="7949" y="5272"/>
                    <a:pt x="8918" y="5272"/>
                  </a:cubicBezTo>
                  <a:cubicBezTo>
                    <a:pt x="8948" y="5272"/>
                    <a:pt x="8978" y="5273"/>
                    <a:pt x="9007" y="5275"/>
                  </a:cubicBezTo>
                  <a:cubicBezTo>
                    <a:pt x="9230" y="5291"/>
                    <a:pt x="9502" y="5301"/>
                    <a:pt x="9797" y="5301"/>
                  </a:cubicBezTo>
                  <a:cubicBezTo>
                    <a:pt x="10738" y="5301"/>
                    <a:pt x="11909" y="5197"/>
                    <a:pt x="12443" y="4842"/>
                  </a:cubicBezTo>
                  <a:cubicBezTo>
                    <a:pt x="13143" y="4341"/>
                    <a:pt x="12876" y="3307"/>
                    <a:pt x="12676" y="2406"/>
                  </a:cubicBezTo>
                  <a:cubicBezTo>
                    <a:pt x="12450" y="1469"/>
                    <a:pt x="12193" y="0"/>
                    <a:pt x="119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3"/>
            <p:cNvSpPr/>
            <p:nvPr/>
          </p:nvSpPr>
          <p:spPr>
            <a:xfrm>
              <a:off x="7251975" y="1992988"/>
              <a:ext cx="120125" cy="386975"/>
            </a:xfrm>
            <a:custGeom>
              <a:avLst/>
              <a:gdLst/>
              <a:ahLst/>
              <a:cxnLst/>
              <a:rect l="l" t="t" r="r" b="b"/>
              <a:pathLst>
                <a:path w="4805" h="15479" extrusionOk="0">
                  <a:moveTo>
                    <a:pt x="1" y="0"/>
                  </a:moveTo>
                  <a:cubicBezTo>
                    <a:pt x="1" y="1"/>
                    <a:pt x="935" y="1735"/>
                    <a:pt x="3670" y="3336"/>
                  </a:cubicBezTo>
                  <a:lnTo>
                    <a:pt x="3103" y="15478"/>
                  </a:lnTo>
                  <a:lnTo>
                    <a:pt x="4804" y="2736"/>
                  </a:lnTo>
                  <a:cubicBezTo>
                    <a:pt x="3036" y="2168"/>
                    <a:pt x="1369" y="1234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3"/>
            <p:cNvSpPr/>
            <p:nvPr/>
          </p:nvSpPr>
          <p:spPr>
            <a:xfrm>
              <a:off x="7164425" y="1254113"/>
              <a:ext cx="422825" cy="656200"/>
            </a:xfrm>
            <a:custGeom>
              <a:avLst/>
              <a:gdLst/>
              <a:ahLst/>
              <a:cxnLst/>
              <a:rect l="l" t="t" r="r" b="b"/>
              <a:pathLst>
                <a:path w="16913" h="26248" extrusionOk="0">
                  <a:moveTo>
                    <a:pt x="10308" y="1"/>
                  </a:moveTo>
                  <a:lnTo>
                    <a:pt x="5338" y="101"/>
                  </a:lnTo>
                  <a:cubicBezTo>
                    <a:pt x="3703" y="168"/>
                    <a:pt x="1935" y="2069"/>
                    <a:pt x="1035" y="6505"/>
                  </a:cubicBezTo>
                  <a:cubicBezTo>
                    <a:pt x="534" y="8974"/>
                    <a:pt x="0" y="23951"/>
                    <a:pt x="0" y="23951"/>
                  </a:cubicBezTo>
                  <a:cubicBezTo>
                    <a:pt x="2477" y="25592"/>
                    <a:pt x="5892" y="26247"/>
                    <a:pt x="9000" y="26247"/>
                  </a:cubicBezTo>
                  <a:cubicBezTo>
                    <a:pt x="12339" y="26247"/>
                    <a:pt x="15324" y="25491"/>
                    <a:pt x="16412" y="24385"/>
                  </a:cubicBezTo>
                  <a:lnTo>
                    <a:pt x="15778" y="16813"/>
                  </a:lnTo>
                  <a:cubicBezTo>
                    <a:pt x="15778" y="16813"/>
                    <a:pt x="16913" y="7640"/>
                    <a:pt x="16812" y="3236"/>
                  </a:cubicBezTo>
                  <a:cubicBezTo>
                    <a:pt x="16779" y="1969"/>
                    <a:pt x="16245" y="1168"/>
                    <a:pt x="15211" y="768"/>
                  </a:cubicBezTo>
                  <a:cubicBezTo>
                    <a:pt x="13610" y="401"/>
                    <a:pt x="11976" y="134"/>
                    <a:pt x="103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3"/>
            <p:cNvSpPr/>
            <p:nvPr/>
          </p:nvSpPr>
          <p:spPr>
            <a:xfrm>
              <a:off x="7163600" y="883013"/>
              <a:ext cx="260775" cy="222900"/>
            </a:xfrm>
            <a:custGeom>
              <a:avLst/>
              <a:gdLst/>
              <a:ahLst/>
              <a:cxnLst/>
              <a:rect l="l" t="t" r="r" b="b"/>
              <a:pathLst>
                <a:path w="10431" h="8916" extrusionOk="0">
                  <a:moveTo>
                    <a:pt x="5966" y="0"/>
                  </a:moveTo>
                  <a:cubicBezTo>
                    <a:pt x="5946" y="0"/>
                    <a:pt x="5925" y="1"/>
                    <a:pt x="5904" y="1"/>
                  </a:cubicBezTo>
                  <a:cubicBezTo>
                    <a:pt x="1935" y="34"/>
                    <a:pt x="0" y="4838"/>
                    <a:pt x="2835" y="7640"/>
                  </a:cubicBezTo>
                  <a:cubicBezTo>
                    <a:pt x="3738" y="8521"/>
                    <a:pt x="4838" y="8916"/>
                    <a:pt x="5916" y="8916"/>
                  </a:cubicBezTo>
                  <a:cubicBezTo>
                    <a:pt x="8222" y="8916"/>
                    <a:pt x="10430" y="7109"/>
                    <a:pt x="10408" y="4404"/>
                  </a:cubicBezTo>
                  <a:cubicBezTo>
                    <a:pt x="10408" y="1956"/>
                    <a:pt x="8407" y="0"/>
                    <a:pt x="59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3"/>
            <p:cNvSpPr/>
            <p:nvPr/>
          </p:nvSpPr>
          <p:spPr>
            <a:xfrm>
              <a:off x="7459625" y="1071488"/>
              <a:ext cx="45900" cy="117600"/>
            </a:xfrm>
            <a:custGeom>
              <a:avLst/>
              <a:gdLst/>
              <a:ahLst/>
              <a:cxnLst/>
              <a:rect l="l" t="t" r="r" b="b"/>
              <a:pathLst>
                <a:path w="1836" h="4704" extrusionOk="0">
                  <a:moveTo>
                    <a:pt x="1836" y="1"/>
                  </a:moveTo>
                  <a:lnTo>
                    <a:pt x="1" y="2302"/>
                  </a:lnTo>
                  <a:lnTo>
                    <a:pt x="1" y="4704"/>
                  </a:lnTo>
                  <a:cubicBezTo>
                    <a:pt x="368" y="4570"/>
                    <a:pt x="668" y="4304"/>
                    <a:pt x="868" y="3970"/>
                  </a:cubicBezTo>
                  <a:cubicBezTo>
                    <a:pt x="1168" y="3403"/>
                    <a:pt x="1835" y="1"/>
                    <a:pt x="1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3"/>
            <p:cNvSpPr/>
            <p:nvPr/>
          </p:nvSpPr>
          <p:spPr>
            <a:xfrm>
              <a:off x="7472150" y="950213"/>
              <a:ext cx="60050" cy="125475"/>
            </a:xfrm>
            <a:custGeom>
              <a:avLst/>
              <a:gdLst/>
              <a:ahLst/>
              <a:cxnLst/>
              <a:rect l="l" t="t" r="r" b="b"/>
              <a:pathLst>
                <a:path w="2402" h="5019" extrusionOk="0">
                  <a:moveTo>
                    <a:pt x="619" y="0"/>
                  </a:moveTo>
                  <a:cubicBezTo>
                    <a:pt x="546" y="0"/>
                    <a:pt x="473" y="5"/>
                    <a:pt x="401" y="15"/>
                  </a:cubicBezTo>
                  <a:lnTo>
                    <a:pt x="0" y="5018"/>
                  </a:lnTo>
                  <a:lnTo>
                    <a:pt x="1368" y="4852"/>
                  </a:lnTo>
                  <a:cubicBezTo>
                    <a:pt x="2068" y="2984"/>
                    <a:pt x="2402" y="1082"/>
                    <a:pt x="1802" y="482"/>
                  </a:cubicBezTo>
                  <a:cubicBezTo>
                    <a:pt x="1488" y="168"/>
                    <a:pt x="1052" y="0"/>
                    <a:pt x="6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3"/>
            <p:cNvSpPr/>
            <p:nvPr/>
          </p:nvSpPr>
          <p:spPr>
            <a:xfrm>
              <a:off x="7214450" y="898988"/>
              <a:ext cx="335275" cy="411225"/>
            </a:xfrm>
            <a:custGeom>
              <a:avLst/>
              <a:gdLst/>
              <a:ahLst/>
              <a:cxnLst/>
              <a:rect l="l" t="t" r="r" b="b"/>
              <a:pathLst>
                <a:path w="13411" h="16449" extrusionOk="0">
                  <a:moveTo>
                    <a:pt x="4737" y="1"/>
                  </a:moveTo>
                  <a:cubicBezTo>
                    <a:pt x="2664" y="1"/>
                    <a:pt x="693" y="1002"/>
                    <a:pt x="401" y="3565"/>
                  </a:cubicBezTo>
                  <a:cubicBezTo>
                    <a:pt x="1" y="7334"/>
                    <a:pt x="201" y="8869"/>
                    <a:pt x="768" y="10770"/>
                  </a:cubicBezTo>
                  <a:cubicBezTo>
                    <a:pt x="1102" y="11937"/>
                    <a:pt x="1802" y="12805"/>
                    <a:pt x="2903" y="12972"/>
                  </a:cubicBezTo>
                  <a:cubicBezTo>
                    <a:pt x="3060" y="12979"/>
                    <a:pt x="3218" y="12984"/>
                    <a:pt x="3375" y="12984"/>
                  </a:cubicBezTo>
                  <a:cubicBezTo>
                    <a:pt x="3885" y="12984"/>
                    <a:pt x="4395" y="12940"/>
                    <a:pt x="4904" y="12838"/>
                  </a:cubicBezTo>
                  <a:lnTo>
                    <a:pt x="4904" y="14473"/>
                  </a:lnTo>
                  <a:cubicBezTo>
                    <a:pt x="3807" y="15779"/>
                    <a:pt x="4683" y="16448"/>
                    <a:pt x="6032" y="16448"/>
                  </a:cubicBezTo>
                  <a:cubicBezTo>
                    <a:pt x="7267" y="16448"/>
                    <a:pt x="8898" y="15887"/>
                    <a:pt x="9775" y="14739"/>
                  </a:cubicBezTo>
                  <a:lnTo>
                    <a:pt x="9841" y="9202"/>
                  </a:lnTo>
                  <a:cubicBezTo>
                    <a:pt x="9841" y="9202"/>
                    <a:pt x="9989" y="9813"/>
                    <a:pt x="10785" y="9813"/>
                  </a:cubicBezTo>
                  <a:cubicBezTo>
                    <a:pt x="10991" y="9813"/>
                    <a:pt x="11241" y="9772"/>
                    <a:pt x="11542" y="9669"/>
                  </a:cubicBezTo>
                  <a:cubicBezTo>
                    <a:pt x="12410" y="9402"/>
                    <a:pt x="13410" y="7801"/>
                    <a:pt x="12877" y="6667"/>
                  </a:cubicBezTo>
                  <a:cubicBezTo>
                    <a:pt x="12609" y="6131"/>
                    <a:pt x="12221" y="5952"/>
                    <a:pt x="11851" y="5952"/>
                  </a:cubicBezTo>
                  <a:cubicBezTo>
                    <a:pt x="11440" y="5952"/>
                    <a:pt x="11051" y="6173"/>
                    <a:pt x="10875" y="6367"/>
                  </a:cubicBezTo>
                  <a:cubicBezTo>
                    <a:pt x="10585" y="6657"/>
                    <a:pt x="10270" y="7099"/>
                    <a:pt x="9995" y="7099"/>
                  </a:cubicBezTo>
                  <a:cubicBezTo>
                    <a:pt x="9954" y="7099"/>
                    <a:pt x="9914" y="7089"/>
                    <a:pt x="9875" y="7067"/>
                  </a:cubicBezTo>
                  <a:cubicBezTo>
                    <a:pt x="9875" y="7067"/>
                    <a:pt x="10842" y="2564"/>
                    <a:pt x="8240" y="963"/>
                  </a:cubicBezTo>
                  <a:cubicBezTo>
                    <a:pt x="7264" y="362"/>
                    <a:pt x="5982" y="1"/>
                    <a:pt x="4737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3"/>
            <p:cNvSpPr/>
            <p:nvPr/>
          </p:nvSpPr>
          <p:spPr>
            <a:xfrm>
              <a:off x="7198625" y="865838"/>
              <a:ext cx="299400" cy="221525"/>
            </a:xfrm>
            <a:custGeom>
              <a:avLst/>
              <a:gdLst/>
              <a:ahLst/>
              <a:cxnLst/>
              <a:rect l="l" t="t" r="r" b="b"/>
              <a:pathLst>
                <a:path w="11976" h="8861" extrusionOk="0">
                  <a:moveTo>
                    <a:pt x="7792" y="0"/>
                  </a:moveTo>
                  <a:cubicBezTo>
                    <a:pt x="7412" y="0"/>
                    <a:pt x="6986" y="27"/>
                    <a:pt x="6505" y="87"/>
                  </a:cubicBezTo>
                  <a:cubicBezTo>
                    <a:pt x="5198" y="256"/>
                    <a:pt x="3811" y="585"/>
                    <a:pt x="2504" y="585"/>
                  </a:cubicBezTo>
                  <a:cubicBezTo>
                    <a:pt x="1743" y="585"/>
                    <a:pt x="1009" y="473"/>
                    <a:pt x="334" y="154"/>
                  </a:cubicBezTo>
                  <a:lnTo>
                    <a:pt x="334" y="154"/>
                  </a:lnTo>
                  <a:cubicBezTo>
                    <a:pt x="0" y="1388"/>
                    <a:pt x="434" y="2689"/>
                    <a:pt x="1434" y="3456"/>
                  </a:cubicBezTo>
                  <a:cubicBezTo>
                    <a:pt x="1434" y="3456"/>
                    <a:pt x="2102" y="3890"/>
                    <a:pt x="3870" y="4090"/>
                  </a:cubicBezTo>
                  <a:cubicBezTo>
                    <a:pt x="4383" y="4122"/>
                    <a:pt x="4899" y="4137"/>
                    <a:pt x="5417" y="4137"/>
                  </a:cubicBezTo>
                  <a:cubicBezTo>
                    <a:pt x="6515" y="4137"/>
                    <a:pt x="7618" y="4070"/>
                    <a:pt x="8706" y="3957"/>
                  </a:cubicBezTo>
                  <a:cubicBezTo>
                    <a:pt x="8747" y="3949"/>
                    <a:pt x="8786" y="3944"/>
                    <a:pt x="8822" y="3944"/>
                  </a:cubicBezTo>
                  <a:cubicBezTo>
                    <a:pt x="9224" y="3944"/>
                    <a:pt x="9331" y="4467"/>
                    <a:pt x="9607" y="5691"/>
                  </a:cubicBezTo>
                  <a:cubicBezTo>
                    <a:pt x="9840" y="6859"/>
                    <a:pt x="10074" y="8860"/>
                    <a:pt x="10541" y="8860"/>
                  </a:cubicBezTo>
                  <a:cubicBezTo>
                    <a:pt x="10674" y="8860"/>
                    <a:pt x="11175" y="7993"/>
                    <a:pt x="11508" y="7693"/>
                  </a:cubicBezTo>
                  <a:cubicBezTo>
                    <a:pt x="11975" y="7259"/>
                    <a:pt x="11342" y="3390"/>
                    <a:pt x="11342" y="3390"/>
                  </a:cubicBezTo>
                  <a:cubicBezTo>
                    <a:pt x="11675" y="2689"/>
                    <a:pt x="11542" y="1855"/>
                    <a:pt x="11008" y="1288"/>
                  </a:cubicBezTo>
                  <a:cubicBezTo>
                    <a:pt x="10450" y="703"/>
                    <a:pt x="9729" y="0"/>
                    <a:pt x="77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3"/>
            <p:cNvSpPr/>
            <p:nvPr/>
          </p:nvSpPr>
          <p:spPr>
            <a:xfrm>
              <a:off x="7476325" y="922563"/>
              <a:ext cx="46725" cy="35525"/>
            </a:xfrm>
            <a:custGeom>
              <a:avLst/>
              <a:gdLst/>
              <a:ahLst/>
              <a:cxnLst/>
              <a:rect l="l" t="t" r="r" b="b"/>
              <a:pathLst>
                <a:path w="1869" h="1421" extrusionOk="0">
                  <a:moveTo>
                    <a:pt x="1062" y="1"/>
                  </a:moveTo>
                  <a:cubicBezTo>
                    <a:pt x="915" y="1"/>
                    <a:pt x="766" y="38"/>
                    <a:pt x="634" y="120"/>
                  </a:cubicBezTo>
                  <a:cubicBezTo>
                    <a:pt x="167" y="354"/>
                    <a:pt x="0" y="954"/>
                    <a:pt x="234" y="1421"/>
                  </a:cubicBezTo>
                  <a:lnTo>
                    <a:pt x="1868" y="520"/>
                  </a:lnTo>
                  <a:cubicBezTo>
                    <a:pt x="1729" y="196"/>
                    <a:pt x="1397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3"/>
            <p:cNvSpPr/>
            <p:nvPr/>
          </p:nvSpPr>
          <p:spPr>
            <a:xfrm>
              <a:off x="7337050" y="1166563"/>
              <a:ext cx="111775" cy="70075"/>
            </a:xfrm>
            <a:custGeom>
              <a:avLst/>
              <a:gdLst/>
              <a:ahLst/>
              <a:cxnLst/>
              <a:rect l="l" t="t" r="r" b="b"/>
              <a:pathLst>
                <a:path w="4471" h="2803" extrusionOk="0">
                  <a:moveTo>
                    <a:pt x="4470" y="0"/>
                  </a:moveTo>
                  <a:cubicBezTo>
                    <a:pt x="4203" y="501"/>
                    <a:pt x="3803" y="901"/>
                    <a:pt x="3269" y="1168"/>
                  </a:cubicBezTo>
                  <a:cubicBezTo>
                    <a:pt x="2435" y="1635"/>
                    <a:pt x="0" y="2135"/>
                    <a:pt x="0" y="2135"/>
                  </a:cubicBezTo>
                  <a:lnTo>
                    <a:pt x="0" y="2802"/>
                  </a:lnTo>
                  <a:cubicBezTo>
                    <a:pt x="0" y="2802"/>
                    <a:pt x="3203" y="2168"/>
                    <a:pt x="3803" y="1368"/>
                  </a:cubicBezTo>
                  <a:cubicBezTo>
                    <a:pt x="4137" y="968"/>
                    <a:pt x="4337" y="501"/>
                    <a:pt x="4470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3"/>
            <p:cNvSpPr/>
            <p:nvPr/>
          </p:nvSpPr>
          <p:spPr>
            <a:xfrm>
              <a:off x="7349550" y="1048963"/>
              <a:ext cx="29225" cy="24475"/>
            </a:xfrm>
            <a:custGeom>
              <a:avLst/>
              <a:gdLst/>
              <a:ahLst/>
              <a:cxnLst/>
              <a:rect l="l" t="t" r="r" b="b"/>
              <a:pathLst>
                <a:path w="1169" h="979" extrusionOk="0">
                  <a:moveTo>
                    <a:pt x="501" y="1"/>
                  </a:moveTo>
                  <a:cubicBezTo>
                    <a:pt x="234" y="1"/>
                    <a:pt x="1" y="234"/>
                    <a:pt x="34" y="501"/>
                  </a:cubicBezTo>
                  <a:cubicBezTo>
                    <a:pt x="34" y="792"/>
                    <a:pt x="275" y="978"/>
                    <a:pt x="523" y="978"/>
                  </a:cubicBezTo>
                  <a:cubicBezTo>
                    <a:pt x="645" y="978"/>
                    <a:pt x="769" y="934"/>
                    <a:pt x="868" y="835"/>
                  </a:cubicBezTo>
                  <a:cubicBezTo>
                    <a:pt x="1168" y="501"/>
                    <a:pt x="935" y="1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3"/>
            <p:cNvSpPr/>
            <p:nvPr/>
          </p:nvSpPr>
          <p:spPr>
            <a:xfrm>
              <a:off x="7362900" y="1007138"/>
              <a:ext cx="30050" cy="22675"/>
            </a:xfrm>
            <a:custGeom>
              <a:avLst/>
              <a:gdLst/>
              <a:ahLst/>
              <a:cxnLst/>
              <a:rect l="l" t="t" r="r" b="b"/>
              <a:pathLst>
                <a:path w="1202" h="907" extrusionOk="0">
                  <a:moveTo>
                    <a:pt x="523" y="0"/>
                  </a:moveTo>
                  <a:cubicBezTo>
                    <a:pt x="303" y="0"/>
                    <a:pt x="94" y="129"/>
                    <a:pt x="0" y="340"/>
                  </a:cubicBezTo>
                  <a:lnTo>
                    <a:pt x="1035" y="907"/>
                  </a:lnTo>
                  <a:cubicBezTo>
                    <a:pt x="1201" y="573"/>
                    <a:pt x="1101" y="206"/>
                    <a:pt x="801" y="73"/>
                  </a:cubicBezTo>
                  <a:cubicBezTo>
                    <a:pt x="712" y="23"/>
                    <a:pt x="617" y="0"/>
                    <a:pt x="5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3"/>
            <p:cNvSpPr/>
            <p:nvPr/>
          </p:nvSpPr>
          <p:spPr>
            <a:xfrm>
              <a:off x="7313700" y="1146538"/>
              <a:ext cx="30875" cy="20350"/>
            </a:xfrm>
            <a:custGeom>
              <a:avLst/>
              <a:gdLst/>
              <a:ahLst/>
              <a:cxnLst/>
              <a:rect l="l" t="t" r="r" b="b"/>
              <a:pathLst>
                <a:path w="1235" h="814" extrusionOk="0">
                  <a:moveTo>
                    <a:pt x="1135" y="1"/>
                  </a:moveTo>
                  <a:lnTo>
                    <a:pt x="0" y="401"/>
                  </a:lnTo>
                  <a:cubicBezTo>
                    <a:pt x="77" y="656"/>
                    <a:pt x="310" y="814"/>
                    <a:pt x="550" y="814"/>
                  </a:cubicBezTo>
                  <a:cubicBezTo>
                    <a:pt x="623" y="814"/>
                    <a:pt x="697" y="799"/>
                    <a:pt x="768" y="768"/>
                  </a:cubicBezTo>
                  <a:cubicBezTo>
                    <a:pt x="1068" y="634"/>
                    <a:pt x="1235" y="301"/>
                    <a:pt x="1135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3"/>
            <p:cNvSpPr/>
            <p:nvPr/>
          </p:nvSpPr>
          <p:spPr>
            <a:xfrm>
              <a:off x="7235300" y="1001863"/>
              <a:ext cx="28375" cy="24625"/>
            </a:xfrm>
            <a:custGeom>
              <a:avLst/>
              <a:gdLst/>
              <a:ahLst/>
              <a:cxnLst/>
              <a:rect l="l" t="t" r="r" b="b"/>
              <a:pathLst>
                <a:path w="1135" h="985" extrusionOk="0">
                  <a:moveTo>
                    <a:pt x="657" y="1"/>
                  </a:moveTo>
                  <a:cubicBezTo>
                    <a:pt x="532" y="1"/>
                    <a:pt x="406" y="38"/>
                    <a:pt x="301" y="117"/>
                  </a:cubicBezTo>
                  <a:cubicBezTo>
                    <a:pt x="68" y="317"/>
                    <a:pt x="1" y="717"/>
                    <a:pt x="201" y="984"/>
                  </a:cubicBezTo>
                  <a:lnTo>
                    <a:pt x="1135" y="250"/>
                  </a:lnTo>
                  <a:cubicBezTo>
                    <a:pt x="1034" y="89"/>
                    <a:pt x="847" y="1"/>
                    <a:pt x="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3"/>
            <p:cNvSpPr/>
            <p:nvPr/>
          </p:nvSpPr>
          <p:spPr>
            <a:xfrm>
              <a:off x="7247825" y="1046463"/>
              <a:ext cx="29200" cy="24225"/>
            </a:xfrm>
            <a:custGeom>
              <a:avLst/>
              <a:gdLst/>
              <a:ahLst/>
              <a:cxnLst/>
              <a:rect l="l" t="t" r="r" b="b"/>
              <a:pathLst>
                <a:path w="1168" h="969" extrusionOk="0">
                  <a:moveTo>
                    <a:pt x="501" y="1"/>
                  </a:moveTo>
                  <a:cubicBezTo>
                    <a:pt x="234" y="1"/>
                    <a:pt x="0" y="234"/>
                    <a:pt x="0" y="501"/>
                  </a:cubicBezTo>
                  <a:cubicBezTo>
                    <a:pt x="22" y="785"/>
                    <a:pt x="258" y="968"/>
                    <a:pt x="502" y="968"/>
                  </a:cubicBezTo>
                  <a:cubicBezTo>
                    <a:pt x="632" y="968"/>
                    <a:pt x="764" y="917"/>
                    <a:pt x="867" y="801"/>
                  </a:cubicBezTo>
                  <a:cubicBezTo>
                    <a:pt x="1168" y="501"/>
                    <a:pt x="934" y="1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3"/>
            <p:cNvSpPr/>
            <p:nvPr/>
          </p:nvSpPr>
          <p:spPr>
            <a:xfrm>
              <a:off x="7268675" y="1047313"/>
              <a:ext cx="41700" cy="73400"/>
            </a:xfrm>
            <a:custGeom>
              <a:avLst/>
              <a:gdLst/>
              <a:ahLst/>
              <a:cxnLst/>
              <a:rect l="l" t="t" r="r" b="b"/>
              <a:pathLst>
                <a:path w="1668" h="2936" extrusionOk="0">
                  <a:moveTo>
                    <a:pt x="1668" y="0"/>
                  </a:moveTo>
                  <a:lnTo>
                    <a:pt x="0" y="2435"/>
                  </a:lnTo>
                  <a:lnTo>
                    <a:pt x="1535" y="2936"/>
                  </a:lnTo>
                  <a:lnTo>
                    <a:pt x="1668" y="0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3"/>
            <p:cNvSpPr/>
            <p:nvPr/>
          </p:nvSpPr>
          <p:spPr>
            <a:xfrm>
              <a:off x="7593900" y="2001338"/>
              <a:ext cx="402800" cy="263975"/>
            </a:xfrm>
            <a:custGeom>
              <a:avLst/>
              <a:gdLst/>
              <a:ahLst/>
              <a:cxnLst/>
              <a:rect l="l" t="t" r="r" b="b"/>
              <a:pathLst>
                <a:path w="16112" h="10559" extrusionOk="0">
                  <a:moveTo>
                    <a:pt x="15528" y="1"/>
                  </a:moveTo>
                  <a:cubicBezTo>
                    <a:pt x="14008" y="1"/>
                    <a:pt x="13144" y="729"/>
                    <a:pt x="11775" y="2068"/>
                  </a:cubicBezTo>
                  <a:lnTo>
                    <a:pt x="7572" y="6571"/>
                  </a:lnTo>
                  <a:lnTo>
                    <a:pt x="1401" y="2235"/>
                  </a:lnTo>
                  <a:lnTo>
                    <a:pt x="0" y="5237"/>
                  </a:lnTo>
                  <a:cubicBezTo>
                    <a:pt x="1635" y="6705"/>
                    <a:pt x="3336" y="8039"/>
                    <a:pt x="5171" y="9273"/>
                  </a:cubicBezTo>
                  <a:cubicBezTo>
                    <a:pt x="5795" y="9673"/>
                    <a:pt x="6887" y="10558"/>
                    <a:pt x="7928" y="10558"/>
                  </a:cubicBezTo>
                  <a:cubicBezTo>
                    <a:pt x="8278" y="10558"/>
                    <a:pt x="8622" y="10459"/>
                    <a:pt x="8940" y="10207"/>
                  </a:cubicBezTo>
                  <a:cubicBezTo>
                    <a:pt x="10408" y="9140"/>
                    <a:pt x="13310" y="6471"/>
                    <a:pt x="13310" y="6471"/>
                  </a:cubicBezTo>
                  <a:lnTo>
                    <a:pt x="16112" y="33"/>
                  </a:lnTo>
                  <a:cubicBezTo>
                    <a:pt x="15906" y="12"/>
                    <a:pt x="15712" y="1"/>
                    <a:pt x="15528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3"/>
            <p:cNvSpPr/>
            <p:nvPr/>
          </p:nvSpPr>
          <p:spPr>
            <a:xfrm>
              <a:off x="7593900" y="2058038"/>
              <a:ext cx="105925" cy="110925"/>
            </a:xfrm>
            <a:custGeom>
              <a:avLst/>
              <a:gdLst/>
              <a:ahLst/>
              <a:cxnLst/>
              <a:rect l="l" t="t" r="r" b="b"/>
              <a:pathLst>
                <a:path w="4237" h="4437" extrusionOk="0">
                  <a:moveTo>
                    <a:pt x="1401" y="0"/>
                  </a:moveTo>
                  <a:lnTo>
                    <a:pt x="934" y="1001"/>
                  </a:lnTo>
                  <a:lnTo>
                    <a:pt x="0" y="2969"/>
                  </a:lnTo>
                  <a:lnTo>
                    <a:pt x="267" y="3236"/>
                  </a:lnTo>
                  <a:lnTo>
                    <a:pt x="301" y="3269"/>
                  </a:lnTo>
                  <a:lnTo>
                    <a:pt x="467" y="3403"/>
                  </a:lnTo>
                  <a:lnTo>
                    <a:pt x="668" y="3603"/>
                  </a:lnTo>
                  <a:lnTo>
                    <a:pt x="701" y="3603"/>
                  </a:lnTo>
                  <a:lnTo>
                    <a:pt x="1268" y="4070"/>
                  </a:lnTo>
                  <a:lnTo>
                    <a:pt x="1335" y="4136"/>
                  </a:lnTo>
                  <a:lnTo>
                    <a:pt x="1602" y="4370"/>
                  </a:lnTo>
                  <a:lnTo>
                    <a:pt x="1668" y="4437"/>
                  </a:lnTo>
                  <a:cubicBezTo>
                    <a:pt x="2969" y="4270"/>
                    <a:pt x="4037" y="3269"/>
                    <a:pt x="4237" y="1968"/>
                  </a:cubicBezTo>
                  <a:lnTo>
                    <a:pt x="1401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3"/>
            <p:cNvSpPr/>
            <p:nvPr/>
          </p:nvSpPr>
          <p:spPr>
            <a:xfrm>
              <a:off x="7529675" y="1279963"/>
              <a:ext cx="206850" cy="877975"/>
            </a:xfrm>
            <a:custGeom>
              <a:avLst/>
              <a:gdLst/>
              <a:ahLst/>
              <a:cxnLst/>
              <a:rect l="l" t="t" r="r" b="b"/>
              <a:pathLst>
                <a:path w="8274" h="35119" extrusionOk="0">
                  <a:moveTo>
                    <a:pt x="1268" y="1"/>
                  </a:moveTo>
                  <a:cubicBezTo>
                    <a:pt x="635" y="401"/>
                    <a:pt x="1" y="3737"/>
                    <a:pt x="935" y="8674"/>
                  </a:cubicBezTo>
                  <a:lnTo>
                    <a:pt x="3237" y="16413"/>
                  </a:lnTo>
                  <a:cubicBezTo>
                    <a:pt x="3237" y="18314"/>
                    <a:pt x="3804" y="26053"/>
                    <a:pt x="3804" y="26753"/>
                  </a:cubicBezTo>
                  <a:cubicBezTo>
                    <a:pt x="3837" y="27187"/>
                    <a:pt x="3670" y="27587"/>
                    <a:pt x="3370" y="27921"/>
                  </a:cubicBezTo>
                  <a:cubicBezTo>
                    <a:pt x="2503" y="28521"/>
                    <a:pt x="2269" y="29088"/>
                    <a:pt x="1635" y="29856"/>
                  </a:cubicBezTo>
                  <a:cubicBezTo>
                    <a:pt x="1168" y="30456"/>
                    <a:pt x="735" y="30623"/>
                    <a:pt x="801" y="30790"/>
                  </a:cubicBezTo>
                  <a:cubicBezTo>
                    <a:pt x="979" y="31056"/>
                    <a:pt x="1261" y="31205"/>
                    <a:pt x="1548" y="31205"/>
                  </a:cubicBezTo>
                  <a:cubicBezTo>
                    <a:pt x="1691" y="31205"/>
                    <a:pt x="1836" y="31168"/>
                    <a:pt x="1969" y="31090"/>
                  </a:cubicBezTo>
                  <a:cubicBezTo>
                    <a:pt x="2403" y="30890"/>
                    <a:pt x="2803" y="30623"/>
                    <a:pt x="3203" y="30323"/>
                  </a:cubicBezTo>
                  <a:lnTo>
                    <a:pt x="3203" y="30323"/>
                  </a:lnTo>
                  <a:cubicBezTo>
                    <a:pt x="2936" y="31156"/>
                    <a:pt x="2569" y="31957"/>
                    <a:pt x="2036" y="32658"/>
                  </a:cubicBezTo>
                  <a:cubicBezTo>
                    <a:pt x="1000" y="34180"/>
                    <a:pt x="938" y="35119"/>
                    <a:pt x="2863" y="35119"/>
                  </a:cubicBezTo>
                  <a:cubicBezTo>
                    <a:pt x="3047" y="35119"/>
                    <a:pt x="3249" y="35110"/>
                    <a:pt x="3470" y="35093"/>
                  </a:cubicBezTo>
                  <a:cubicBezTo>
                    <a:pt x="5105" y="34993"/>
                    <a:pt x="6305" y="33925"/>
                    <a:pt x="7239" y="30289"/>
                  </a:cubicBezTo>
                  <a:cubicBezTo>
                    <a:pt x="7506" y="28888"/>
                    <a:pt x="7706" y="27487"/>
                    <a:pt x="7806" y="26053"/>
                  </a:cubicBezTo>
                  <a:cubicBezTo>
                    <a:pt x="8073" y="23251"/>
                    <a:pt x="8273" y="15645"/>
                    <a:pt x="7773" y="13811"/>
                  </a:cubicBezTo>
                  <a:cubicBezTo>
                    <a:pt x="5004" y="3503"/>
                    <a:pt x="4871" y="935"/>
                    <a:pt x="1268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3"/>
            <p:cNvSpPr/>
            <p:nvPr/>
          </p:nvSpPr>
          <p:spPr>
            <a:xfrm>
              <a:off x="7549700" y="2037988"/>
              <a:ext cx="112325" cy="84275"/>
            </a:xfrm>
            <a:custGeom>
              <a:avLst/>
              <a:gdLst/>
              <a:ahLst/>
              <a:cxnLst/>
              <a:rect l="l" t="t" r="r" b="b"/>
              <a:pathLst>
                <a:path w="4493" h="3371" extrusionOk="0">
                  <a:moveTo>
                    <a:pt x="2456" y="1"/>
                  </a:moveTo>
                  <a:cubicBezTo>
                    <a:pt x="2438" y="1"/>
                    <a:pt x="2420" y="1"/>
                    <a:pt x="2402" y="2"/>
                  </a:cubicBezTo>
                  <a:cubicBezTo>
                    <a:pt x="1168" y="2"/>
                    <a:pt x="601" y="1102"/>
                    <a:pt x="267" y="2003"/>
                  </a:cubicBezTo>
                  <a:cubicBezTo>
                    <a:pt x="0" y="2770"/>
                    <a:pt x="367" y="3237"/>
                    <a:pt x="668" y="3371"/>
                  </a:cubicBezTo>
                  <a:lnTo>
                    <a:pt x="834" y="3004"/>
                  </a:lnTo>
                  <a:cubicBezTo>
                    <a:pt x="834" y="3004"/>
                    <a:pt x="995" y="3020"/>
                    <a:pt x="1245" y="3020"/>
                  </a:cubicBezTo>
                  <a:cubicBezTo>
                    <a:pt x="1869" y="3020"/>
                    <a:pt x="3050" y="2918"/>
                    <a:pt x="3670" y="2203"/>
                  </a:cubicBezTo>
                  <a:cubicBezTo>
                    <a:pt x="4493" y="1216"/>
                    <a:pt x="3789" y="1"/>
                    <a:pt x="2456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3"/>
            <p:cNvSpPr/>
            <p:nvPr/>
          </p:nvSpPr>
          <p:spPr>
            <a:xfrm>
              <a:off x="7513000" y="1273288"/>
              <a:ext cx="209350" cy="369475"/>
            </a:xfrm>
            <a:custGeom>
              <a:avLst/>
              <a:gdLst/>
              <a:ahLst/>
              <a:cxnLst/>
              <a:rect l="l" t="t" r="r" b="b"/>
              <a:pathLst>
                <a:path w="8374" h="14779" extrusionOk="0">
                  <a:moveTo>
                    <a:pt x="1268" y="1"/>
                  </a:moveTo>
                  <a:cubicBezTo>
                    <a:pt x="1268" y="1"/>
                    <a:pt x="1" y="3904"/>
                    <a:pt x="1135" y="7506"/>
                  </a:cubicBezTo>
                  <a:lnTo>
                    <a:pt x="3036" y="14778"/>
                  </a:lnTo>
                  <a:cubicBezTo>
                    <a:pt x="5438" y="14645"/>
                    <a:pt x="7439" y="14345"/>
                    <a:pt x="8373" y="12510"/>
                  </a:cubicBezTo>
                  <a:cubicBezTo>
                    <a:pt x="8373" y="12510"/>
                    <a:pt x="6872" y="7206"/>
                    <a:pt x="6105" y="4838"/>
                  </a:cubicBezTo>
                  <a:cubicBezTo>
                    <a:pt x="5405" y="2670"/>
                    <a:pt x="4938" y="668"/>
                    <a:pt x="1268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3"/>
            <p:cNvSpPr/>
            <p:nvPr/>
          </p:nvSpPr>
          <p:spPr>
            <a:xfrm>
              <a:off x="7513000" y="1273288"/>
              <a:ext cx="209350" cy="369475"/>
            </a:xfrm>
            <a:custGeom>
              <a:avLst/>
              <a:gdLst/>
              <a:ahLst/>
              <a:cxnLst/>
              <a:rect l="l" t="t" r="r" b="b"/>
              <a:pathLst>
                <a:path w="8374" h="14779" extrusionOk="0">
                  <a:moveTo>
                    <a:pt x="1268" y="1"/>
                  </a:moveTo>
                  <a:cubicBezTo>
                    <a:pt x="1268" y="1"/>
                    <a:pt x="1" y="3904"/>
                    <a:pt x="1135" y="7506"/>
                  </a:cubicBezTo>
                  <a:lnTo>
                    <a:pt x="3036" y="14778"/>
                  </a:lnTo>
                  <a:cubicBezTo>
                    <a:pt x="5438" y="14645"/>
                    <a:pt x="7439" y="14345"/>
                    <a:pt x="8373" y="12510"/>
                  </a:cubicBezTo>
                  <a:cubicBezTo>
                    <a:pt x="8373" y="12510"/>
                    <a:pt x="6872" y="7206"/>
                    <a:pt x="6105" y="4838"/>
                  </a:cubicBezTo>
                  <a:cubicBezTo>
                    <a:pt x="5405" y="2670"/>
                    <a:pt x="4938" y="668"/>
                    <a:pt x="1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3"/>
            <p:cNvSpPr/>
            <p:nvPr/>
          </p:nvSpPr>
          <p:spPr>
            <a:xfrm>
              <a:off x="6366350" y="3013713"/>
              <a:ext cx="113450" cy="257200"/>
            </a:xfrm>
            <a:custGeom>
              <a:avLst/>
              <a:gdLst/>
              <a:ahLst/>
              <a:cxnLst/>
              <a:rect l="l" t="t" r="r" b="b"/>
              <a:pathLst>
                <a:path w="4538" h="10288" extrusionOk="0">
                  <a:moveTo>
                    <a:pt x="668" y="1"/>
                  </a:moveTo>
                  <a:cubicBezTo>
                    <a:pt x="534" y="901"/>
                    <a:pt x="434" y="1802"/>
                    <a:pt x="434" y="2702"/>
                  </a:cubicBezTo>
                  <a:cubicBezTo>
                    <a:pt x="401" y="4370"/>
                    <a:pt x="101" y="4937"/>
                    <a:pt x="67" y="6305"/>
                  </a:cubicBezTo>
                  <a:cubicBezTo>
                    <a:pt x="1" y="7839"/>
                    <a:pt x="268" y="8407"/>
                    <a:pt x="901" y="9274"/>
                  </a:cubicBezTo>
                  <a:cubicBezTo>
                    <a:pt x="1260" y="9793"/>
                    <a:pt x="2001" y="10287"/>
                    <a:pt x="2682" y="10287"/>
                  </a:cubicBezTo>
                  <a:cubicBezTo>
                    <a:pt x="3139" y="10287"/>
                    <a:pt x="3569" y="10064"/>
                    <a:pt x="3837" y="9474"/>
                  </a:cubicBezTo>
                  <a:cubicBezTo>
                    <a:pt x="4537" y="8006"/>
                    <a:pt x="4471" y="7039"/>
                    <a:pt x="4237" y="5538"/>
                  </a:cubicBezTo>
                  <a:cubicBezTo>
                    <a:pt x="4004" y="4003"/>
                    <a:pt x="3970" y="3103"/>
                    <a:pt x="3837" y="1902"/>
                  </a:cubicBezTo>
                  <a:cubicBezTo>
                    <a:pt x="3737" y="868"/>
                    <a:pt x="3570" y="67"/>
                    <a:pt x="3570" y="67"/>
                  </a:cubicBezTo>
                  <a:lnTo>
                    <a:pt x="6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3"/>
            <p:cNvSpPr/>
            <p:nvPr/>
          </p:nvSpPr>
          <p:spPr>
            <a:xfrm>
              <a:off x="6381375" y="2648463"/>
              <a:ext cx="138450" cy="558800"/>
            </a:xfrm>
            <a:custGeom>
              <a:avLst/>
              <a:gdLst/>
              <a:ahLst/>
              <a:cxnLst/>
              <a:rect l="l" t="t" r="r" b="b"/>
              <a:pathLst>
                <a:path w="5538" h="22352" extrusionOk="0">
                  <a:moveTo>
                    <a:pt x="134" y="0"/>
                  </a:moveTo>
                  <a:lnTo>
                    <a:pt x="134" y="0"/>
                  </a:lnTo>
                  <a:cubicBezTo>
                    <a:pt x="200" y="3636"/>
                    <a:pt x="0" y="11208"/>
                    <a:pt x="67" y="14611"/>
                  </a:cubicBezTo>
                  <a:cubicBezTo>
                    <a:pt x="100" y="15244"/>
                    <a:pt x="67" y="19581"/>
                    <a:pt x="300" y="20882"/>
                  </a:cubicBezTo>
                  <a:cubicBezTo>
                    <a:pt x="492" y="21924"/>
                    <a:pt x="1217" y="22351"/>
                    <a:pt x="1887" y="22351"/>
                  </a:cubicBezTo>
                  <a:cubicBezTo>
                    <a:pt x="2503" y="22351"/>
                    <a:pt x="3072" y="21991"/>
                    <a:pt x="3136" y="21415"/>
                  </a:cubicBezTo>
                  <a:cubicBezTo>
                    <a:pt x="3269" y="20248"/>
                    <a:pt x="3002" y="15178"/>
                    <a:pt x="3002" y="14677"/>
                  </a:cubicBezTo>
                  <a:cubicBezTo>
                    <a:pt x="2969" y="12476"/>
                    <a:pt x="4770" y="5237"/>
                    <a:pt x="5304" y="1334"/>
                  </a:cubicBezTo>
                  <a:cubicBezTo>
                    <a:pt x="5337" y="1134"/>
                    <a:pt x="5504" y="300"/>
                    <a:pt x="5537" y="100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3"/>
            <p:cNvSpPr/>
            <p:nvPr/>
          </p:nvSpPr>
          <p:spPr>
            <a:xfrm>
              <a:off x="6674900" y="2946988"/>
              <a:ext cx="272725" cy="189350"/>
            </a:xfrm>
            <a:custGeom>
              <a:avLst/>
              <a:gdLst/>
              <a:ahLst/>
              <a:cxnLst/>
              <a:rect l="l" t="t" r="r" b="b"/>
              <a:pathLst>
                <a:path w="10909" h="7574" extrusionOk="0">
                  <a:moveTo>
                    <a:pt x="735" y="1"/>
                  </a:moveTo>
                  <a:cubicBezTo>
                    <a:pt x="735" y="1"/>
                    <a:pt x="468" y="1"/>
                    <a:pt x="401" y="234"/>
                  </a:cubicBezTo>
                  <a:cubicBezTo>
                    <a:pt x="368" y="468"/>
                    <a:pt x="368" y="902"/>
                    <a:pt x="234" y="1335"/>
                  </a:cubicBezTo>
                  <a:cubicBezTo>
                    <a:pt x="68" y="2002"/>
                    <a:pt x="1" y="2703"/>
                    <a:pt x="68" y="3403"/>
                  </a:cubicBezTo>
                  <a:cubicBezTo>
                    <a:pt x="134" y="3904"/>
                    <a:pt x="1268" y="4638"/>
                    <a:pt x="2036" y="4771"/>
                  </a:cubicBezTo>
                  <a:cubicBezTo>
                    <a:pt x="2803" y="4904"/>
                    <a:pt x="3870" y="5672"/>
                    <a:pt x="4471" y="6205"/>
                  </a:cubicBezTo>
                  <a:cubicBezTo>
                    <a:pt x="5438" y="7006"/>
                    <a:pt x="6639" y="7506"/>
                    <a:pt x="7906" y="7573"/>
                  </a:cubicBezTo>
                  <a:cubicBezTo>
                    <a:pt x="9174" y="7573"/>
                    <a:pt x="10075" y="7139"/>
                    <a:pt x="10475" y="6439"/>
                  </a:cubicBezTo>
                  <a:cubicBezTo>
                    <a:pt x="10909" y="5738"/>
                    <a:pt x="10108" y="5672"/>
                    <a:pt x="8640" y="4738"/>
                  </a:cubicBezTo>
                  <a:lnTo>
                    <a:pt x="7506" y="4004"/>
                  </a:lnTo>
                  <a:cubicBezTo>
                    <a:pt x="5171" y="2469"/>
                    <a:pt x="4337" y="1669"/>
                    <a:pt x="3670" y="168"/>
                  </a:cubicBezTo>
                  <a:lnTo>
                    <a:pt x="7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3"/>
            <p:cNvSpPr/>
            <p:nvPr/>
          </p:nvSpPr>
          <p:spPr>
            <a:xfrm>
              <a:off x="6675750" y="2655963"/>
              <a:ext cx="215175" cy="418650"/>
            </a:xfrm>
            <a:custGeom>
              <a:avLst/>
              <a:gdLst/>
              <a:ahLst/>
              <a:cxnLst/>
              <a:rect l="l" t="t" r="r" b="b"/>
              <a:pathLst>
                <a:path w="8607" h="16746" extrusionOk="0">
                  <a:moveTo>
                    <a:pt x="4303" y="0"/>
                  </a:moveTo>
                  <a:lnTo>
                    <a:pt x="0" y="567"/>
                  </a:lnTo>
                  <a:cubicBezTo>
                    <a:pt x="567" y="8173"/>
                    <a:pt x="834" y="10775"/>
                    <a:pt x="701" y="11709"/>
                  </a:cubicBezTo>
                  <a:cubicBezTo>
                    <a:pt x="667" y="11809"/>
                    <a:pt x="667" y="11875"/>
                    <a:pt x="667" y="11975"/>
                  </a:cubicBezTo>
                  <a:cubicBezTo>
                    <a:pt x="667" y="13243"/>
                    <a:pt x="2068" y="13877"/>
                    <a:pt x="3169" y="14711"/>
                  </a:cubicBezTo>
                  <a:cubicBezTo>
                    <a:pt x="3569" y="15044"/>
                    <a:pt x="4704" y="16045"/>
                    <a:pt x="6004" y="16512"/>
                  </a:cubicBezTo>
                  <a:cubicBezTo>
                    <a:pt x="6421" y="16646"/>
                    <a:pt x="7022" y="16746"/>
                    <a:pt x="7543" y="16746"/>
                  </a:cubicBezTo>
                  <a:cubicBezTo>
                    <a:pt x="8064" y="16746"/>
                    <a:pt x="8506" y="16646"/>
                    <a:pt x="8606" y="16379"/>
                  </a:cubicBezTo>
                  <a:cubicBezTo>
                    <a:pt x="7272" y="15378"/>
                    <a:pt x="5471" y="14044"/>
                    <a:pt x="4403" y="12876"/>
                  </a:cubicBezTo>
                  <a:cubicBezTo>
                    <a:pt x="3903" y="12309"/>
                    <a:pt x="3669" y="11842"/>
                    <a:pt x="3636" y="10775"/>
                  </a:cubicBezTo>
                  <a:cubicBezTo>
                    <a:pt x="3603" y="9674"/>
                    <a:pt x="4303" y="0"/>
                    <a:pt x="4303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3"/>
            <p:cNvSpPr/>
            <p:nvPr/>
          </p:nvSpPr>
          <p:spPr>
            <a:xfrm>
              <a:off x="6374700" y="1799513"/>
              <a:ext cx="453675" cy="1174125"/>
            </a:xfrm>
            <a:custGeom>
              <a:avLst/>
              <a:gdLst/>
              <a:ahLst/>
              <a:cxnLst/>
              <a:rect l="l" t="t" r="r" b="b"/>
              <a:pathLst>
                <a:path w="18147" h="46965" extrusionOk="0">
                  <a:moveTo>
                    <a:pt x="1835" y="0"/>
                  </a:moveTo>
                  <a:cubicBezTo>
                    <a:pt x="267" y="6772"/>
                    <a:pt x="1835" y="22817"/>
                    <a:pt x="1835" y="22817"/>
                  </a:cubicBezTo>
                  <a:cubicBezTo>
                    <a:pt x="1735" y="23651"/>
                    <a:pt x="801" y="25319"/>
                    <a:pt x="434" y="29021"/>
                  </a:cubicBezTo>
                  <a:cubicBezTo>
                    <a:pt x="0" y="33391"/>
                    <a:pt x="234" y="46567"/>
                    <a:pt x="234" y="46567"/>
                  </a:cubicBezTo>
                  <a:cubicBezTo>
                    <a:pt x="778" y="46830"/>
                    <a:pt x="1367" y="46964"/>
                    <a:pt x="1955" y="46964"/>
                  </a:cubicBezTo>
                  <a:cubicBezTo>
                    <a:pt x="2485" y="46964"/>
                    <a:pt x="3012" y="46855"/>
                    <a:pt x="3503" y="46634"/>
                  </a:cubicBezTo>
                  <a:cubicBezTo>
                    <a:pt x="3503" y="46634"/>
                    <a:pt x="7072" y="27954"/>
                    <a:pt x="7639" y="23617"/>
                  </a:cubicBezTo>
                  <a:cubicBezTo>
                    <a:pt x="8106" y="19815"/>
                    <a:pt x="10074" y="10675"/>
                    <a:pt x="10074" y="10675"/>
                  </a:cubicBezTo>
                  <a:lnTo>
                    <a:pt x="12276" y="23617"/>
                  </a:lnTo>
                  <a:cubicBezTo>
                    <a:pt x="11909" y="24852"/>
                    <a:pt x="11609" y="26086"/>
                    <a:pt x="11442" y="27387"/>
                  </a:cubicBezTo>
                  <a:cubicBezTo>
                    <a:pt x="11208" y="29922"/>
                    <a:pt x="12609" y="44199"/>
                    <a:pt x="12609" y="44199"/>
                  </a:cubicBezTo>
                  <a:cubicBezTo>
                    <a:pt x="13093" y="44370"/>
                    <a:pt x="13591" y="44454"/>
                    <a:pt x="14089" y="44454"/>
                  </a:cubicBezTo>
                  <a:cubicBezTo>
                    <a:pt x="14658" y="44454"/>
                    <a:pt x="15227" y="44345"/>
                    <a:pt x="15778" y="44132"/>
                  </a:cubicBezTo>
                  <a:cubicBezTo>
                    <a:pt x="15778" y="44132"/>
                    <a:pt x="17579" y="26119"/>
                    <a:pt x="17846" y="23050"/>
                  </a:cubicBezTo>
                  <a:cubicBezTo>
                    <a:pt x="18147" y="18947"/>
                    <a:pt x="17513" y="6105"/>
                    <a:pt x="17079" y="100"/>
                  </a:cubicBezTo>
                  <a:lnTo>
                    <a:pt x="1835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3"/>
            <p:cNvSpPr/>
            <p:nvPr/>
          </p:nvSpPr>
          <p:spPr>
            <a:xfrm>
              <a:off x="6374700" y="1799513"/>
              <a:ext cx="453675" cy="1174125"/>
            </a:xfrm>
            <a:custGeom>
              <a:avLst/>
              <a:gdLst/>
              <a:ahLst/>
              <a:cxnLst/>
              <a:rect l="l" t="t" r="r" b="b"/>
              <a:pathLst>
                <a:path w="18147" h="46965" extrusionOk="0">
                  <a:moveTo>
                    <a:pt x="1835" y="0"/>
                  </a:moveTo>
                  <a:cubicBezTo>
                    <a:pt x="267" y="6772"/>
                    <a:pt x="1835" y="22817"/>
                    <a:pt x="1835" y="22817"/>
                  </a:cubicBezTo>
                  <a:cubicBezTo>
                    <a:pt x="1735" y="23651"/>
                    <a:pt x="801" y="25319"/>
                    <a:pt x="434" y="29021"/>
                  </a:cubicBezTo>
                  <a:cubicBezTo>
                    <a:pt x="0" y="33391"/>
                    <a:pt x="234" y="46567"/>
                    <a:pt x="234" y="46567"/>
                  </a:cubicBezTo>
                  <a:cubicBezTo>
                    <a:pt x="778" y="46830"/>
                    <a:pt x="1367" y="46964"/>
                    <a:pt x="1955" y="46964"/>
                  </a:cubicBezTo>
                  <a:cubicBezTo>
                    <a:pt x="2485" y="46964"/>
                    <a:pt x="3012" y="46855"/>
                    <a:pt x="3503" y="46634"/>
                  </a:cubicBezTo>
                  <a:cubicBezTo>
                    <a:pt x="3503" y="46634"/>
                    <a:pt x="7072" y="27954"/>
                    <a:pt x="7639" y="23617"/>
                  </a:cubicBezTo>
                  <a:cubicBezTo>
                    <a:pt x="8106" y="19815"/>
                    <a:pt x="10074" y="10675"/>
                    <a:pt x="10074" y="10675"/>
                  </a:cubicBezTo>
                  <a:lnTo>
                    <a:pt x="12276" y="23617"/>
                  </a:lnTo>
                  <a:cubicBezTo>
                    <a:pt x="11909" y="24852"/>
                    <a:pt x="11609" y="26086"/>
                    <a:pt x="11442" y="27387"/>
                  </a:cubicBezTo>
                  <a:cubicBezTo>
                    <a:pt x="11208" y="29922"/>
                    <a:pt x="12609" y="44199"/>
                    <a:pt x="12609" y="44199"/>
                  </a:cubicBezTo>
                  <a:cubicBezTo>
                    <a:pt x="13093" y="44370"/>
                    <a:pt x="13591" y="44454"/>
                    <a:pt x="14089" y="44454"/>
                  </a:cubicBezTo>
                  <a:cubicBezTo>
                    <a:pt x="14658" y="44454"/>
                    <a:pt x="15227" y="44345"/>
                    <a:pt x="15778" y="44132"/>
                  </a:cubicBezTo>
                  <a:cubicBezTo>
                    <a:pt x="15778" y="44132"/>
                    <a:pt x="17579" y="26119"/>
                    <a:pt x="17846" y="23050"/>
                  </a:cubicBezTo>
                  <a:cubicBezTo>
                    <a:pt x="18147" y="18947"/>
                    <a:pt x="17513" y="6105"/>
                    <a:pt x="17079" y="100"/>
                  </a:cubicBezTo>
                  <a:lnTo>
                    <a:pt x="18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3"/>
            <p:cNvSpPr/>
            <p:nvPr/>
          </p:nvSpPr>
          <p:spPr>
            <a:xfrm>
              <a:off x="6626550" y="1924588"/>
              <a:ext cx="132600" cy="432850"/>
            </a:xfrm>
            <a:custGeom>
              <a:avLst/>
              <a:gdLst/>
              <a:ahLst/>
              <a:cxnLst/>
              <a:rect l="l" t="t" r="r" b="b"/>
              <a:pathLst>
                <a:path w="5304" h="17314" extrusionOk="0">
                  <a:moveTo>
                    <a:pt x="5304" y="1"/>
                  </a:moveTo>
                  <a:cubicBezTo>
                    <a:pt x="3836" y="1402"/>
                    <a:pt x="567" y="1836"/>
                    <a:pt x="567" y="1836"/>
                  </a:cubicBezTo>
                  <a:lnTo>
                    <a:pt x="0" y="5672"/>
                  </a:lnTo>
                  <a:lnTo>
                    <a:pt x="1968" y="17313"/>
                  </a:lnTo>
                  <a:lnTo>
                    <a:pt x="901" y="5905"/>
                  </a:lnTo>
                  <a:lnTo>
                    <a:pt x="1468" y="2436"/>
                  </a:lnTo>
                  <a:cubicBezTo>
                    <a:pt x="3036" y="2236"/>
                    <a:pt x="4437" y="1335"/>
                    <a:pt x="5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3"/>
            <p:cNvSpPr/>
            <p:nvPr/>
          </p:nvSpPr>
          <p:spPr>
            <a:xfrm>
              <a:off x="6415550" y="1317488"/>
              <a:ext cx="417000" cy="543000"/>
            </a:xfrm>
            <a:custGeom>
              <a:avLst/>
              <a:gdLst/>
              <a:ahLst/>
              <a:cxnLst/>
              <a:rect l="l" t="t" r="r" b="b"/>
              <a:pathLst>
                <a:path w="16680" h="21720" extrusionOk="0">
                  <a:moveTo>
                    <a:pt x="10508" y="1"/>
                  </a:moveTo>
                  <a:lnTo>
                    <a:pt x="6005" y="134"/>
                  </a:lnTo>
                  <a:lnTo>
                    <a:pt x="2536" y="535"/>
                  </a:lnTo>
                  <a:cubicBezTo>
                    <a:pt x="5138" y="5405"/>
                    <a:pt x="1802" y="8407"/>
                    <a:pt x="1802" y="8407"/>
                  </a:cubicBezTo>
                  <a:lnTo>
                    <a:pt x="3070" y="13277"/>
                  </a:lnTo>
                  <a:cubicBezTo>
                    <a:pt x="2436" y="14345"/>
                    <a:pt x="201" y="17480"/>
                    <a:pt x="1" y="19882"/>
                  </a:cubicBezTo>
                  <a:cubicBezTo>
                    <a:pt x="685" y="20667"/>
                    <a:pt x="4030" y="21719"/>
                    <a:pt x="7902" y="21719"/>
                  </a:cubicBezTo>
                  <a:cubicBezTo>
                    <a:pt x="10446" y="21719"/>
                    <a:pt x="13218" y="21265"/>
                    <a:pt x="15612" y="19982"/>
                  </a:cubicBezTo>
                  <a:cubicBezTo>
                    <a:pt x="15478" y="17680"/>
                    <a:pt x="15212" y="15379"/>
                    <a:pt x="14778" y="13077"/>
                  </a:cubicBezTo>
                  <a:lnTo>
                    <a:pt x="14911" y="10208"/>
                  </a:lnTo>
                  <a:cubicBezTo>
                    <a:pt x="16679" y="7073"/>
                    <a:pt x="15912" y="5171"/>
                    <a:pt x="15312" y="4004"/>
                  </a:cubicBezTo>
                  <a:cubicBezTo>
                    <a:pt x="14178" y="1902"/>
                    <a:pt x="12443" y="735"/>
                    <a:pt x="11576" y="34"/>
                  </a:cubicBezTo>
                  <a:lnTo>
                    <a:pt x="105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3"/>
            <p:cNvSpPr/>
            <p:nvPr/>
          </p:nvSpPr>
          <p:spPr>
            <a:xfrm>
              <a:off x="6041125" y="1223388"/>
              <a:ext cx="494550" cy="489425"/>
            </a:xfrm>
            <a:custGeom>
              <a:avLst/>
              <a:gdLst/>
              <a:ahLst/>
              <a:cxnLst/>
              <a:rect l="l" t="t" r="r" b="b"/>
              <a:pathLst>
                <a:path w="19782" h="19577" extrusionOk="0">
                  <a:moveTo>
                    <a:pt x="2665" y="1"/>
                  </a:moveTo>
                  <a:cubicBezTo>
                    <a:pt x="2544" y="1"/>
                    <a:pt x="2444" y="71"/>
                    <a:pt x="2402" y="196"/>
                  </a:cubicBezTo>
                  <a:cubicBezTo>
                    <a:pt x="2302" y="429"/>
                    <a:pt x="2235" y="663"/>
                    <a:pt x="2202" y="930"/>
                  </a:cubicBezTo>
                  <a:cubicBezTo>
                    <a:pt x="2144" y="923"/>
                    <a:pt x="2086" y="919"/>
                    <a:pt x="2029" y="919"/>
                  </a:cubicBezTo>
                  <a:cubicBezTo>
                    <a:pt x="1522" y="919"/>
                    <a:pt x="1037" y="1177"/>
                    <a:pt x="768" y="1597"/>
                  </a:cubicBezTo>
                  <a:cubicBezTo>
                    <a:pt x="301" y="2397"/>
                    <a:pt x="0" y="3531"/>
                    <a:pt x="367" y="5233"/>
                  </a:cubicBezTo>
                  <a:cubicBezTo>
                    <a:pt x="768" y="6967"/>
                    <a:pt x="1935" y="8068"/>
                    <a:pt x="2335" y="8769"/>
                  </a:cubicBezTo>
                  <a:cubicBezTo>
                    <a:pt x="2936" y="9836"/>
                    <a:pt x="5137" y="15874"/>
                    <a:pt x="7506" y="18742"/>
                  </a:cubicBezTo>
                  <a:cubicBezTo>
                    <a:pt x="7977" y="19332"/>
                    <a:pt x="8495" y="19576"/>
                    <a:pt x="9011" y="19576"/>
                  </a:cubicBezTo>
                  <a:cubicBezTo>
                    <a:pt x="9664" y="19576"/>
                    <a:pt x="10316" y="19186"/>
                    <a:pt x="10875" y="18609"/>
                  </a:cubicBezTo>
                  <a:lnTo>
                    <a:pt x="17113" y="12004"/>
                  </a:lnTo>
                  <a:cubicBezTo>
                    <a:pt x="19047" y="10170"/>
                    <a:pt x="19781" y="5500"/>
                    <a:pt x="18047" y="4232"/>
                  </a:cubicBezTo>
                  <a:lnTo>
                    <a:pt x="18047" y="4232"/>
                  </a:lnTo>
                  <a:cubicBezTo>
                    <a:pt x="15245" y="4332"/>
                    <a:pt x="14678" y="6233"/>
                    <a:pt x="12910" y="8769"/>
                  </a:cubicBezTo>
                  <a:cubicBezTo>
                    <a:pt x="11642" y="10536"/>
                    <a:pt x="9507" y="13338"/>
                    <a:pt x="9507" y="13338"/>
                  </a:cubicBezTo>
                  <a:cubicBezTo>
                    <a:pt x="9507" y="13338"/>
                    <a:pt x="5838" y="8001"/>
                    <a:pt x="5638" y="7201"/>
                  </a:cubicBezTo>
                  <a:cubicBezTo>
                    <a:pt x="5404" y="6233"/>
                    <a:pt x="5704" y="5800"/>
                    <a:pt x="5638" y="4732"/>
                  </a:cubicBezTo>
                  <a:cubicBezTo>
                    <a:pt x="5571" y="3698"/>
                    <a:pt x="5371" y="2998"/>
                    <a:pt x="5504" y="2497"/>
                  </a:cubicBezTo>
                  <a:cubicBezTo>
                    <a:pt x="5576" y="2296"/>
                    <a:pt x="5449" y="2194"/>
                    <a:pt x="5266" y="2194"/>
                  </a:cubicBezTo>
                  <a:cubicBezTo>
                    <a:pt x="5024" y="2194"/>
                    <a:pt x="4684" y="2371"/>
                    <a:pt x="4570" y="2731"/>
                  </a:cubicBezTo>
                  <a:cubicBezTo>
                    <a:pt x="4347" y="3338"/>
                    <a:pt x="4460" y="4036"/>
                    <a:pt x="4235" y="4036"/>
                  </a:cubicBezTo>
                  <a:cubicBezTo>
                    <a:pt x="4225" y="4036"/>
                    <a:pt x="4215" y="4035"/>
                    <a:pt x="4203" y="4032"/>
                  </a:cubicBezTo>
                  <a:cubicBezTo>
                    <a:pt x="3903" y="3932"/>
                    <a:pt x="3369" y="2364"/>
                    <a:pt x="3336" y="1163"/>
                  </a:cubicBezTo>
                  <a:cubicBezTo>
                    <a:pt x="3290" y="338"/>
                    <a:pt x="2929" y="1"/>
                    <a:pt x="2665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3"/>
            <p:cNvSpPr/>
            <p:nvPr/>
          </p:nvSpPr>
          <p:spPr>
            <a:xfrm>
              <a:off x="6444750" y="932938"/>
              <a:ext cx="354450" cy="330500"/>
            </a:xfrm>
            <a:custGeom>
              <a:avLst/>
              <a:gdLst/>
              <a:ahLst/>
              <a:cxnLst/>
              <a:rect l="l" t="t" r="r" b="b"/>
              <a:pathLst>
                <a:path w="14178" h="13220" extrusionOk="0">
                  <a:moveTo>
                    <a:pt x="7054" y="1"/>
                  </a:moveTo>
                  <a:cubicBezTo>
                    <a:pt x="6971" y="1"/>
                    <a:pt x="6888" y="2"/>
                    <a:pt x="6805" y="5"/>
                  </a:cubicBezTo>
                  <a:cubicBezTo>
                    <a:pt x="2969" y="172"/>
                    <a:pt x="0" y="3408"/>
                    <a:pt x="134" y="7244"/>
                  </a:cubicBezTo>
                  <a:cubicBezTo>
                    <a:pt x="264" y="10597"/>
                    <a:pt x="3031" y="13220"/>
                    <a:pt x="6327" y="13220"/>
                  </a:cubicBezTo>
                  <a:cubicBezTo>
                    <a:pt x="6408" y="13220"/>
                    <a:pt x="6490" y="13218"/>
                    <a:pt x="6572" y="13215"/>
                  </a:cubicBezTo>
                  <a:lnTo>
                    <a:pt x="8073" y="13148"/>
                  </a:lnTo>
                  <a:cubicBezTo>
                    <a:pt x="11508" y="13015"/>
                    <a:pt x="14177" y="10112"/>
                    <a:pt x="14044" y="6677"/>
                  </a:cubicBezTo>
                  <a:cubicBezTo>
                    <a:pt x="13880" y="2924"/>
                    <a:pt x="10780" y="1"/>
                    <a:pt x="7054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3"/>
            <p:cNvSpPr/>
            <p:nvPr/>
          </p:nvSpPr>
          <p:spPr>
            <a:xfrm>
              <a:off x="6351350" y="1084838"/>
              <a:ext cx="125100" cy="261875"/>
            </a:xfrm>
            <a:custGeom>
              <a:avLst/>
              <a:gdLst/>
              <a:ahLst/>
              <a:cxnLst/>
              <a:rect l="l" t="t" r="r" b="b"/>
              <a:pathLst>
                <a:path w="5004" h="10475" extrusionOk="0">
                  <a:moveTo>
                    <a:pt x="4704" y="0"/>
                  </a:moveTo>
                  <a:cubicBezTo>
                    <a:pt x="2068" y="100"/>
                    <a:pt x="0" y="2335"/>
                    <a:pt x="134" y="4970"/>
                  </a:cubicBezTo>
                  <a:lnTo>
                    <a:pt x="334" y="10474"/>
                  </a:lnTo>
                  <a:cubicBezTo>
                    <a:pt x="2969" y="10374"/>
                    <a:pt x="5004" y="8139"/>
                    <a:pt x="4904" y="5504"/>
                  </a:cubicBezTo>
                  <a:lnTo>
                    <a:pt x="4704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3"/>
            <p:cNvSpPr/>
            <p:nvPr/>
          </p:nvSpPr>
          <p:spPr>
            <a:xfrm>
              <a:off x="6476425" y="1002263"/>
              <a:ext cx="292750" cy="421075"/>
            </a:xfrm>
            <a:custGeom>
              <a:avLst/>
              <a:gdLst/>
              <a:ahLst/>
              <a:cxnLst/>
              <a:rect l="l" t="t" r="r" b="b"/>
              <a:pathLst>
                <a:path w="11710" h="16843" extrusionOk="0">
                  <a:moveTo>
                    <a:pt x="9808" y="1"/>
                  </a:moveTo>
                  <a:lnTo>
                    <a:pt x="9808" y="1"/>
                  </a:lnTo>
                  <a:cubicBezTo>
                    <a:pt x="10141" y="1936"/>
                    <a:pt x="8173" y="4704"/>
                    <a:pt x="4204" y="5438"/>
                  </a:cubicBezTo>
                  <a:cubicBezTo>
                    <a:pt x="3920" y="6005"/>
                    <a:pt x="3620" y="6147"/>
                    <a:pt x="3391" y="6147"/>
                  </a:cubicBezTo>
                  <a:cubicBezTo>
                    <a:pt x="3161" y="6147"/>
                    <a:pt x="3003" y="6005"/>
                    <a:pt x="3003" y="6005"/>
                  </a:cubicBezTo>
                  <a:cubicBezTo>
                    <a:pt x="2746" y="5471"/>
                    <a:pt x="2219" y="5184"/>
                    <a:pt x="1680" y="5184"/>
                  </a:cubicBezTo>
                  <a:cubicBezTo>
                    <a:pt x="1310" y="5184"/>
                    <a:pt x="934" y="5320"/>
                    <a:pt x="635" y="5605"/>
                  </a:cubicBezTo>
                  <a:cubicBezTo>
                    <a:pt x="1" y="6305"/>
                    <a:pt x="334" y="7573"/>
                    <a:pt x="1202" y="8273"/>
                  </a:cubicBezTo>
                  <a:cubicBezTo>
                    <a:pt x="1649" y="8626"/>
                    <a:pt x="2008" y="8730"/>
                    <a:pt x="2277" y="8730"/>
                  </a:cubicBezTo>
                  <a:cubicBezTo>
                    <a:pt x="2670" y="8730"/>
                    <a:pt x="2870" y="8507"/>
                    <a:pt x="2870" y="8507"/>
                  </a:cubicBezTo>
                  <a:lnTo>
                    <a:pt x="3036" y="13210"/>
                  </a:lnTo>
                  <a:cubicBezTo>
                    <a:pt x="3303" y="14078"/>
                    <a:pt x="3804" y="14878"/>
                    <a:pt x="4437" y="15545"/>
                  </a:cubicBezTo>
                  <a:cubicBezTo>
                    <a:pt x="4873" y="16054"/>
                    <a:pt x="6134" y="16843"/>
                    <a:pt x="7316" y="16843"/>
                  </a:cubicBezTo>
                  <a:cubicBezTo>
                    <a:pt x="7763" y="16843"/>
                    <a:pt x="8198" y="16730"/>
                    <a:pt x="8574" y="16446"/>
                  </a:cubicBezTo>
                  <a:cubicBezTo>
                    <a:pt x="9474" y="15812"/>
                    <a:pt x="7540" y="12877"/>
                    <a:pt x="7540" y="12877"/>
                  </a:cubicBezTo>
                  <a:lnTo>
                    <a:pt x="7473" y="10842"/>
                  </a:lnTo>
                  <a:lnTo>
                    <a:pt x="7473" y="10842"/>
                  </a:lnTo>
                  <a:cubicBezTo>
                    <a:pt x="8032" y="10914"/>
                    <a:pt x="8600" y="10976"/>
                    <a:pt x="9089" y="10976"/>
                  </a:cubicBezTo>
                  <a:cubicBezTo>
                    <a:pt x="9505" y="10976"/>
                    <a:pt x="9863" y="10931"/>
                    <a:pt x="10108" y="10809"/>
                  </a:cubicBezTo>
                  <a:cubicBezTo>
                    <a:pt x="10642" y="10542"/>
                    <a:pt x="11709" y="9674"/>
                    <a:pt x="11676" y="6272"/>
                  </a:cubicBezTo>
                  <a:cubicBezTo>
                    <a:pt x="11609" y="2269"/>
                    <a:pt x="10608" y="401"/>
                    <a:pt x="9808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3"/>
            <p:cNvSpPr/>
            <p:nvPr/>
          </p:nvSpPr>
          <p:spPr>
            <a:xfrm>
              <a:off x="6636550" y="1123938"/>
              <a:ext cx="24200" cy="21000"/>
            </a:xfrm>
            <a:custGeom>
              <a:avLst/>
              <a:gdLst/>
              <a:ahLst/>
              <a:cxnLst/>
              <a:rect l="l" t="t" r="r" b="b"/>
              <a:pathLst>
                <a:path w="968" h="840" extrusionOk="0">
                  <a:moveTo>
                    <a:pt x="552" y="0"/>
                  </a:moveTo>
                  <a:cubicBezTo>
                    <a:pt x="535" y="0"/>
                    <a:pt x="518" y="2"/>
                    <a:pt x="501" y="4"/>
                  </a:cubicBezTo>
                  <a:cubicBezTo>
                    <a:pt x="134" y="37"/>
                    <a:pt x="0" y="471"/>
                    <a:pt x="267" y="738"/>
                  </a:cubicBezTo>
                  <a:cubicBezTo>
                    <a:pt x="347" y="808"/>
                    <a:pt x="443" y="839"/>
                    <a:pt x="537" y="839"/>
                  </a:cubicBezTo>
                  <a:cubicBezTo>
                    <a:pt x="756" y="839"/>
                    <a:pt x="968" y="671"/>
                    <a:pt x="968" y="438"/>
                  </a:cubicBezTo>
                  <a:cubicBezTo>
                    <a:pt x="968" y="190"/>
                    <a:pt x="767" y="0"/>
                    <a:pt x="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3"/>
            <p:cNvSpPr/>
            <p:nvPr/>
          </p:nvSpPr>
          <p:spPr>
            <a:xfrm>
              <a:off x="6676575" y="1213263"/>
              <a:ext cx="26700" cy="17075"/>
            </a:xfrm>
            <a:custGeom>
              <a:avLst/>
              <a:gdLst/>
              <a:ahLst/>
              <a:cxnLst/>
              <a:rect l="l" t="t" r="r" b="b"/>
              <a:pathLst>
                <a:path w="1068" h="683" extrusionOk="0">
                  <a:moveTo>
                    <a:pt x="67" y="0"/>
                  </a:moveTo>
                  <a:cubicBezTo>
                    <a:pt x="1" y="300"/>
                    <a:pt x="167" y="567"/>
                    <a:pt x="434" y="667"/>
                  </a:cubicBezTo>
                  <a:cubicBezTo>
                    <a:pt x="478" y="677"/>
                    <a:pt x="522" y="682"/>
                    <a:pt x="564" y="682"/>
                  </a:cubicBezTo>
                  <a:cubicBezTo>
                    <a:pt x="809" y="682"/>
                    <a:pt x="1011" y="523"/>
                    <a:pt x="1068" y="267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3"/>
            <p:cNvSpPr/>
            <p:nvPr/>
          </p:nvSpPr>
          <p:spPr>
            <a:xfrm>
              <a:off x="6730775" y="1079438"/>
              <a:ext cx="25875" cy="20425"/>
            </a:xfrm>
            <a:custGeom>
              <a:avLst/>
              <a:gdLst/>
              <a:ahLst/>
              <a:cxnLst/>
              <a:rect l="l" t="t" r="r" b="b"/>
              <a:pathLst>
                <a:path w="1035" h="817" extrusionOk="0">
                  <a:moveTo>
                    <a:pt x="439" y="0"/>
                  </a:moveTo>
                  <a:cubicBezTo>
                    <a:pt x="263" y="0"/>
                    <a:pt x="89" y="96"/>
                    <a:pt x="1" y="250"/>
                  </a:cubicBezTo>
                  <a:lnTo>
                    <a:pt x="868" y="817"/>
                  </a:lnTo>
                  <a:cubicBezTo>
                    <a:pt x="1035" y="583"/>
                    <a:pt x="935" y="250"/>
                    <a:pt x="701" y="83"/>
                  </a:cubicBezTo>
                  <a:cubicBezTo>
                    <a:pt x="621" y="26"/>
                    <a:pt x="530" y="0"/>
                    <a:pt x="439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3"/>
            <p:cNvSpPr/>
            <p:nvPr/>
          </p:nvSpPr>
          <p:spPr>
            <a:xfrm>
              <a:off x="6623200" y="1086863"/>
              <a:ext cx="27550" cy="18000"/>
            </a:xfrm>
            <a:custGeom>
              <a:avLst/>
              <a:gdLst/>
              <a:ahLst/>
              <a:cxnLst/>
              <a:rect l="l" t="t" r="r" b="b"/>
              <a:pathLst>
                <a:path w="1102" h="720" extrusionOk="0">
                  <a:moveTo>
                    <a:pt x="591" y="0"/>
                  </a:moveTo>
                  <a:cubicBezTo>
                    <a:pt x="515" y="0"/>
                    <a:pt x="439" y="17"/>
                    <a:pt x="368" y="53"/>
                  </a:cubicBezTo>
                  <a:cubicBezTo>
                    <a:pt x="101" y="153"/>
                    <a:pt x="1" y="453"/>
                    <a:pt x="134" y="720"/>
                  </a:cubicBezTo>
                  <a:lnTo>
                    <a:pt x="1101" y="320"/>
                  </a:lnTo>
                  <a:cubicBezTo>
                    <a:pt x="1004" y="124"/>
                    <a:pt x="799" y="0"/>
                    <a:pt x="591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3"/>
            <p:cNvSpPr/>
            <p:nvPr/>
          </p:nvSpPr>
          <p:spPr>
            <a:xfrm>
              <a:off x="6724100" y="1120588"/>
              <a:ext cx="24225" cy="21000"/>
            </a:xfrm>
            <a:custGeom>
              <a:avLst/>
              <a:gdLst/>
              <a:ahLst/>
              <a:cxnLst/>
              <a:rect l="l" t="t" r="r" b="b"/>
              <a:pathLst>
                <a:path w="969" h="840" extrusionOk="0">
                  <a:moveTo>
                    <a:pt x="553" y="1"/>
                  </a:moveTo>
                  <a:cubicBezTo>
                    <a:pt x="536" y="1"/>
                    <a:pt x="518" y="2"/>
                    <a:pt x="501" y="5"/>
                  </a:cubicBezTo>
                  <a:cubicBezTo>
                    <a:pt x="134" y="38"/>
                    <a:pt x="1" y="472"/>
                    <a:pt x="268" y="738"/>
                  </a:cubicBezTo>
                  <a:cubicBezTo>
                    <a:pt x="348" y="809"/>
                    <a:pt x="443" y="840"/>
                    <a:pt x="537" y="840"/>
                  </a:cubicBezTo>
                  <a:cubicBezTo>
                    <a:pt x="756" y="840"/>
                    <a:pt x="968" y="672"/>
                    <a:pt x="968" y="438"/>
                  </a:cubicBezTo>
                  <a:cubicBezTo>
                    <a:pt x="968" y="191"/>
                    <a:pt x="768" y="1"/>
                    <a:pt x="5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3"/>
            <p:cNvSpPr/>
            <p:nvPr/>
          </p:nvSpPr>
          <p:spPr>
            <a:xfrm>
              <a:off x="6694100" y="1127363"/>
              <a:ext cx="37550" cy="64225"/>
            </a:xfrm>
            <a:custGeom>
              <a:avLst/>
              <a:gdLst/>
              <a:ahLst/>
              <a:cxnLst/>
              <a:rect l="l" t="t" r="r" b="b"/>
              <a:pathLst>
                <a:path w="1502" h="2569" extrusionOk="0">
                  <a:moveTo>
                    <a:pt x="0" y="0"/>
                  </a:moveTo>
                  <a:lnTo>
                    <a:pt x="133" y="2569"/>
                  </a:lnTo>
                  <a:lnTo>
                    <a:pt x="1501" y="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3"/>
            <p:cNvSpPr/>
            <p:nvPr/>
          </p:nvSpPr>
          <p:spPr>
            <a:xfrm>
              <a:off x="6569000" y="1234938"/>
              <a:ext cx="94250" cy="55075"/>
            </a:xfrm>
            <a:custGeom>
              <a:avLst/>
              <a:gdLst/>
              <a:ahLst/>
              <a:cxnLst/>
              <a:rect l="l" t="t" r="r" b="b"/>
              <a:pathLst>
                <a:path w="3770" h="2203" extrusionOk="0">
                  <a:moveTo>
                    <a:pt x="0" y="1"/>
                  </a:moveTo>
                  <a:cubicBezTo>
                    <a:pt x="167" y="434"/>
                    <a:pt x="467" y="834"/>
                    <a:pt x="834" y="1101"/>
                  </a:cubicBezTo>
                  <a:cubicBezTo>
                    <a:pt x="1535" y="1668"/>
                    <a:pt x="3770" y="2202"/>
                    <a:pt x="3770" y="2202"/>
                  </a:cubicBezTo>
                  <a:lnTo>
                    <a:pt x="3770" y="1535"/>
                  </a:lnTo>
                  <a:cubicBezTo>
                    <a:pt x="2669" y="1435"/>
                    <a:pt x="401" y="868"/>
                    <a:pt x="0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3"/>
            <p:cNvSpPr/>
            <p:nvPr/>
          </p:nvSpPr>
          <p:spPr>
            <a:xfrm>
              <a:off x="6402225" y="1071438"/>
              <a:ext cx="47550" cy="24250"/>
            </a:xfrm>
            <a:custGeom>
              <a:avLst/>
              <a:gdLst/>
              <a:ahLst/>
              <a:cxnLst/>
              <a:rect l="l" t="t" r="r" b="b"/>
              <a:pathLst>
                <a:path w="1902" h="970" extrusionOk="0">
                  <a:moveTo>
                    <a:pt x="963" y="1"/>
                  </a:moveTo>
                  <a:cubicBezTo>
                    <a:pt x="942" y="1"/>
                    <a:pt x="921" y="1"/>
                    <a:pt x="901" y="3"/>
                  </a:cubicBezTo>
                  <a:cubicBezTo>
                    <a:pt x="367" y="3"/>
                    <a:pt x="0" y="436"/>
                    <a:pt x="33" y="970"/>
                  </a:cubicBezTo>
                  <a:lnTo>
                    <a:pt x="1901" y="903"/>
                  </a:lnTo>
                  <a:cubicBezTo>
                    <a:pt x="1869" y="390"/>
                    <a:pt x="1468" y="1"/>
                    <a:pt x="963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3"/>
            <p:cNvSpPr/>
            <p:nvPr/>
          </p:nvSpPr>
          <p:spPr>
            <a:xfrm>
              <a:off x="6415550" y="1049588"/>
              <a:ext cx="42550" cy="41100"/>
            </a:xfrm>
            <a:custGeom>
              <a:avLst/>
              <a:gdLst/>
              <a:ahLst/>
              <a:cxnLst/>
              <a:rect l="l" t="t" r="r" b="b"/>
              <a:pathLst>
                <a:path w="1702" h="1644" extrusionOk="0">
                  <a:moveTo>
                    <a:pt x="668" y="1"/>
                  </a:moveTo>
                  <a:cubicBezTo>
                    <a:pt x="426" y="1"/>
                    <a:pt x="184" y="93"/>
                    <a:pt x="1" y="276"/>
                  </a:cubicBezTo>
                  <a:lnTo>
                    <a:pt x="1335" y="1644"/>
                  </a:lnTo>
                  <a:cubicBezTo>
                    <a:pt x="1702" y="1277"/>
                    <a:pt x="1702" y="676"/>
                    <a:pt x="1335" y="276"/>
                  </a:cubicBezTo>
                  <a:cubicBezTo>
                    <a:pt x="1152" y="93"/>
                    <a:pt x="910" y="1"/>
                    <a:pt x="668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3"/>
            <p:cNvSpPr/>
            <p:nvPr/>
          </p:nvSpPr>
          <p:spPr>
            <a:xfrm>
              <a:off x="6551475" y="1124038"/>
              <a:ext cx="31725" cy="72575"/>
            </a:xfrm>
            <a:custGeom>
              <a:avLst/>
              <a:gdLst/>
              <a:ahLst/>
              <a:cxnLst/>
              <a:rect l="l" t="t" r="r" b="b"/>
              <a:pathLst>
                <a:path w="1269" h="2903" extrusionOk="0">
                  <a:moveTo>
                    <a:pt x="1168" y="0"/>
                  </a:moveTo>
                  <a:lnTo>
                    <a:pt x="1" y="1134"/>
                  </a:lnTo>
                  <a:lnTo>
                    <a:pt x="68" y="2902"/>
                  </a:lnTo>
                  <a:cubicBezTo>
                    <a:pt x="735" y="2869"/>
                    <a:pt x="1269" y="2335"/>
                    <a:pt x="1235" y="1668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3"/>
            <p:cNvSpPr/>
            <p:nvPr/>
          </p:nvSpPr>
          <p:spPr>
            <a:xfrm>
              <a:off x="6531475" y="1551838"/>
              <a:ext cx="173475" cy="61725"/>
            </a:xfrm>
            <a:custGeom>
              <a:avLst/>
              <a:gdLst/>
              <a:ahLst/>
              <a:cxnLst/>
              <a:rect l="l" t="t" r="r" b="b"/>
              <a:pathLst>
                <a:path w="6939" h="2469" extrusionOk="0">
                  <a:moveTo>
                    <a:pt x="0" y="0"/>
                  </a:moveTo>
                  <a:cubicBezTo>
                    <a:pt x="0" y="1"/>
                    <a:pt x="267" y="2469"/>
                    <a:pt x="3269" y="2469"/>
                  </a:cubicBezTo>
                  <a:cubicBezTo>
                    <a:pt x="6705" y="2469"/>
                    <a:pt x="6939" y="101"/>
                    <a:pt x="6939" y="100"/>
                  </a:cubicBezTo>
                  <a:lnTo>
                    <a:pt x="6939" y="100"/>
                  </a:lnTo>
                  <a:cubicBezTo>
                    <a:pt x="6160" y="1191"/>
                    <a:pt x="4886" y="1845"/>
                    <a:pt x="3553" y="1845"/>
                  </a:cubicBezTo>
                  <a:cubicBezTo>
                    <a:pt x="3459" y="1845"/>
                    <a:pt x="3364" y="1842"/>
                    <a:pt x="3269" y="1835"/>
                  </a:cubicBezTo>
                  <a:cubicBezTo>
                    <a:pt x="3240" y="1836"/>
                    <a:pt x="3210" y="1836"/>
                    <a:pt x="3180" y="1836"/>
                  </a:cubicBezTo>
                  <a:cubicBezTo>
                    <a:pt x="1848" y="1836"/>
                    <a:pt x="653" y="111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3"/>
            <p:cNvSpPr/>
            <p:nvPr/>
          </p:nvSpPr>
          <p:spPr>
            <a:xfrm>
              <a:off x="7895775" y="1668288"/>
              <a:ext cx="321925" cy="325050"/>
            </a:xfrm>
            <a:custGeom>
              <a:avLst/>
              <a:gdLst/>
              <a:ahLst/>
              <a:cxnLst/>
              <a:rect l="l" t="t" r="r" b="b"/>
              <a:pathLst>
                <a:path w="12877" h="13002" extrusionOk="0">
                  <a:moveTo>
                    <a:pt x="6771" y="1"/>
                  </a:moveTo>
                  <a:cubicBezTo>
                    <a:pt x="3664" y="1"/>
                    <a:pt x="692" y="2405"/>
                    <a:pt x="468" y="5550"/>
                  </a:cubicBezTo>
                  <a:lnTo>
                    <a:pt x="1" y="12555"/>
                  </a:lnTo>
                  <a:lnTo>
                    <a:pt x="7339" y="12988"/>
                  </a:lnTo>
                  <a:cubicBezTo>
                    <a:pt x="7461" y="12997"/>
                    <a:pt x="7581" y="13002"/>
                    <a:pt x="7701" y="13002"/>
                  </a:cubicBezTo>
                  <a:cubicBezTo>
                    <a:pt x="10216" y="13002"/>
                    <a:pt x="12350" y="11031"/>
                    <a:pt x="12510" y="8452"/>
                  </a:cubicBezTo>
                  <a:lnTo>
                    <a:pt x="12643" y="6350"/>
                  </a:lnTo>
                  <a:cubicBezTo>
                    <a:pt x="12877" y="3081"/>
                    <a:pt x="10408" y="246"/>
                    <a:pt x="7139" y="12"/>
                  </a:cubicBezTo>
                  <a:cubicBezTo>
                    <a:pt x="7016" y="5"/>
                    <a:pt x="6893" y="1"/>
                    <a:pt x="6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3"/>
            <p:cNvSpPr/>
            <p:nvPr/>
          </p:nvSpPr>
          <p:spPr>
            <a:xfrm>
              <a:off x="7881600" y="2389938"/>
              <a:ext cx="359450" cy="794700"/>
            </a:xfrm>
            <a:custGeom>
              <a:avLst/>
              <a:gdLst/>
              <a:ahLst/>
              <a:cxnLst/>
              <a:rect l="l" t="t" r="r" b="b"/>
              <a:pathLst>
                <a:path w="14378" h="31788" extrusionOk="0">
                  <a:moveTo>
                    <a:pt x="601" y="0"/>
                  </a:moveTo>
                  <a:cubicBezTo>
                    <a:pt x="568" y="3603"/>
                    <a:pt x="1" y="8907"/>
                    <a:pt x="368" y="13610"/>
                  </a:cubicBezTo>
                  <a:cubicBezTo>
                    <a:pt x="534" y="16012"/>
                    <a:pt x="1335" y="24818"/>
                    <a:pt x="1535" y="27120"/>
                  </a:cubicBezTo>
                  <a:lnTo>
                    <a:pt x="1602" y="28120"/>
                  </a:lnTo>
                  <a:cubicBezTo>
                    <a:pt x="1602" y="28587"/>
                    <a:pt x="1602" y="28788"/>
                    <a:pt x="1602" y="28788"/>
                  </a:cubicBezTo>
                  <a:cubicBezTo>
                    <a:pt x="1998" y="28863"/>
                    <a:pt x="2447" y="28941"/>
                    <a:pt x="2867" y="28941"/>
                  </a:cubicBezTo>
                  <a:cubicBezTo>
                    <a:pt x="3755" y="28941"/>
                    <a:pt x="4517" y="28591"/>
                    <a:pt x="4404" y="27120"/>
                  </a:cubicBezTo>
                  <a:cubicBezTo>
                    <a:pt x="4470" y="25452"/>
                    <a:pt x="5071" y="21182"/>
                    <a:pt x="5438" y="18180"/>
                  </a:cubicBezTo>
                  <a:cubicBezTo>
                    <a:pt x="5538" y="16812"/>
                    <a:pt x="5538" y="15478"/>
                    <a:pt x="5404" y="14110"/>
                  </a:cubicBezTo>
                  <a:lnTo>
                    <a:pt x="6539" y="7406"/>
                  </a:lnTo>
                  <a:cubicBezTo>
                    <a:pt x="6539" y="7406"/>
                    <a:pt x="7506" y="12576"/>
                    <a:pt x="8140" y="15678"/>
                  </a:cubicBezTo>
                  <a:cubicBezTo>
                    <a:pt x="8940" y="19548"/>
                    <a:pt x="10942" y="26353"/>
                    <a:pt x="11342" y="28287"/>
                  </a:cubicBezTo>
                  <a:cubicBezTo>
                    <a:pt x="11876" y="31023"/>
                    <a:pt x="11509" y="31623"/>
                    <a:pt x="11509" y="31623"/>
                  </a:cubicBezTo>
                  <a:cubicBezTo>
                    <a:pt x="11509" y="31737"/>
                    <a:pt x="11634" y="31787"/>
                    <a:pt x="11831" y="31787"/>
                  </a:cubicBezTo>
                  <a:cubicBezTo>
                    <a:pt x="12557" y="31787"/>
                    <a:pt x="14258" y="31111"/>
                    <a:pt x="14311" y="30455"/>
                  </a:cubicBezTo>
                  <a:lnTo>
                    <a:pt x="14311" y="30389"/>
                  </a:lnTo>
                  <a:lnTo>
                    <a:pt x="14244" y="28587"/>
                  </a:lnTo>
                  <a:cubicBezTo>
                    <a:pt x="14244" y="27587"/>
                    <a:pt x="14378" y="23617"/>
                    <a:pt x="14244" y="19247"/>
                  </a:cubicBezTo>
                  <a:cubicBezTo>
                    <a:pt x="14177" y="16379"/>
                    <a:pt x="13477" y="15111"/>
                    <a:pt x="13410" y="14377"/>
                  </a:cubicBezTo>
                  <a:cubicBezTo>
                    <a:pt x="13410" y="14377"/>
                    <a:pt x="13177" y="5971"/>
                    <a:pt x="12876" y="301"/>
                  </a:cubicBezTo>
                  <a:lnTo>
                    <a:pt x="601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3"/>
            <p:cNvSpPr/>
            <p:nvPr/>
          </p:nvSpPr>
          <p:spPr>
            <a:xfrm>
              <a:off x="8063400" y="3195513"/>
              <a:ext cx="189325" cy="102325"/>
            </a:xfrm>
            <a:custGeom>
              <a:avLst/>
              <a:gdLst/>
              <a:ahLst/>
              <a:cxnLst/>
              <a:rect l="l" t="t" r="r" b="b"/>
              <a:pathLst>
                <a:path w="7573" h="4093" extrusionOk="0">
                  <a:moveTo>
                    <a:pt x="7406" y="0"/>
                  </a:moveTo>
                  <a:lnTo>
                    <a:pt x="0" y="2302"/>
                  </a:lnTo>
                  <a:cubicBezTo>
                    <a:pt x="0" y="2569"/>
                    <a:pt x="0" y="2836"/>
                    <a:pt x="0" y="3136"/>
                  </a:cubicBezTo>
                  <a:cubicBezTo>
                    <a:pt x="67" y="3336"/>
                    <a:pt x="301" y="3736"/>
                    <a:pt x="1101" y="3970"/>
                  </a:cubicBezTo>
                  <a:cubicBezTo>
                    <a:pt x="1440" y="4052"/>
                    <a:pt x="1783" y="4092"/>
                    <a:pt x="2124" y="4092"/>
                  </a:cubicBezTo>
                  <a:cubicBezTo>
                    <a:pt x="2757" y="4092"/>
                    <a:pt x="3385" y="3952"/>
                    <a:pt x="3970" y="3670"/>
                  </a:cubicBezTo>
                  <a:cubicBezTo>
                    <a:pt x="4637" y="3403"/>
                    <a:pt x="5171" y="2836"/>
                    <a:pt x="5404" y="2169"/>
                  </a:cubicBezTo>
                  <a:cubicBezTo>
                    <a:pt x="5671" y="1702"/>
                    <a:pt x="6138" y="1368"/>
                    <a:pt x="6639" y="1235"/>
                  </a:cubicBezTo>
                  <a:cubicBezTo>
                    <a:pt x="6972" y="1101"/>
                    <a:pt x="7239" y="901"/>
                    <a:pt x="7406" y="634"/>
                  </a:cubicBezTo>
                  <a:cubicBezTo>
                    <a:pt x="7472" y="501"/>
                    <a:pt x="7573" y="67"/>
                    <a:pt x="74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3"/>
            <p:cNvSpPr/>
            <p:nvPr/>
          </p:nvSpPr>
          <p:spPr>
            <a:xfrm>
              <a:off x="8063400" y="3130363"/>
              <a:ext cx="186825" cy="156500"/>
            </a:xfrm>
            <a:custGeom>
              <a:avLst/>
              <a:gdLst/>
              <a:ahLst/>
              <a:cxnLst/>
              <a:rect l="l" t="t" r="r" b="b"/>
              <a:pathLst>
                <a:path w="7473" h="6260" extrusionOk="0">
                  <a:moveTo>
                    <a:pt x="4453" y="0"/>
                  </a:moveTo>
                  <a:cubicBezTo>
                    <a:pt x="4337" y="0"/>
                    <a:pt x="4220" y="13"/>
                    <a:pt x="4103" y="38"/>
                  </a:cubicBezTo>
                  <a:cubicBezTo>
                    <a:pt x="4037" y="38"/>
                    <a:pt x="3970" y="38"/>
                    <a:pt x="3937" y="71"/>
                  </a:cubicBezTo>
                  <a:cubicBezTo>
                    <a:pt x="3837" y="171"/>
                    <a:pt x="3837" y="305"/>
                    <a:pt x="3803" y="438"/>
                  </a:cubicBezTo>
                  <a:cubicBezTo>
                    <a:pt x="3570" y="1105"/>
                    <a:pt x="3203" y="1672"/>
                    <a:pt x="2669" y="2106"/>
                  </a:cubicBezTo>
                  <a:cubicBezTo>
                    <a:pt x="2369" y="2473"/>
                    <a:pt x="2002" y="2773"/>
                    <a:pt x="1602" y="3040"/>
                  </a:cubicBezTo>
                  <a:cubicBezTo>
                    <a:pt x="1201" y="3274"/>
                    <a:pt x="801" y="3540"/>
                    <a:pt x="467" y="3874"/>
                  </a:cubicBezTo>
                  <a:cubicBezTo>
                    <a:pt x="134" y="4274"/>
                    <a:pt x="0" y="4775"/>
                    <a:pt x="134" y="5275"/>
                  </a:cubicBezTo>
                  <a:cubicBezTo>
                    <a:pt x="267" y="5642"/>
                    <a:pt x="534" y="5942"/>
                    <a:pt x="934" y="6042"/>
                  </a:cubicBezTo>
                  <a:cubicBezTo>
                    <a:pt x="1342" y="6184"/>
                    <a:pt x="1768" y="6260"/>
                    <a:pt x="2198" y="6260"/>
                  </a:cubicBezTo>
                  <a:cubicBezTo>
                    <a:pt x="2578" y="6260"/>
                    <a:pt x="2961" y="6201"/>
                    <a:pt x="3336" y="6076"/>
                  </a:cubicBezTo>
                  <a:cubicBezTo>
                    <a:pt x="4003" y="5875"/>
                    <a:pt x="4604" y="5408"/>
                    <a:pt x="4971" y="4775"/>
                  </a:cubicBezTo>
                  <a:cubicBezTo>
                    <a:pt x="5238" y="4208"/>
                    <a:pt x="5705" y="3741"/>
                    <a:pt x="6305" y="3474"/>
                  </a:cubicBezTo>
                  <a:cubicBezTo>
                    <a:pt x="6739" y="3374"/>
                    <a:pt x="7106" y="3107"/>
                    <a:pt x="7406" y="2773"/>
                  </a:cubicBezTo>
                  <a:cubicBezTo>
                    <a:pt x="7472" y="1806"/>
                    <a:pt x="7206" y="1572"/>
                    <a:pt x="7239" y="1039"/>
                  </a:cubicBezTo>
                  <a:cubicBezTo>
                    <a:pt x="7290" y="244"/>
                    <a:pt x="7204" y="119"/>
                    <a:pt x="7115" y="119"/>
                  </a:cubicBezTo>
                  <a:cubicBezTo>
                    <a:pt x="7089" y="119"/>
                    <a:pt x="7062" y="130"/>
                    <a:pt x="7039" y="138"/>
                  </a:cubicBezTo>
                  <a:lnTo>
                    <a:pt x="7039" y="572"/>
                  </a:lnTo>
                  <a:cubicBezTo>
                    <a:pt x="6939" y="738"/>
                    <a:pt x="6839" y="905"/>
                    <a:pt x="6705" y="1039"/>
                  </a:cubicBezTo>
                  <a:cubicBezTo>
                    <a:pt x="6583" y="1087"/>
                    <a:pt x="6461" y="1118"/>
                    <a:pt x="6339" y="1118"/>
                  </a:cubicBezTo>
                  <a:cubicBezTo>
                    <a:pt x="6294" y="1118"/>
                    <a:pt x="6250" y="1114"/>
                    <a:pt x="6205" y="1105"/>
                  </a:cubicBezTo>
                  <a:cubicBezTo>
                    <a:pt x="6105" y="1105"/>
                    <a:pt x="6038" y="1072"/>
                    <a:pt x="6005" y="1039"/>
                  </a:cubicBezTo>
                  <a:cubicBezTo>
                    <a:pt x="5938" y="972"/>
                    <a:pt x="5871" y="939"/>
                    <a:pt x="5871" y="838"/>
                  </a:cubicBezTo>
                  <a:cubicBezTo>
                    <a:pt x="5771" y="638"/>
                    <a:pt x="5604" y="472"/>
                    <a:pt x="5438" y="338"/>
                  </a:cubicBezTo>
                  <a:cubicBezTo>
                    <a:pt x="5137" y="113"/>
                    <a:pt x="4800" y="0"/>
                    <a:pt x="4453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3"/>
            <p:cNvSpPr/>
            <p:nvPr/>
          </p:nvSpPr>
          <p:spPr>
            <a:xfrm>
              <a:off x="8063400" y="3130363"/>
              <a:ext cx="186825" cy="156500"/>
            </a:xfrm>
            <a:custGeom>
              <a:avLst/>
              <a:gdLst/>
              <a:ahLst/>
              <a:cxnLst/>
              <a:rect l="l" t="t" r="r" b="b"/>
              <a:pathLst>
                <a:path w="7473" h="6260" extrusionOk="0">
                  <a:moveTo>
                    <a:pt x="4453" y="0"/>
                  </a:moveTo>
                  <a:cubicBezTo>
                    <a:pt x="4337" y="0"/>
                    <a:pt x="4220" y="13"/>
                    <a:pt x="4103" y="38"/>
                  </a:cubicBezTo>
                  <a:cubicBezTo>
                    <a:pt x="4037" y="38"/>
                    <a:pt x="3970" y="38"/>
                    <a:pt x="3937" y="71"/>
                  </a:cubicBezTo>
                  <a:cubicBezTo>
                    <a:pt x="3837" y="171"/>
                    <a:pt x="3837" y="305"/>
                    <a:pt x="3803" y="438"/>
                  </a:cubicBezTo>
                  <a:cubicBezTo>
                    <a:pt x="3570" y="1105"/>
                    <a:pt x="3203" y="1672"/>
                    <a:pt x="2669" y="2106"/>
                  </a:cubicBezTo>
                  <a:cubicBezTo>
                    <a:pt x="2369" y="2473"/>
                    <a:pt x="2002" y="2773"/>
                    <a:pt x="1602" y="3040"/>
                  </a:cubicBezTo>
                  <a:cubicBezTo>
                    <a:pt x="1201" y="3274"/>
                    <a:pt x="801" y="3540"/>
                    <a:pt x="467" y="3874"/>
                  </a:cubicBezTo>
                  <a:cubicBezTo>
                    <a:pt x="134" y="4274"/>
                    <a:pt x="0" y="4775"/>
                    <a:pt x="134" y="5275"/>
                  </a:cubicBezTo>
                  <a:cubicBezTo>
                    <a:pt x="267" y="5642"/>
                    <a:pt x="534" y="5942"/>
                    <a:pt x="934" y="6042"/>
                  </a:cubicBezTo>
                  <a:cubicBezTo>
                    <a:pt x="1342" y="6184"/>
                    <a:pt x="1768" y="6260"/>
                    <a:pt x="2198" y="6260"/>
                  </a:cubicBezTo>
                  <a:cubicBezTo>
                    <a:pt x="2578" y="6260"/>
                    <a:pt x="2961" y="6201"/>
                    <a:pt x="3336" y="6076"/>
                  </a:cubicBezTo>
                  <a:cubicBezTo>
                    <a:pt x="4003" y="5875"/>
                    <a:pt x="4604" y="5408"/>
                    <a:pt x="4971" y="4775"/>
                  </a:cubicBezTo>
                  <a:cubicBezTo>
                    <a:pt x="5238" y="4208"/>
                    <a:pt x="5705" y="3741"/>
                    <a:pt x="6305" y="3474"/>
                  </a:cubicBezTo>
                  <a:cubicBezTo>
                    <a:pt x="6739" y="3374"/>
                    <a:pt x="7106" y="3107"/>
                    <a:pt x="7406" y="2773"/>
                  </a:cubicBezTo>
                  <a:cubicBezTo>
                    <a:pt x="7472" y="1806"/>
                    <a:pt x="7206" y="1572"/>
                    <a:pt x="7239" y="1039"/>
                  </a:cubicBezTo>
                  <a:cubicBezTo>
                    <a:pt x="7290" y="244"/>
                    <a:pt x="7204" y="119"/>
                    <a:pt x="7115" y="119"/>
                  </a:cubicBezTo>
                  <a:cubicBezTo>
                    <a:pt x="7089" y="119"/>
                    <a:pt x="7062" y="130"/>
                    <a:pt x="7039" y="138"/>
                  </a:cubicBezTo>
                  <a:lnTo>
                    <a:pt x="7039" y="572"/>
                  </a:lnTo>
                  <a:cubicBezTo>
                    <a:pt x="6939" y="738"/>
                    <a:pt x="6839" y="905"/>
                    <a:pt x="6705" y="1039"/>
                  </a:cubicBezTo>
                  <a:cubicBezTo>
                    <a:pt x="6583" y="1087"/>
                    <a:pt x="6461" y="1118"/>
                    <a:pt x="6339" y="1118"/>
                  </a:cubicBezTo>
                  <a:cubicBezTo>
                    <a:pt x="6294" y="1118"/>
                    <a:pt x="6250" y="1114"/>
                    <a:pt x="6205" y="1105"/>
                  </a:cubicBezTo>
                  <a:cubicBezTo>
                    <a:pt x="6105" y="1105"/>
                    <a:pt x="6038" y="1072"/>
                    <a:pt x="6005" y="1039"/>
                  </a:cubicBezTo>
                  <a:cubicBezTo>
                    <a:pt x="5938" y="972"/>
                    <a:pt x="5871" y="939"/>
                    <a:pt x="5871" y="838"/>
                  </a:cubicBezTo>
                  <a:cubicBezTo>
                    <a:pt x="5771" y="638"/>
                    <a:pt x="5604" y="472"/>
                    <a:pt x="5438" y="338"/>
                  </a:cubicBezTo>
                  <a:cubicBezTo>
                    <a:pt x="5137" y="113"/>
                    <a:pt x="4800" y="0"/>
                    <a:pt x="4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3"/>
            <p:cNvSpPr/>
            <p:nvPr/>
          </p:nvSpPr>
          <p:spPr>
            <a:xfrm>
              <a:off x="8143450" y="3160163"/>
              <a:ext cx="50075" cy="23075"/>
            </a:xfrm>
            <a:custGeom>
              <a:avLst/>
              <a:gdLst/>
              <a:ahLst/>
              <a:cxnLst/>
              <a:rect l="l" t="t" r="r" b="b"/>
              <a:pathLst>
                <a:path w="2003" h="923" extrusionOk="0">
                  <a:moveTo>
                    <a:pt x="474" y="1"/>
                  </a:moveTo>
                  <a:cubicBezTo>
                    <a:pt x="405" y="1"/>
                    <a:pt x="336" y="5"/>
                    <a:pt x="268" y="13"/>
                  </a:cubicBezTo>
                  <a:cubicBezTo>
                    <a:pt x="101" y="47"/>
                    <a:pt x="1" y="180"/>
                    <a:pt x="34" y="314"/>
                  </a:cubicBezTo>
                  <a:cubicBezTo>
                    <a:pt x="75" y="311"/>
                    <a:pt x="116" y="310"/>
                    <a:pt x="157" y="310"/>
                  </a:cubicBezTo>
                  <a:cubicBezTo>
                    <a:pt x="683" y="310"/>
                    <a:pt x="1202" y="507"/>
                    <a:pt x="1635" y="847"/>
                  </a:cubicBezTo>
                  <a:cubicBezTo>
                    <a:pt x="1685" y="897"/>
                    <a:pt x="1735" y="922"/>
                    <a:pt x="1781" y="922"/>
                  </a:cubicBezTo>
                  <a:cubicBezTo>
                    <a:pt x="1827" y="922"/>
                    <a:pt x="1869" y="897"/>
                    <a:pt x="1902" y="847"/>
                  </a:cubicBezTo>
                  <a:cubicBezTo>
                    <a:pt x="2002" y="747"/>
                    <a:pt x="1869" y="580"/>
                    <a:pt x="1769" y="514"/>
                  </a:cubicBezTo>
                  <a:cubicBezTo>
                    <a:pt x="1420" y="194"/>
                    <a:pt x="944" y="1"/>
                    <a:pt x="4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3"/>
            <p:cNvSpPr/>
            <p:nvPr/>
          </p:nvSpPr>
          <p:spPr>
            <a:xfrm>
              <a:off x="8128450" y="3177063"/>
              <a:ext cx="51725" cy="22425"/>
            </a:xfrm>
            <a:custGeom>
              <a:avLst/>
              <a:gdLst/>
              <a:ahLst/>
              <a:cxnLst/>
              <a:rect l="l" t="t" r="r" b="b"/>
              <a:pathLst>
                <a:path w="2069" h="897" extrusionOk="0">
                  <a:moveTo>
                    <a:pt x="476" y="0"/>
                  </a:moveTo>
                  <a:cubicBezTo>
                    <a:pt x="428" y="0"/>
                    <a:pt x="381" y="2"/>
                    <a:pt x="334" y="5"/>
                  </a:cubicBezTo>
                  <a:cubicBezTo>
                    <a:pt x="334" y="5"/>
                    <a:pt x="0" y="71"/>
                    <a:pt x="0" y="338"/>
                  </a:cubicBezTo>
                  <a:cubicBezTo>
                    <a:pt x="103" y="321"/>
                    <a:pt x="207" y="313"/>
                    <a:pt x="311" y="313"/>
                  </a:cubicBezTo>
                  <a:cubicBezTo>
                    <a:pt x="813" y="313"/>
                    <a:pt x="1315" y="507"/>
                    <a:pt x="1702" y="838"/>
                  </a:cubicBezTo>
                  <a:cubicBezTo>
                    <a:pt x="1741" y="878"/>
                    <a:pt x="1791" y="897"/>
                    <a:pt x="1841" y="897"/>
                  </a:cubicBezTo>
                  <a:cubicBezTo>
                    <a:pt x="1918" y="897"/>
                    <a:pt x="1995" y="853"/>
                    <a:pt x="2035" y="772"/>
                  </a:cubicBezTo>
                  <a:cubicBezTo>
                    <a:pt x="2068" y="672"/>
                    <a:pt x="2035" y="572"/>
                    <a:pt x="1935" y="505"/>
                  </a:cubicBezTo>
                  <a:cubicBezTo>
                    <a:pt x="1507" y="169"/>
                    <a:pt x="995" y="0"/>
                    <a:pt x="4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3"/>
            <p:cNvSpPr/>
            <p:nvPr/>
          </p:nvSpPr>
          <p:spPr>
            <a:xfrm>
              <a:off x="8110100" y="3192938"/>
              <a:ext cx="53400" cy="24550"/>
            </a:xfrm>
            <a:custGeom>
              <a:avLst/>
              <a:gdLst/>
              <a:ahLst/>
              <a:cxnLst/>
              <a:rect l="l" t="t" r="r" b="b"/>
              <a:pathLst>
                <a:path w="2136" h="982" extrusionOk="0">
                  <a:moveTo>
                    <a:pt x="548" y="0"/>
                  </a:moveTo>
                  <a:cubicBezTo>
                    <a:pt x="510" y="0"/>
                    <a:pt x="472" y="1"/>
                    <a:pt x="434" y="3"/>
                  </a:cubicBezTo>
                  <a:cubicBezTo>
                    <a:pt x="434" y="3"/>
                    <a:pt x="67" y="103"/>
                    <a:pt x="0" y="337"/>
                  </a:cubicBezTo>
                  <a:cubicBezTo>
                    <a:pt x="46" y="334"/>
                    <a:pt x="91" y="333"/>
                    <a:pt x="136" y="333"/>
                  </a:cubicBezTo>
                  <a:cubicBezTo>
                    <a:pt x="724" y="333"/>
                    <a:pt x="1301" y="535"/>
                    <a:pt x="1735" y="937"/>
                  </a:cubicBezTo>
                  <a:cubicBezTo>
                    <a:pt x="1777" y="965"/>
                    <a:pt x="1829" y="981"/>
                    <a:pt x="1882" y="981"/>
                  </a:cubicBezTo>
                  <a:cubicBezTo>
                    <a:pt x="1956" y="981"/>
                    <a:pt x="2030" y="949"/>
                    <a:pt x="2069" y="871"/>
                  </a:cubicBezTo>
                  <a:lnTo>
                    <a:pt x="2102" y="871"/>
                  </a:lnTo>
                  <a:cubicBezTo>
                    <a:pt x="2135" y="771"/>
                    <a:pt x="2135" y="637"/>
                    <a:pt x="2035" y="570"/>
                  </a:cubicBezTo>
                  <a:cubicBezTo>
                    <a:pt x="1629" y="227"/>
                    <a:pt x="1106" y="0"/>
                    <a:pt x="5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3"/>
            <p:cNvSpPr/>
            <p:nvPr/>
          </p:nvSpPr>
          <p:spPr>
            <a:xfrm>
              <a:off x="8060075" y="3213938"/>
              <a:ext cx="103425" cy="72500"/>
            </a:xfrm>
            <a:custGeom>
              <a:avLst/>
              <a:gdLst/>
              <a:ahLst/>
              <a:cxnLst/>
              <a:rect l="l" t="t" r="r" b="b"/>
              <a:pathLst>
                <a:path w="4137" h="2900" extrusionOk="0">
                  <a:moveTo>
                    <a:pt x="1504" y="0"/>
                  </a:moveTo>
                  <a:cubicBezTo>
                    <a:pt x="1345" y="0"/>
                    <a:pt x="1197" y="21"/>
                    <a:pt x="1067" y="64"/>
                  </a:cubicBezTo>
                  <a:cubicBezTo>
                    <a:pt x="867" y="131"/>
                    <a:pt x="667" y="264"/>
                    <a:pt x="534" y="398"/>
                  </a:cubicBezTo>
                  <a:cubicBezTo>
                    <a:pt x="167" y="831"/>
                    <a:pt x="0" y="1365"/>
                    <a:pt x="100" y="1899"/>
                  </a:cubicBezTo>
                  <a:cubicBezTo>
                    <a:pt x="234" y="2299"/>
                    <a:pt x="701" y="2566"/>
                    <a:pt x="1067" y="2699"/>
                  </a:cubicBezTo>
                  <a:cubicBezTo>
                    <a:pt x="1451" y="2833"/>
                    <a:pt x="1851" y="2899"/>
                    <a:pt x="2256" y="2899"/>
                  </a:cubicBezTo>
                  <a:cubicBezTo>
                    <a:pt x="2660" y="2899"/>
                    <a:pt x="3069" y="2833"/>
                    <a:pt x="3469" y="2699"/>
                  </a:cubicBezTo>
                  <a:cubicBezTo>
                    <a:pt x="3669" y="2632"/>
                    <a:pt x="3869" y="2566"/>
                    <a:pt x="4070" y="2432"/>
                  </a:cubicBezTo>
                  <a:cubicBezTo>
                    <a:pt x="4136" y="1899"/>
                    <a:pt x="3970" y="1365"/>
                    <a:pt x="3603" y="965"/>
                  </a:cubicBezTo>
                  <a:cubicBezTo>
                    <a:pt x="3113" y="394"/>
                    <a:pt x="2204" y="0"/>
                    <a:pt x="15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3"/>
            <p:cNvSpPr/>
            <p:nvPr/>
          </p:nvSpPr>
          <p:spPr>
            <a:xfrm>
              <a:off x="7815725" y="3120463"/>
              <a:ext cx="189325" cy="102100"/>
            </a:xfrm>
            <a:custGeom>
              <a:avLst/>
              <a:gdLst/>
              <a:ahLst/>
              <a:cxnLst/>
              <a:rect l="l" t="t" r="r" b="b"/>
              <a:pathLst>
                <a:path w="7573" h="4084" extrusionOk="0">
                  <a:moveTo>
                    <a:pt x="7439" y="0"/>
                  </a:moveTo>
                  <a:lnTo>
                    <a:pt x="34" y="2269"/>
                  </a:lnTo>
                  <a:cubicBezTo>
                    <a:pt x="0" y="2569"/>
                    <a:pt x="0" y="2836"/>
                    <a:pt x="34" y="3102"/>
                  </a:cubicBezTo>
                  <a:cubicBezTo>
                    <a:pt x="67" y="3303"/>
                    <a:pt x="334" y="3703"/>
                    <a:pt x="1135" y="3936"/>
                  </a:cubicBezTo>
                  <a:cubicBezTo>
                    <a:pt x="1480" y="4035"/>
                    <a:pt x="1839" y="4084"/>
                    <a:pt x="2198" y="4084"/>
                  </a:cubicBezTo>
                  <a:cubicBezTo>
                    <a:pt x="2811" y="4084"/>
                    <a:pt x="3423" y="3943"/>
                    <a:pt x="3970" y="3670"/>
                  </a:cubicBezTo>
                  <a:cubicBezTo>
                    <a:pt x="4637" y="3369"/>
                    <a:pt x="5171" y="2836"/>
                    <a:pt x="5404" y="2135"/>
                  </a:cubicBezTo>
                  <a:cubicBezTo>
                    <a:pt x="5704" y="1701"/>
                    <a:pt x="6138" y="1368"/>
                    <a:pt x="6638" y="1201"/>
                  </a:cubicBezTo>
                  <a:cubicBezTo>
                    <a:pt x="6972" y="1101"/>
                    <a:pt x="7239" y="901"/>
                    <a:pt x="7439" y="634"/>
                  </a:cubicBezTo>
                  <a:cubicBezTo>
                    <a:pt x="7506" y="501"/>
                    <a:pt x="7572" y="34"/>
                    <a:pt x="74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3"/>
            <p:cNvSpPr/>
            <p:nvPr/>
          </p:nvSpPr>
          <p:spPr>
            <a:xfrm>
              <a:off x="7815725" y="3055188"/>
              <a:ext cx="187650" cy="157025"/>
            </a:xfrm>
            <a:custGeom>
              <a:avLst/>
              <a:gdLst/>
              <a:ahLst/>
              <a:cxnLst/>
              <a:rect l="l" t="t" r="r" b="b"/>
              <a:pathLst>
                <a:path w="7506" h="6281" extrusionOk="0">
                  <a:moveTo>
                    <a:pt x="4467" y="0"/>
                  </a:moveTo>
                  <a:cubicBezTo>
                    <a:pt x="4346" y="0"/>
                    <a:pt x="4224" y="14"/>
                    <a:pt x="4103" y="43"/>
                  </a:cubicBezTo>
                  <a:cubicBezTo>
                    <a:pt x="4037" y="76"/>
                    <a:pt x="4003" y="76"/>
                    <a:pt x="3937" y="109"/>
                  </a:cubicBezTo>
                  <a:cubicBezTo>
                    <a:pt x="3836" y="176"/>
                    <a:pt x="3836" y="343"/>
                    <a:pt x="3803" y="476"/>
                  </a:cubicBezTo>
                  <a:cubicBezTo>
                    <a:pt x="3603" y="1110"/>
                    <a:pt x="3203" y="1677"/>
                    <a:pt x="2702" y="2144"/>
                  </a:cubicBezTo>
                  <a:cubicBezTo>
                    <a:pt x="2369" y="2478"/>
                    <a:pt x="2002" y="2811"/>
                    <a:pt x="1635" y="3078"/>
                  </a:cubicBezTo>
                  <a:cubicBezTo>
                    <a:pt x="1201" y="3278"/>
                    <a:pt x="834" y="3579"/>
                    <a:pt x="501" y="3912"/>
                  </a:cubicBezTo>
                  <a:cubicBezTo>
                    <a:pt x="134" y="4279"/>
                    <a:pt x="0" y="4813"/>
                    <a:pt x="134" y="5313"/>
                  </a:cubicBezTo>
                  <a:cubicBezTo>
                    <a:pt x="267" y="5680"/>
                    <a:pt x="567" y="5947"/>
                    <a:pt x="934" y="6080"/>
                  </a:cubicBezTo>
                  <a:cubicBezTo>
                    <a:pt x="1318" y="6214"/>
                    <a:pt x="1727" y="6281"/>
                    <a:pt x="2135" y="6281"/>
                  </a:cubicBezTo>
                  <a:cubicBezTo>
                    <a:pt x="2544" y="6281"/>
                    <a:pt x="2953" y="6214"/>
                    <a:pt x="3336" y="6080"/>
                  </a:cubicBezTo>
                  <a:cubicBezTo>
                    <a:pt x="4037" y="5880"/>
                    <a:pt x="4604" y="5413"/>
                    <a:pt x="4971" y="4813"/>
                  </a:cubicBezTo>
                  <a:cubicBezTo>
                    <a:pt x="5237" y="4212"/>
                    <a:pt x="5704" y="3745"/>
                    <a:pt x="6305" y="3479"/>
                  </a:cubicBezTo>
                  <a:cubicBezTo>
                    <a:pt x="6739" y="3378"/>
                    <a:pt x="7139" y="3112"/>
                    <a:pt x="7439" y="2778"/>
                  </a:cubicBezTo>
                  <a:cubicBezTo>
                    <a:pt x="7506" y="1844"/>
                    <a:pt x="7206" y="1577"/>
                    <a:pt x="7239" y="1043"/>
                  </a:cubicBezTo>
                  <a:cubicBezTo>
                    <a:pt x="7292" y="250"/>
                    <a:pt x="7219" y="128"/>
                    <a:pt x="7120" y="128"/>
                  </a:cubicBezTo>
                  <a:cubicBezTo>
                    <a:pt x="7094" y="128"/>
                    <a:pt x="7066" y="136"/>
                    <a:pt x="7039" y="143"/>
                  </a:cubicBezTo>
                  <a:lnTo>
                    <a:pt x="7039" y="576"/>
                  </a:lnTo>
                  <a:cubicBezTo>
                    <a:pt x="6972" y="743"/>
                    <a:pt x="6839" y="910"/>
                    <a:pt x="6705" y="1043"/>
                  </a:cubicBezTo>
                  <a:cubicBezTo>
                    <a:pt x="6580" y="1118"/>
                    <a:pt x="6455" y="1156"/>
                    <a:pt x="6330" y="1156"/>
                  </a:cubicBezTo>
                  <a:cubicBezTo>
                    <a:pt x="6288" y="1156"/>
                    <a:pt x="6247" y="1152"/>
                    <a:pt x="6205" y="1144"/>
                  </a:cubicBezTo>
                  <a:cubicBezTo>
                    <a:pt x="6138" y="1144"/>
                    <a:pt x="6071" y="1110"/>
                    <a:pt x="6005" y="1077"/>
                  </a:cubicBezTo>
                  <a:cubicBezTo>
                    <a:pt x="5938" y="1010"/>
                    <a:pt x="5905" y="943"/>
                    <a:pt x="5871" y="877"/>
                  </a:cubicBezTo>
                  <a:cubicBezTo>
                    <a:pt x="5623" y="324"/>
                    <a:pt x="5053" y="0"/>
                    <a:pt x="4467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3"/>
            <p:cNvSpPr/>
            <p:nvPr/>
          </p:nvSpPr>
          <p:spPr>
            <a:xfrm>
              <a:off x="7815725" y="3055188"/>
              <a:ext cx="187650" cy="157025"/>
            </a:xfrm>
            <a:custGeom>
              <a:avLst/>
              <a:gdLst/>
              <a:ahLst/>
              <a:cxnLst/>
              <a:rect l="l" t="t" r="r" b="b"/>
              <a:pathLst>
                <a:path w="7506" h="6281" extrusionOk="0">
                  <a:moveTo>
                    <a:pt x="4467" y="0"/>
                  </a:moveTo>
                  <a:cubicBezTo>
                    <a:pt x="4346" y="0"/>
                    <a:pt x="4224" y="14"/>
                    <a:pt x="4103" y="43"/>
                  </a:cubicBezTo>
                  <a:cubicBezTo>
                    <a:pt x="4037" y="76"/>
                    <a:pt x="4003" y="76"/>
                    <a:pt x="3937" y="109"/>
                  </a:cubicBezTo>
                  <a:cubicBezTo>
                    <a:pt x="3836" y="176"/>
                    <a:pt x="3836" y="343"/>
                    <a:pt x="3803" y="476"/>
                  </a:cubicBezTo>
                  <a:cubicBezTo>
                    <a:pt x="3603" y="1110"/>
                    <a:pt x="3203" y="1677"/>
                    <a:pt x="2702" y="2144"/>
                  </a:cubicBezTo>
                  <a:cubicBezTo>
                    <a:pt x="2369" y="2478"/>
                    <a:pt x="2002" y="2811"/>
                    <a:pt x="1635" y="3078"/>
                  </a:cubicBezTo>
                  <a:cubicBezTo>
                    <a:pt x="1201" y="3278"/>
                    <a:pt x="834" y="3579"/>
                    <a:pt x="501" y="3912"/>
                  </a:cubicBezTo>
                  <a:cubicBezTo>
                    <a:pt x="134" y="4279"/>
                    <a:pt x="0" y="4813"/>
                    <a:pt x="134" y="5313"/>
                  </a:cubicBezTo>
                  <a:cubicBezTo>
                    <a:pt x="267" y="5680"/>
                    <a:pt x="567" y="5947"/>
                    <a:pt x="934" y="6080"/>
                  </a:cubicBezTo>
                  <a:cubicBezTo>
                    <a:pt x="1318" y="6214"/>
                    <a:pt x="1727" y="6281"/>
                    <a:pt x="2135" y="6281"/>
                  </a:cubicBezTo>
                  <a:cubicBezTo>
                    <a:pt x="2544" y="6281"/>
                    <a:pt x="2953" y="6214"/>
                    <a:pt x="3336" y="6080"/>
                  </a:cubicBezTo>
                  <a:cubicBezTo>
                    <a:pt x="4037" y="5880"/>
                    <a:pt x="4604" y="5413"/>
                    <a:pt x="4971" y="4813"/>
                  </a:cubicBezTo>
                  <a:cubicBezTo>
                    <a:pt x="5237" y="4212"/>
                    <a:pt x="5704" y="3745"/>
                    <a:pt x="6305" y="3479"/>
                  </a:cubicBezTo>
                  <a:cubicBezTo>
                    <a:pt x="6739" y="3378"/>
                    <a:pt x="7139" y="3112"/>
                    <a:pt x="7439" y="2778"/>
                  </a:cubicBezTo>
                  <a:cubicBezTo>
                    <a:pt x="7506" y="1844"/>
                    <a:pt x="7206" y="1577"/>
                    <a:pt x="7239" y="1043"/>
                  </a:cubicBezTo>
                  <a:cubicBezTo>
                    <a:pt x="7292" y="250"/>
                    <a:pt x="7219" y="128"/>
                    <a:pt x="7120" y="128"/>
                  </a:cubicBezTo>
                  <a:cubicBezTo>
                    <a:pt x="7094" y="128"/>
                    <a:pt x="7066" y="136"/>
                    <a:pt x="7039" y="143"/>
                  </a:cubicBezTo>
                  <a:lnTo>
                    <a:pt x="7039" y="576"/>
                  </a:lnTo>
                  <a:cubicBezTo>
                    <a:pt x="6972" y="743"/>
                    <a:pt x="6839" y="910"/>
                    <a:pt x="6705" y="1043"/>
                  </a:cubicBezTo>
                  <a:cubicBezTo>
                    <a:pt x="6580" y="1118"/>
                    <a:pt x="6455" y="1156"/>
                    <a:pt x="6330" y="1156"/>
                  </a:cubicBezTo>
                  <a:cubicBezTo>
                    <a:pt x="6288" y="1156"/>
                    <a:pt x="6247" y="1152"/>
                    <a:pt x="6205" y="1144"/>
                  </a:cubicBezTo>
                  <a:cubicBezTo>
                    <a:pt x="6138" y="1144"/>
                    <a:pt x="6071" y="1110"/>
                    <a:pt x="6005" y="1077"/>
                  </a:cubicBezTo>
                  <a:cubicBezTo>
                    <a:pt x="5938" y="1010"/>
                    <a:pt x="5905" y="943"/>
                    <a:pt x="5871" y="877"/>
                  </a:cubicBezTo>
                  <a:cubicBezTo>
                    <a:pt x="5623" y="324"/>
                    <a:pt x="5053" y="0"/>
                    <a:pt x="44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3"/>
            <p:cNvSpPr/>
            <p:nvPr/>
          </p:nvSpPr>
          <p:spPr>
            <a:xfrm>
              <a:off x="7896625" y="3084488"/>
              <a:ext cx="49225" cy="23075"/>
            </a:xfrm>
            <a:custGeom>
              <a:avLst/>
              <a:gdLst/>
              <a:ahLst/>
              <a:cxnLst/>
              <a:rect l="l" t="t" r="r" b="b"/>
              <a:pathLst>
                <a:path w="1969" h="923" extrusionOk="0">
                  <a:moveTo>
                    <a:pt x="375" y="1"/>
                  </a:moveTo>
                  <a:cubicBezTo>
                    <a:pt x="328" y="1"/>
                    <a:pt x="281" y="2"/>
                    <a:pt x="234" y="5"/>
                  </a:cubicBezTo>
                  <a:cubicBezTo>
                    <a:pt x="100" y="38"/>
                    <a:pt x="0" y="172"/>
                    <a:pt x="0" y="338"/>
                  </a:cubicBezTo>
                  <a:cubicBezTo>
                    <a:pt x="50" y="336"/>
                    <a:pt x="99" y="334"/>
                    <a:pt x="148" y="334"/>
                  </a:cubicBezTo>
                  <a:cubicBezTo>
                    <a:pt x="693" y="334"/>
                    <a:pt x="1203" y="505"/>
                    <a:pt x="1601" y="872"/>
                  </a:cubicBezTo>
                  <a:cubicBezTo>
                    <a:pt x="1651" y="906"/>
                    <a:pt x="1701" y="922"/>
                    <a:pt x="1751" y="922"/>
                  </a:cubicBezTo>
                  <a:cubicBezTo>
                    <a:pt x="1801" y="922"/>
                    <a:pt x="1851" y="906"/>
                    <a:pt x="1901" y="872"/>
                  </a:cubicBezTo>
                  <a:cubicBezTo>
                    <a:pt x="1968" y="772"/>
                    <a:pt x="1835" y="572"/>
                    <a:pt x="1768" y="505"/>
                  </a:cubicBezTo>
                  <a:cubicBezTo>
                    <a:pt x="1370" y="169"/>
                    <a:pt x="889" y="1"/>
                    <a:pt x="3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3"/>
            <p:cNvSpPr/>
            <p:nvPr/>
          </p:nvSpPr>
          <p:spPr>
            <a:xfrm>
              <a:off x="7880775" y="3101163"/>
              <a:ext cx="51725" cy="22450"/>
            </a:xfrm>
            <a:custGeom>
              <a:avLst/>
              <a:gdLst/>
              <a:ahLst/>
              <a:cxnLst/>
              <a:rect l="l" t="t" r="r" b="b"/>
              <a:pathLst>
                <a:path w="2069" h="898" extrusionOk="0">
                  <a:moveTo>
                    <a:pt x="482" y="1"/>
                  </a:moveTo>
                  <a:cubicBezTo>
                    <a:pt x="433" y="1"/>
                    <a:pt x="384" y="2"/>
                    <a:pt x="334" y="5"/>
                  </a:cubicBezTo>
                  <a:cubicBezTo>
                    <a:pt x="334" y="5"/>
                    <a:pt x="0" y="72"/>
                    <a:pt x="0" y="339"/>
                  </a:cubicBezTo>
                  <a:cubicBezTo>
                    <a:pt x="103" y="321"/>
                    <a:pt x="207" y="313"/>
                    <a:pt x="311" y="313"/>
                  </a:cubicBezTo>
                  <a:cubicBezTo>
                    <a:pt x="813" y="313"/>
                    <a:pt x="1315" y="507"/>
                    <a:pt x="1701" y="839"/>
                  </a:cubicBezTo>
                  <a:cubicBezTo>
                    <a:pt x="1741" y="878"/>
                    <a:pt x="1791" y="897"/>
                    <a:pt x="1841" y="897"/>
                  </a:cubicBezTo>
                  <a:cubicBezTo>
                    <a:pt x="1918" y="897"/>
                    <a:pt x="1995" y="853"/>
                    <a:pt x="2035" y="772"/>
                  </a:cubicBezTo>
                  <a:cubicBezTo>
                    <a:pt x="2068" y="672"/>
                    <a:pt x="2035" y="572"/>
                    <a:pt x="1935" y="539"/>
                  </a:cubicBezTo>
                  <a:cubicBezTo>
                    <a:pt x="1537" y="172"/>
                    <a:pt x="1027" y="1"/>
                    <a:pt x="4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3"/>
            <p:cNvSpPr/>
            <p:nvPr/>
          </p:nvSpPr>
          <p:spPr>
            <a:xfrm>
              <a:off x="7862425" y="3117113"/>
              <a:ext cx="54225" cy="24900"/>
            </a:xfrm>
            <a:custGeom>
              <a:avLst/>
              <a:gdLst/>
              <a:ahLst/>
              <a:cxnLst/>
              <a:rect l="l" t="t" r="r" b="b"/>
              <a:pathLst>
                <a:path w="2169" h="996" extrusionOk="0">
                  <a:moveTo>
                    <a:pt x="467" y="1"/>
                  </a:moveTo>
                  <a:cubicBezTo>
                    <a:pt x="467" y="1"/>
                    <a:pt x="67" y="101"/>
                    <a:pt x="0" y="368"/>
                  </a:cubicBezTo>
                  <a:cubicBezTo>
                    <a:pt x="46" y="365"/>
                    <a:pt x="91" y="364"/>
                    <a:pt x="137" y="364"/>
                  </a:cubicBezTo>
                  <a:cubicBezTo>
                    <a:pt x="725" y="364"/>
                    <a:pt x="1304" y="563"/>
                    <a:pt x="1768" y="935"/>
                  </a:cubicBezTo>
                  <a:cubicBezTo>
                    <a:pt x="1810" y="977"/>
                    <a:pt x="1858" y="995"/>
                    <a:pt x="1907" y="995"/>
                  </a:cubicBezTo>
                  <a:cubicBezTo>
                    <a:pt x="1974" y="995"/>
                    <a:pt x="2044" y="960"/>
                    <a:pt x="2102" y="901"/>
                  </a:cubicBezTo>
                  <a:cubicBezTo>
                    <a:pt x="2169" y="801"/>
                    <a:pt x="2135" y="668"/>
                    <a:pt x="2069" y="601"/>
                  </a:cubicBezTo>
                  <a:cubicBezTo>
                    <a:pt x="1602" y="201"/>
                    <a:pt x="1034" y="1"/>
                    <a:pt x="4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3"/>
            <p:cNvSpPr/>
            <p:nvPr/>
          </p:nvSpPr>
          <p:spPr>
            <a:xfrm>
              <a:off x="7813225" y="3138888"/>
              <a:ext cx="102600" cy="72400"/>
            </a:xfrm>
            <a:custGeom>
              <a:avLst/>
              <a:gdLst/>
              <a:ahLst/>
              <a:cxnLst/>
              <a:rect l="l" t="t" r="r" b="b"/>
              <a:pathLst>
                <a:path w="4104" h="2896" extrusionOk="0">
                  <a:moveTo>
                    <a:pt x="1472" y="0"/>
                  </a:moveTo>
                  <a:cubicBezTo>
                    <a:pt x="1312" y="0"/>
                    <a:pt x="1164" y="21"/>
                    <a:pt x="1034" y="64"/>
                  </a:cubicBezTo>
                  <a:cubicBezTo>
                    <a:pt x="834" y="131"/>
                    <a:pt x="667" y="231"/>
                    <a:pt x="501" y="397"/>
                  </a:cubicBezTo>
                  <a:cubicBezTo>
                    <a:pt x="134" y="798"/>
                    <a:pt x="0" y="1365"/>
                    <a:pt x="100" y="1898"/>
                  </a:cubicBezTo>
                  <a:cubicBezTo>
                    <a:pt x="200" y="2299"/>
                    <a:pt x="701" y="2532"/>
                    <a:pt x="1034" y="2666"/>
                  </a:cubicBezTo>
                  <a:cubicBezTo>
                    <a:pt x="1429" y="2820"/>
                    <a:pt x="1851" y="2895"/>
                    <a:pt x="2271" y="2895"/>
                  </a:cubicBezTo>
                  <a:cubicBezTo>
                    <a:pt x="2668" y="2895"/>
                    <a:pt x="3064" y="2829"/>
                    <a:pt x="3436" y="2699"/>
                  </a:cubicBezTo>
                  <a:cubicBezTo>
                    <a:pt x="3636" y="2632"/>
                    <a:pt x="3836" y="2532"/>
                    <a:pt x="4037" y="2432"/>
                  </a:cubicBezTo>
                  <a:cubicBezTo>
                    <a:pt x="4103" y="1898"/>
                    <a:pt x="3936" y="1365"/>
                    <a:pt x="3603" y="964"/>
                  </a:cubicBezTo>
                  <a:cubicBezTo>
                    <a:pt x="3087" y="394"/>
                    <a:pt x="2172" y="0"/>
                    <a:pt x="14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3"/>
            <p:cNvSpPr/>
            <p:nvPr/>
          </p:nvSpPr>
          <p:spPr>
            <a:xfrm>
              <a:off x="7895775" y="2002838"/>
              <a:ext cx="310250" cy="462525"/>
            </a:xfrm>
            <a:custGeom>
              <a:avLst/>
              <a:gdLst/>
              <a:ahLst/>
              <a:cxnLst/>
              <a:rect l="l" t="t" r="r" b="b"/>
              <a:pathLst>
                <a:path w="12410" h="18501" extrusionOk="0">
                  <a:moveTo>
                    <a:pt x="4321" y="0"/>
                  </a:moveTo>
                  <a:cubicBezTo>
                    <a:pt x="2711" y="0"/>
                    <a:pt x="980" y="1090"/>
                    <a:pt x="501" y="4410"/>
                  </a:cubicBezTo>
                  <a:cubicBezTo>
                    <a:pt x="201" y="6378"/>
                    <a:pt x="1" y="16518"/>
                    <a:pt x="1" y="16518"/>
                  </a:cubicBezTo>
                  <a:cubicBezTo>
                    <a:pt x="1938" y="17918"/>
                    <a:pt x="4510" y="18500"/>
                    <a:pt x="6846" y="18500"/>
                  </a:cubicBezTo>
                  <a:cubicBezTo>
                    <a:pt x="9297" y="18500"/>
                    <a:pt x="11487" y="17860"/>
                    <a:pt x="12410" y="16852"/>
                  </a:cubicBezTo>
                  <a:lnTo>
                    <a:pt x="11976" y="11315"/>
                  </a:lnTo>
                  <a:lnTo>
                    <a:pt x="12410" y="4977"/>
                  </a:lnTo>
                  <a:cubicBezTo>
                    <a:pt x="12410" y="4310"/>
                    <a:pt x="12343" y="3642"/>
                    <a:pt x="12209" y="3009"/>
                  </a:cubicBezTo>
                  <a:cubicBezTo>
                    <a:pt x="11943" y="1875"/>
                    <a:pt x="11075" y="1041"/>
                    <a:pt x="9941" y="840"/>
                  </a:cubicBezTo>
                  <a:lnTo>
                    <a:pt x="8540" y="607"/>
                  </a:lnTo>
                  <a:lnTo>
                    <a:pt x="4537" y="7"/>
                  </a:lnTo>
                  <a:cubicBezTo>
                    <a:pt x="4465" y="2"/>
                    <a:pt x="4393" y="0"/>
                    <a:pt x="43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3"/>
            <p:cNvSpPr/>
            <p:nvPr/>
          </p:nvSpPr>
          <p:spPr>
            <a:xfrm>
              <a:off x="7804050" y="2330713"/>
              <a:ext cx="484525" cy="370400"/>
            </a:xfrm>
            <a:custGeom>
              <a:avLst/>
              <a:gdLst/>
              <a:ahLst/>
              <a:cxnLst/>
              <a:rect l="l" t="t" r="r" b="b"/>
              <a:pathLst>
                <a:path w="19381" h="14816" extrusionOk="0">
                  <a:moveTo>
                    <a:pt x="3736" y="1"/>
                  </a:moveTo>
                  <a:lnTo>
                    <a:pt x="0" y="11209"/>
                  </a:lnTo>
                  <a:cubicBezTo>
                    <a:pt x="0" y="11209"/>
                    <a:pt x="966" y="14815"/>
                    <a:pt x="9351" y="14815"/>
                  </a:cubicBezTo>
                  <a:cubicBezTo>
                    <a:pt x="9501" y="14815"/>
                    <a:pt x="9653" y="14814"/>
                    <a:pt x="9807" y="14812"/>
                  </a:cubicBezTo>
                  <a:cubicBezTo>
                    <a:pt x="18580" y="14645"/>
                    <a:pt x="19381" y="10508"/>
                    <a:pt x="19381" y="10508"/>
                  </a:cubicBezTo>
                  <a:lnTo>
                    <a:pt x="15812" y="601"/>
                  </a:lnTo>
                  <a:lnTo>
                    <a:pt x="37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3"/>
            <p:cNvSpPr/>
            <p:nvPr/>
          </p:nvSpPr>
          <p:spPr>
            <a:xfrm>
              <a:off x="7897450" y="2274013"/>
              <a:ext cx="302750" cy="102625"/>
            </a:xfrm>
            <a:custGeom>
              <a:avLst/>
              <a:gdLst/>
              <a:ahLst/>
              <a:cxnLst/>
              <a:rect l="l" t="t" r="r" b="b"/>
              <a:pathLst>
                <a:path w="12110" h="4105" extrusionOk="0">
                  <a:moveTo>
                    <a:pt x="67" y="1"/>
                  </a:moveTo>
                  <a:cubicBezTo>
                    <a:pt x="34" y="835"/>
                    <a:pt x="0" y="1635"/>
                    <a:pt x="0" y="2269"/>
                  </a:cubicBezTo>
                  <a:cubicBezTo>
                    <a:pt x="0" y="2269"/>
                    <a:pt x="1168" y="4070"/>
                    <a:pt x="5805" y="4104"/>
                  </a:cubicBezTo>
                  <a:cubicBezTo>
                    <a:pt x="5859" y="4104"/>
                    <a:pt x="5913" y="4104"/>
                    <a:pt x="5966" y="4104"/>
                  </a:cubicBezTo>
                  <a:cubicBezTo>
                    <a:pt x="10029" y="4104"/>
                    <a:pt x="12109" y="2869"/>
                    <a:pt x="12109" y="2869"/>
                  </a:cubicBezTo>
                  <a:cubicBezTo>
                    <a:pt x="12076" y="2069"/>
                    <a:pt x="12042" y="1268"/>
                    <a:pt x="11909" y="468"/>
                  </a:cubicBezTo>
                  <a:cubicBezTo>
                    <a:pt x="10182" y="1158"/>
                    <a:pt x="8361" y="1498"/>
                    <a:pt x="6543" y="1498"/>
                  </a:cubicBezTo>
                  <a:cubicBezTo>
                    <a:pt x="4321" y="1498"/>
                    <a:pt x="2103" y="991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3"/>
            <p:cNvSpPr/>
            <p:nvPr/>
          </p:nvSpPr>
          <p:spPr>
            <a:xfrm>
              <a:off x="8120950" y="2024663"/>
              <a:ext cx="200150" cy="581525"/>
            </a:xfrm>
            <a:custGeom>
              <a:avLst/>
              <a:gdLst/>
              <a:ahLst/>
              <a:cxnLst/>
              <a:rect l="l" t="t" r="r" b="b"/>
              <a:pathLst>
                <a:path w="8006" h="23261" extrusionOk="0">
                  <a:moveTo>
                    <a:pt x="1201" y="1"/>
                  </a:moveTo>
                  <a:lnTo>
                    <a:pt x="1201" y="1"/>
                  </a:lnTo>
                  <a:cubicBezTo>
                    <a:pt x="0" y="968"/>
                    <a:pt x="534" y="3470"/>
                    <a:pt x="1568" y="5772"/>
                  </a:cubicBezTo>
                  <a:lnTo>
                    <a:pt x="4236" y="10642"/>
                  </a:lnTo>
                  <a:cubicBezTo>
                    <a:pt x="4537" y="11909"/>
                    <a:pt x="4537" y="17146"/>
                    <a:pt x="4503" y="17480"/>
                  </a:cubicBezTo>
                  <a:cubicBezTo>
                    <a:pt x="4403" y="17980"/>
                    <a:pt x="4203" y="18414"/>
                    <a:pt x="3936" y="18848"/>
                  </a:cubicBezTo>
                  <a:cubicBezTo>
                    <a:pt x="3703" y="19315"/>
                    <a:pt x="3403" y="19782"/>
                    <a:pt x="3102" y="20249"/>
                  </a:cubicBezTo>
                  <a:cubicBezTo>
                    <a:pt x="3002" y="20315"/>
                    <a:pt x="2936" y="20482"/>
                    <a:pt x="3002" y="20582"/>
                  </a:cubicBezTo>
                  <a:cubicBezTo>
                    <a:pt x="3069" y="20616"/>
                    <a:pt x="3136" y="20649"/>
                    <a:pt x="3202" y="20649"/>
                  </a:cubicBezTo>
                  <a:cubicBezTo>
                    <a:pt x="3234" y="20652"/>
                    <a:pt x="3265" y="20653"/>
                    <a:pt x="3295" y="20653"/>
                  </a:cubicBezTo>
                  <a:cubicBezTo>
                    <a:pt x="3625" y="20653"/>
                    <a:pt x="3923" y="20493"/>
                    <a:pt x="4136" y="20249"/>
                  </a:cubicBezTo>
                  <a:cubicBezTo>
                    <a:pt x="4170" y="20215"/>
                    <a:pt x="4203" y="20182"/>
                    <a:pt x="4270" y="20149"/>
                  </a:cubicBezTo>
                  <a:cubicBezTo>
                    <a:pt x="4290" y="20135"/>
                    <a:pt x="4306" y="20129"/>
                    <a:pt x="4318" y="20129"/>
                  </a:cubicBezTo>
                  <a:cubicBezTo>
                    <a:pt x="4432" y="20129"/>
                    <a:pt x="4270" y="20622"/>
                    <a:pt x="4270" y="20682"/>
                  </a:cubicBezTo>
                  <a:cubicBezTo>
                    <a:pt x="4170" y="21016"/>
                    <a:pt x="4070" y="21316"/>
                    <a:pt x="3936" y="21616"/>
                  </a:cubicBezTo>
                  <a:cubicBezTo>
                    <a:pt x="3475" y="22593"/>
                    <a:pt x="3830" y="23261"/>
                    <a:pt x="4858" y="23261"/>
                  </a:cubicBezTo>
                  <a:cubicBezTo>
                    <a:pt x="5094" y="23261"/>
                    <a:pt x="5366" y="23225"/>
                    <a:pt x="5671" y="23151"/>
                  </a:cubicBezTo>
                  <a:cubicBezTo>
                    <a:pt x="6238" y="23017"/>
                    <a:pt x="7072" y="22283"/>
                    <a:pt x="7172" y="19615"/>
                  </a:cubicBezTo>
                  <a:cubicBezTo>
                    <a:pt x="7172" y="18714"/>
                    <a:pt x="7272" y="17714"/>
                    <a:pt x="7339" y="16546"/>
                  </a:cubicBezTo>
                  <a:cubicBezTo>
                    <a:pt x="7472" y="14711"/>
                    <a:pt x="8006" y="9875"/>
                    <a:pt x="7372" y="8507"/>
                  </a:cubicBezTo>
                  <a:cubicBezTo>
                    <a:pt x="4337" y="2169"/>
                    <a:pt x="3970" y="201"/>
                    <a:pt x="1201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3"/>
            <p:cNvSpPr/>
            <p:nvPr/>
          </p:nvSpPr>
          <p:spPr>
            <a:xfrm>
              <a:off x="7919125" y="1711863"/>
              <a:ext cx="286900" cy="361300"/>
            </a:xfrm>
            <a:custGeom>
              <a:avLst/>
              <a:gdLst/>
              <a:ahLst/>
              <a:cxnLst/>
              <a:rect l="l" t="t" r="r" b="b"/>
              <a:pathLst>
                <a:path w="11476" h="14452" extrusionOk="0">
                  <a:moveTo>
                    <a:pt x="4396" y="1"/>
                  </a:moveTo>
                  <a:cubicBezTo>
                    <a:pt x="2752" y="1"/>
                    <a:pt x="1177" y="748"/>
                    <a:pt x="735" y="2672"/>
                  </a:cubicBezTo>
                  <a:cubicBezTo>
                    <a:pt x="34" y="5541"/>
                    <a:pt x="1" y="7109"/>
                    <a:pt x="501" y="8577"/>
                  </a:cubicBezTo>
                  <a:cubicBezTo>
                    <a:pt x="901" y="9677"/>
                    <a:pt x="1368" y="10144"/>
                    <a:pt x="2069" y="10378"/>
                  </a:cubicBezTo>
                  <a:cubicBezTo>
                    <a:pt x="2569" y="10545"/>
                    <a:pt x="3103" y="10645"/>
                    <a:pt x="3670" y="10645"/>
                  </a:cubicBezTo>
                  <a:lnTo>
                    <a:pt x="3570" y="11912"/>
                  </a:lnTo>
                  <a:cubicBezTo>
                    <a:pt x="2791" y="12724"/>
                    <a:pt x="2612" y="14452"/>
                    <a:pt x="4663" y="14452"/>
                  </a:cubicBezTo>
                  <a:cubicBezTo>
                    <a:pt x="4719" y="14452"/>
                    <a:pt x="4777" y="14450"/>
                    <a:pt x="4837" y="14448"/>
                  </a:cubicBezTo>
                  <a:cubicBezTo>
                    <a:pt x="6138" y="14314"/>
                    <a:pt x="7339" y="13547"/>
                    <a:pt x="7973" y="12379"/>
                  </a:cubicBezTo>
                  <a:lnTo>
                    <a:pt x="8440" y="7943"/>
                  </a:lnTo>
                  <a:cubicBezTo>
                    <a:pt x="8440" y="7943"/>
                    <a:pt x="8538" y="8531"/>
                    <a:pt x="9343" y="8531"/>
                  </a:cubicBezTo>
                  <a:cubicBezTo>
                    <a:pt x="9478" y="8531"/>
                    <a:pt x="9631" y="8515"/>
                    <a:pt x="9808" y="8477"/>
                  </a:cubicBezTo>
                  <a:cubicBezTo>
                    <a:pt x="10542" y="8310"/>
                    <a:pt x="11476" y="7042"/>
                    <a:pt x="11109" y="6075"/>
                  </a:cubicBezTo>
                  <a:cubicBezTo>
                    <a:pt x="10935" y="5602"/>
                    <a:pt x="10561" y="5397"/>
                    <a:pt x="10172" y="5397"/>
                  </a:cubicBezTo>
                  <a:cubicBezTo>
                    <a:pt x="9738" y="5397"/>
                    <a:pt x="9285" y="5653"/>
                    <a:pt x="9074" y="6075"/>
                  </a:cubicBezTo>
                  <a:cubicBezTo>
                    <a:pt x="8988" y="6265"/>
                    <a:pt x="8928" y="6329"/>
                    <a:pt x="8863" y="6329"/>
                  </a:cubicBezTo>
                  <a:cubicBezTo>
                    <a:pt x="8802" y="6329"/>
                    <a:pt x="8737" y="6273"/>
                    <a:pt x="8640" y="6208"/>
                  </a:cubicBezTo>
                  <a:cubicBezTo>
                    <a:pt x="8640" y="6208"/>
                    <a:pt x="9741" y="2539"/>
                    <a:pt x="7706" y="1038"/>
                  </a:cubicBezTo>
                  <a:cubicBezTo>
                    <a:pt x="6845" y="403"/>
                    <a:pt x="5602" y="1"/>
                    <a:pt x="4396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3"/>
            <p:cNvSpPr/>
            <p:nvPr/>
          </p:nvSpPr>
          <p:spPr>
            <a:xfrm>
              <a:off x="8120950" y="1811188"/>
              <a:ext cx="36700" cy="76750"/>
            </a:xfrm>
            <a:custGeom>
              <a:avLst/>
              <a:gdLst/>
              <a:ahLst/>
              <a:cxnLst/>
              <a:rect l="l" t="t" r="r" b="b"/>
              <a:pathLst>
                <a:path w="1468" h="3070" extrusionOk="0">
                  <a:moveTo>
                    <a:pt x="134" y="0"/>
                  </a:moveTo>
                  <a:lnTo>
                    <a:pt x="33" y="2069"/>
                  </a:lnTo>
                  <a:cubicBezTo>
                    <a:pt x="0" y="2602"/>
                    <a:pt x="400" y="3036"/>
                    <a:pt x="901" y="3069"/>
                  </a:cubicBezTo>
                  <a:lnTo>
                    <a:pt x="1001" y="2102"/>
                  </a:lnTo>
                  <a:lnTo>
                    <a:pt x="1468" y="334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3"/>
            <p:cNvSpPr/>
            <p:nvPr/>
          </p:nvSpPr>
          <p:spPr>
            <a:xfrm>
              <a:off x="7888275" y="1670238"/>
              <a:ext cx="261875" cy="166000"/>
            </a:xfrm>
            <a:custGeom>
              <a:avLst/>
              <a:gdLst/>
              <a:ahLst/>
              <a:cxnLst/>
              <a:rect l="l" t="t" r="r" b="b"/>
              <a:pathLst>
                <a:path w="10475" h="6640" extrusionOk="0">
                  <a:moveTo>
                    <a:pt x="5497" y="1"/>
                  </a:moveTo>
                  <a:cubicBezTo>
                    <a:pt x="2716" y="1"/>
                    <a:pt x="347" y="2107"/>
                    <a:pt x="67" y="4938"/>
                  </a:cubicBezTo>
                  <a:lnTo>
                    <a:pt x="0" y="5638"/>
                  </a:lnTo>
                  <a:lnTo>
                    <a:pt x="2669" y="5905"/>
                  </a:lnTo>
                  <a:cubicBezTo>
                    <a:pt x="2759" y="5915"/>
                    <a:pt x="2849" y="5920"/>
                    <a:pt x="2937" y="5920"/>
                  </a:cubicBezTo>
                  <a:cubicBezTo>
                    <a:pt x="4069" y="5920"/>
                    <a:pt x="5093" y="5148"/>
                    <a:pt x="5371" y="4004"/>
                  </a:cubicBezTo>
                  <a:lnTo>
                    <a:pt x="5371" y="4004"/>
                  </a:lnTo>
                  <a:lnTo>
                    <a:pt x="5238" y="6172"/>
                  </a:lnTo>
                  <a:cubicBezTo>
                    <a:pt x="5304" y="6178"/>
                    <a:pt x="5369" y="6182"/>
                    <a:pt x="5434" y="6182"/>
                  </a:cubicBezTo>
                  <a:cubicBezTo>
                    <a:pt x="6388" y="6182"/>
                    <a:pt x="7218" y="5508"/>
                    <a:pt x="7406" y="4571"/>
                  </a:cubicBezTo>
                  <a:lnTo>
                    <a:pt x="7472" y="4237"/>
                  </a:lnTo>
                  <a:lnTo>
                    <a:pt x="7472" y="4237"/>
                  </a:lnTo>
                  <a:cubicBezTo>
                    <a:pt x="7439" y="5438"/>
                    <a:pt x="8340" y="6506"/>
                    <a:pt x="9574" y="6606"/>
                  </a:cubicBezTo>
                  <a:lnTo>
                    <a:pt x="10208" y="6639"/>
                  </a:lnTo>
                  <a:lnTo>
                    <a:pt x="10475" y="2803"/>
                  </a:lnTo>
                  <a:lnTo>
                    <a:pt x="6105" y="34"/>
                  </a:lnTo>
                  <a:cubicBezTo>
                    <a:pt x="5901" y="12"/>
                    <a:pt x="5698" y="1"/>
                    <a:pt x="54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3"/>
            <p:cNvSpPr/>
            <p:nvPr/>
          </p:nvSpPr>
          <p:spPr>
            <a:xfrm>
              <a:off x="8036725" y="1841113"/>
              <a:ext cx="26700" cy="22975"/>
            </a:xfrm>
            <a:custGeom>
              <a:avLst/>
              <a:gdLst/>
              <a:ahLst/>
              <a:cxnLst/>
              <a:rect l="l" t="t" r="r" b="b"/>
              <a:pathLst>
                <a:path w="1068" h="919" extrusionOk="0">
                  <a:moveTo>
                    <a:pt x="443" y="1"/>
                  </a:moveTo>
                  <a:cubicBezTo>
                    <a:pt x="205" y="1"/>
                    <a:pt x="31" y="191"/>
                    <a:pt x="0" y="438"/>
                  </a:cubicBezTo>
                  <a:cubicBezTo>
                    <a:pt x="0" y="720"/>
                    <a:pt x="232" y="919"/>
                    <a:pt x="473" y="919"/>
                  </a:cubicBezTo>
                  <a:cubicBezTo>
                    <a:pt x="575" y="919"/>
                    <a:pt x="678" y="884"/>
                    <a:pt x="767" y="805"/>
                  </a:cubicBezTo>
                  <a:cubicBezTo>
                    <a:pt x="1067" y="538"/>
                    <a:pt x="901" y="38"/>
                    <a:pt x="500" y="4"/>
                  </a:cubicBezTo>
                  <a:cubicBezTo>
                    <a:pt x="481" y="2"/>
                    <a:pt x="462" y="1"/>
                    <a:pt x="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3"/>
            <p:cNvSpPr/>
            <p:nvPr/>
          </p:nvSpPr>
          <p:spPr>
            <a:xfrm>
              <a:off x="8054225" y="1812238"/>
              <a:ext cx="27550" cy="21500"/>
            </a:xfrm>
            <a:custGeom>
              <a:avLst/>
              <a:gdLst/>
              <a:ahLst/>
              <a:cxnLst/>
              <a:rect l="l" t="t" r="r" b="b"/>
              <a:pathLst>
                <a:path w="1102" h="860" extrusionOk="0">
                  <a:moveTo>
                    <a:pt x="459" y="1"/>
                  </a:moveTo>
                  <a:cubicBezTo>
                    <a:pt x="279" y="1"/>
                    <a:pt x="106" y="90"/>
                    <a:pt x="1" y="259"/>
                  </a:cubicBezTo>
                  <a:lnTo>
                    <a:pt x="935" y="859"/>
                  </a:lnTo>
                  <a:cubicBezTo>
                    <a:pt x="1101" y="592"/>
                    <a:pt x="1035" y="259"/>
                    <a:pt x="768" y="92"/>
                  </a:cubicBezTo>
                  <a:cubicBezTo>
                    <a:pt x="670" y="31"/>
                    <a:pt x="563" y="1"/>
                    <a:pt x="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3"/>
            <p:cNvSpPr/>
            <p:nvPr/>
          </p:nvSpPr>
          <p:spPr>
            <a:xfrm>
              <a:off x="8000025" y="1918763"/>
              <a:ext cx="34200" cy="21525"/>
            </a:xfrm>
            <a:custGeom>
              <a:avLst/>
              <a:gdLst/>
              <a:ahLst/>
              <a:cxnLst/>
              <a:rect l="l" t="t" r="r" b="b"/>
              <a:pathLst>
                <a:path w="1368" h="861" extrusionOk="0">
                  <a:moveTo>
                    <a:pt x="1268" y="0"/>
                  </a:moveTo>
                  <a:lnTo>
                    <a:pt x="0" y="367"/>
                  </a:lnTo>
                  <a:cubicBezTo>
                    <a:pt x="55" y="671"/>
                    <a:pt x="316" y="860"/>
                    <a:pt x="612" y="860"/>
                  </a:cubicBezTo>
                  <a:cubicBezTo>
                    <a:pt x="674" y="860"/>
                    <a:pt x="737" y="852"/>
                    <a:pt x="801" y="834"/>
                  </a:cubicBezTo>
                  <a:cubicBezTo>
                    <a:pt x="1168" y="734"/>
                    <a:pt x="1368" y="367"/>
                    <a:pt x="1268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3"/>
            <p:cNvSpPr/>
            <p:nvPr/>
          </p:nvSpPr>
          <p:spPr>
            <a:xfrm>
              <a:off x="7935800" y="1790438"/>
              <a:ext cx="28375" cy="18275"/>
            </a:xfrm>
            <a:custGeom>
              <a:avLst/>
              <a:gdLst/>
              <a:ahLst/>
              <a:cxnLst/>
              <a:rect l="l" t="t" r="r" b="b"/>
              <a:pathLst>
                <a:path w="1135" h="731" extrusionOk="0">
                  <a:moveTo>
                    <a:pt x="641" y="1"/>
                  </a:moveTo>
                  <a:cubicBezTo>
                    <a:pt x="585" y="1"/>
                    <a:pt x="526" y="10"/>
                    <a:pt x="468" y="30"/>
                  </a:cubicBezTo>
                  <a:cubicBezTo>
                    <a:pt x="168" y="97"/>
                    <a:pt x="1" y="397"/>
                    <a:pt x="68" y="730"/>
                  </a:cubicBezTo>
                  <a:lnTo>
                    <a:pt x="1135" y="430"/>
                  </a:lnTo>
                  <a:cubicBezTo>
                    <a:pt x="1081" y="161"/>
                    <a:pt x="876" y="1"/>
                    <a:pt x="6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3"/>
            <p:cNvSpPr/>
            <p:nvPr/>
          </p:nvSpPr>
          <p:spPr>
            <a:xfrm>
              <a:off x="7944975" y="1835288"/>
              <a:ext cx="27850" cy="23550"/>
            </a:xfrm>
            <a:custGeom>
              <a:avLst/>
              <a:gdLst/>
              <a:ahLst/>
              <a:cxnLst/>
              <a:rect l="l" t="t" r="r" b="b"/>
              <a:pathLst>
                <a:path w="1114" h="942" extrusionOk="0">
                  <a:moveTo>
                    <a:pt x="450" y="0"/>
                  </a:moveTo>
                  <a:cubicBezTo>
                    <a:pt x="235" y="0"/>
                    <a:pt x="34" y="190"/>
                    <a:pt x="34" y="437"/>
                  </a:cubicBezTo>
                  <a:cubicBezTo>
                    <a:pt x="1" y="704"/>
                    <a:pt x="168" y="904"/>
                    <a:pt x="434" y="938"/>
                  </a:cubicBezTo>
                  <a:cubicBezTo>
                    <a:pt x="456" y="940"/>
                    <a:pt x="476" y="941"/>
                    <a:pt x="496" y="941"/>
                  </a:cubicBezTo>
                  <a:cubicBezTo>
                    <a:pt x="1072" y="941"/>
                    <a:pt x="1114" y="36"/>
                    <a:pt x="501" y="4"/>
                  </a:cubicBezTo>
                  <a:cubicBezTo>
                    <a:pt x="484" y="1"/>
                    <a:pt x="467" y="0"/>
                    <a:pt x="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3"/>
            <p:cNvSpPr/>
            <p:nvPr/>
          </p:nvSpPr>
          <p:spPr>
            <a:xfrm>
              <a:off x="7967500" y="1837038"/>
              <a:ext cx="39225" cy="60900"/>
            </a:xfrm>
            <a:custGeom>
              <a:avLst/>
              <a:gdLst/>
              <a:ahLst/>
              <a:cxnLst/>
              <a:rect l="l" t="t" r="r" b="b"/>
              <a:pathLst>
                <a:path w="1569" h="2436" extrusionOk="0">
                  <a:moveTo>
                    <a:pt x="1568" y="0"/>
                  </a:moveTo>
                  <a:lnTo>
                    <a:pt x="0" y="1902"/>
                  </a:lnTo>
                  <a:lnTo>
                    <a:pt x="1235" y="2436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3"/>
            <p:cNvSpPr/>
            <p:nvPr/>
          </p:nvSpPr>
          <p:spPr>
            <a:xfrm>
              <a:off x="8009200" y="1940438"/>
              <a:ext cx="108425" cy="51025"/>
            </a:xfrm>
            <a:custGeom>
              <a:avLst/>
              <a:gdLst/>
              <a:ahLst/>
              <a:cxnLst/>
              <a:rect l="l" t="t" r="r" b="b"/>
              <a:pathLst>
                <a:path w="4337" h="2041" extrusionOk="0">
                  <a:moveTo>
                    <a:pt x="4337" y="1"/>
                  </a:moveTo>
                  <a:cubicBezTo>
                    <a:pt x="4070" y="368"/>
                    <a:pt x="3703" y="668"/>
                    <a:pt x="3269" y="901"/>
                  </a:cubicBezTo>
                  <a:cubicBezTo>
                    <a:pt x="2235" y="1435"/>
                    <a:pt x="67" y="1502"/>
                    <a:pt x="67" y="1502"/>
                  </a:cubicBezTo>
                  <a:lnTo>
                    <a:pt x="0" y="2036"/>
                  </a:lnTo>
                  <a:cubicBezTo>
                    <a:pt x="0" y="2036"/>
                    <a:pt x="106" y="2041"/>
                    <a:pt x="283" y="2041"/>
                  </a:cubicBezTo>
                  <a:cubicBezTo>
                    <a:pt x="992" y="2041"/>
                    <a:pt x="2849" y="1956"/>
                    <a:pt x="3703" y="1102"/>
                  </a:cubicBezTo>
                  <a:cubicBezTo>
                    <a:pt x="4003" y="768"/>
                    <a:pt x="4203" y="401"/>
                    <a:pt x="4337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1053;p43">
            <a:extLst>
              <a:ext uri="{FF2B5EF4-FFF2-40B4-BE49-F238E27FC236}">
                <a16:creationId xmlns:a16="http://schemas.microsoft.com/office/drawing/2014/main" id="{AECD0F56-028E-42DB-B0A7-B91B9BA03136}"/>
              </a:ext>
            </a:extLst>
          </p:cNvPr>
          <p:cNvSpPr txBox="1">
            <a:spLocks/>
          </p:cNvSpPr>
          <p:nvPr/>
        </p:nvSpPr>
        <p:spPr>
          <a:xfrm>
            <a:off x="1744869" y="3616308"/>
            <a:ext cx="5518846" cy="1324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ukta"/>
              <a:buNone/>
              <a:defRPr sz="1800" b="0" i="0" u="none" strike="noStrike" cap="none">
                <a:solidFill>
                  <a:schemeClr val="lt2"/>
                </a:solidFill>
                <a:latin typeface="Mukta"/>
                <a:ea typeface="Mukta"/>
                <a:cs typeface="Mukta"/>
                <a:sym typeface="Mukta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ukta"/>
              <a:buNone/>
              <a:defRPr sz="2800" b="0" i="0" u="none" strike="noStrike" cap="none">
                <a:solidFill>
                  <a:schemeClr val="lt2"/>
                </a:solidFill>
                <a:latin typeface="Mukta"/>
                <a:ea typeface="Mukta"/>
                <a:cs typeface="Mukta"/>
                <a:sym typeface="Mukta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ukta"/>
              <a:buNone/>
              <a:defRPr sz="2800" b="0" i="0" u="none" strike="noStrike" cap="none">
                <a:solidFill>
                  <a:schemeClr val="lt2"/>
                </a:solidFill>
                <a:latin typeface="Mukta"/>
                <a:ea typeface="Mukta"/>
                <a:cs typeface="Mukta"/>
                <a:sym typeface="Mukta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ukta"/>
              <a:buNone/>
              <a:defRPr sz="2800" b="0" i="0" u="none" strike="noStrike" cap="none">
                <a:solidFill>
                  <a:schemeClr val="lt2"/>
                </a:solidFill>
                <a:latin typeface="Mukta"/>
                <a:ea typeface="Mukta"/>
                <a:cs typeface="Mukta"/>
                <a:sym typeface="Mukta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ukta"/>
              <a:buNone/>
              <a:defRPr sz="2800" b="0" i="0" u="none" strike="noStrike" cap="none">
                <a:solidFill>
                  <a:schemeClr val="lt2"/>
                </a:solidFill>
                <a:latin typeface="Mukta"/>
                <a:ea typeface="Mukta"/>
                <a:cs typeface="Mukta"/>
                <a:sym typeface="Mukta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ukta"/>
              <a:buNone/>
              <a:defRPr sz="2800" b="0" i="0" u="none" strike="noStrike" cap="none">
                <a:solidFill>
                  <a:schemeClr val="lt2"/>
                </a:solidFill>
                <a:latin typeface="Mukta"/>
                <a:ea typeface="Mukta"/>
                <a:cs typeface="Mukta"/>
                <a:sym typeface="Mukta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ukta"/>
              <a:buNone/>
              <a:defRPr sz="2800" b="0" i="0" u="none" strike="noStrike" cap="none">
                <a:solidFill>
                  <a:schemeClr val="lt2"/>
                </a:solidFill>
                <a:latin typeface="Mukta"/>
                <a:ea typeface="Mukta"/>
                <a:cs typeface="Mukta"/>
                <a:sym typeface="Mukta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ukta"/>
              <a:buNone/>
              <a:defRPr sz="2800" b="0" i="0" u="none" strike="noStrike" cap="none">
                <a:solidFill>
                  <a:schemeClr val="lt2"/>
                </a:solidFill>
                <a:latin typeface="Mukta"/>
                <a:ea typeface="Mukta"/>
                <a:cs typeface="Mukta"/>
                <a:sym typeface="Mukta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ukta"/>
              <a:buNone/>
              <a:defRPr sz="2800" b="0" i="0" u="none" strike="noStrike" cap="none">
                <a:solidFill>
                  <a:schemeClr val="lt2"/>
                </a:solidFill>
                <a:latin typeface="Mukta"/>
                <a:ea typeface="Mukta"/>
                <a:cs typeface="Mukta"/>
                <a:sym typeface="Mukta"/>
              </a:defRPr>
            </a:lvl9pPr>
          </a:lstStyle>
          <a:p>
            <a:pPr marL="285750" marR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FFFFFF"/>
                </a:solidFill>
                <a:effectLst/>
                <a:latin typeface="Mukta" panose="020B0604020202020204" charset="0"/>
                <a:ea typeface="Mukta" panose="020B0604020202020204" charset="0"/>
                <a:cs typeface="Mukta" panose="020B0604020202020204" charset="0"/>
              </a:rPr>
              <a:t>Rooted in personal beliefs and cultural norms</a:t>
            </a:r>
            <a:endParaRPr lang="en-IN" sz="1400" dirty="0">
              <a:effectLst/>
            </a:endParaRPr>
          </a:p>
          <a:p>
            <a:pPr marL="285750" marR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FFFFFF"/>
                </a:solidFill>
                <a:effectLst/>
                <a:latin typeface="Mukta" panose="020B0604020202020204" charset="0"/>
                <a:ea typeface="Mukta" panose="020B0604020202020204" charset="0"/>
                <a:cs typeface="Mukta" panose="020B0604020202020204" charset="0"/>
              </a:rPr>
              <a:t>Often subjective and based on a person's conscience</a:t>
            </a:r>
            <a:endParaRPr lang="en-IN" sz="1400" dirty="0">
              <a:effectLst/>
            </a:endParaRPr>
          </a:p>
          <a:p>
            <a:pPr marL="285750" marR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FFFFFF"/>
                </a:solidFill>
                <a:effectLst/>
                <a:latin typeface="Mukta" panose="020B0604020202020204" charset="0"/>
                <a:ea typeface="Mukta" panose="020B0604020202020204" charset="0"/>
                <a:cs typeface="Mukta" panose="020B0604020202020204" charset="0"/>
              </a:rPr>
              <a:t>Not necessarily enforced by a governing body</a:t>
            </a:r>
            <a:endParaRPr lang="en-IN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0361012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42"/>
          <p:cNvSpPr txBox="1">
            <a:spLocks noGrp="1"/>
          </p:cNvSpPr>
          <p:nvPr>
            <p:ph type="subTitle" idx="1"/>
          </p:nvPr>
        </p:nvSpPr>
        <p:spPr>
          <a:xfrm>
            <a:off x="3847512" y="1410018"/>
            <a:ext cx="4935807" cy="13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accent5"/>
                </a:solidFill>
                <a:effectLst/>
                <a:latin typeface="Mukta" panose="020B0604020202020204" charset="0"/>
                <a:cs typeface="Mukta" panose="020B0604020202020204" charset="0"/>
              </a:rPr>
              <a:t>A set of standards of behavior based on a set of principles or values that are widely accepted within a society or community, often influenced by religious beliefs and cultural traditions, and not necessarily enforced by a governing body.</a:t>
            </a:r>
            <a:endParaRPr dirty="0">
              <a:solidFill>
                <a:schemeClr val="accent5"/>
              </a:solidFill>
              <a:latin typeface="Mukta" panose="020B0604020202020204" charset="0"/>
              <a:cs typeface="Mukta" panose="020B0604020202020204" charset="0"/>
            </a:endParaRPr>
          </a:p>
        </p:txBody>
      </p:sp>
      <p:grpSp>
        <p:nvGrpSpPr>
          <p:cNvPr id="849" name="Google Shape;849;p42"/>
          <p:cNvGrpSpPr/>
          <p:nvPr/>
        </p:nvGrpSpPr>
        <p:grpSpPr>
          <a:xfrm>
            <a:off x="185058" y="1562236"/>
            <a:ext cx="3642135" cy="2780666"/>
            <a:chOff x="988981" y="1957143"/>
            <a:chExt cx="3506774" cy="2677321"/>
          </a:xfrm>
        </p:grpSpPr>
        <p:sp>
          <p:nvSpPr>
            <p:cNvPr id="850" name="Google Shape;850;p42"/>
            <p:cNvSpPr/>
            <p:nvPr/>
          </p:nvSpPr>
          <p:spPr>
            <a:xfrm flipH="1">
              <a:off x="1656366" y="2336533"/>
              <a:ext cx="357437" cy="726898"/>
            </a:xfrm>
            <a:custGeom>
              <a:avLst/>
              <a:gdLst/>
              <a:ahLst/>
              <a:cxnLst/>
              <a:rect l="l" t="t" r="r" b="b"/>
              <a:pathLst>
                <a:path w="15578" h="31680" extrusionOk="0">
                  <a:moveTo>
                    <a:pt x="764" y="0"/>
                  </a:moveTo>
                  <a:cubicBezTo>
                    <a:pt x="519" y="0"/>
                    <a:pt x="265" y="15"/>
                    <a:pt x="0" y="43"/>
                  </a:cubicBezTo>
                  <a:cubicBezTo>
                    <a:pt x="267" y="2512"/>
                    <a:pt x="634" y="5014"/>
                    <a:pt x="2869" y="16989"/>
                  </a:cubicBezTo>
                  <a:cubicBezTo>
                    <a:pt x="3269" y="19024"/>
                    <a:pt x="4203" y="21058"/>
                    <a:pt x="6071" y="24661"/>
                  </a:cubicBezTo>
                  <a:cubicBezTo>
                    <a:pt x="6672" y="25828"/>
                    <a:pt x="7806" y="27363"/>
                    <a:pt x="8339" y="28264"/>
                  </a:cubicBezTo>
                  <a:cubicBezTo>
                    <a:pt x="9918" y="30830"/>
                    <a:pt x="11188" y="31679"/>
                    <a:pt x="12429" y="31679"/>
                  </a:cubicBezTo>
                  <a:cubicBezTo>
                    <a:pt x="12656" y="31679"/>
                    <a:pt x="12882" y="31651"/>
                    <a:pt x="13109" y="31599"/>
                  </a:cubicBezTo>
                  <a:cubicBezTo>
                    <a:pt x="15511" y="31032"/>
                    <a:pt x="15578" y="29831"/>
                    <a:pt x="14077" y="28664"/>
                  </a:cubicBezTo>
                  <a:cubicBezTo>
                    <a:pt x="13410" y="28197"/>
                    <a:pt x="12843" y="27596"/>
                    <a:pt x="12376" y="26963"/>
                  </a:cubicBezTo>
                  <a:lnTo>
                    <a:pt x="12376" y="26963"/>
                  </a:lnTo>
                  <a:cubicBezTo>
                    <a:pt x="12743" y="27129"/>
                    <a:pt x="13143" y="27229"/>
                    <a:pt x="13543" y="27296"/>
                  </a:cubicBezTo>
                  <a:cubicBezTo>
                    <a:pt x="13584" y="27303"/>
                    <a:pt x="13626" y="27306"/>
                    <a:pt x="13667" y="27306"/>
                  </a:cubicBezTo>
                  <a:cubicBezTo>
                    <a:pt x="14029" y="27306"/>
                    <a:pt x="14387" y="27052"/>
                    <a:pt x="14477" y="26662"/>
                  </a:cubicBezTo>
                  <a:cubicBezTo>
                    <a:pt x="14510" y="26462"/>
                    <a:pt x="14077" y="26462"/>
                    <a:pt x="13443" y="26062"/>
                  </a:cubicBezTo>
                  <a:cubicBezTo>
                    <a:pt x="12676" y="25528"/>
                    <a:pt x="12376" y="24995"/>
                    <a:pt x="11408" y="24661"/>
                  </a:cubicBezTo>
                  <a:cubicBezTo>
                    <a:pt x="10975" y="24561"/>
                    <a:pt x="10608" y="24327"/>
                    <a:pt x="10341" y="23994"/>
                  </a:cubicBezTo>
                  <a:cubicBezTo>
                    <a:pt x="8773" y="21892"/>
                    <a:pt x="7839" y="19257"/>
                    <a:pt x="7105" y="16789"/>
                  </a:cubicBezTo>
                  <a:cubicBezTo>
                    <a:pt x="6305" y="13987"/>
                    <a:pt x="6038" y="6948"/>
                    <a:pt x="5738" y="5214"/>
                  </a:cubicBezTo>
                  <a:cubicBezTo>
                    <a:pt x="5154" y="1956"/>
                    <a:pt x="3635" y="0"/>
                    <a:pt x="764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2"/>
            <p:cNvSpPr/>
            <p:nvPr/>
          </p:nvSpPr>
          <p:spPr>
            <a:xfrm flipH="1">
              <a:off x="1784951" y="2330591"/>
              <a:ext cx="217381" cy="600884"/>
            </a:xfrm>
            <a:custGeom>
              <a:avLst/>
              <a:gdLst/>
              <a:ahLst/>
              <a:cxnLst/>
              <a:rect l="l" t="t" r="r" b="b"/>
              <a:pathLst>
                <a:path w="9474" h="26188" extrusionOk="0">
                  <a:moveTo>
                    <a:pt x="127" y="0"/>
                  </a:moveTo>
                  <a:cubicBezTo>
                    <a:pt x="46" y="0"/>
                    <a:pt x="0" y="2"/>
                    <a:pt x="0" y="2"/>
                  </a:cubicBezTo>
                  <a:cubicBezTo>
                    <a:pt x="0" y="2"/>
                    <a:pt x="568" y="8975"/>
                    <a:pt x="868" y="11477"/>
                  </a:cubicBezTo>
                  <a:cubicBezTo>
                    <a:pt x="1101" y="13879"/>
                    <a:pt x="1635" y="16280"/>
                    <a:pt x="2402" y="18549"/>
                  </a:cubicBezTo>
                  <a:cubicBezTo>
                    <a:pt x="3370" y="21518"/>
                    <a:pt x="6305" y="26188"/>
                    <a:pt x="6305" y="26188"/>
                  </a:cubicBezTo>
                  <a:cubicBezTo>
                    <a:pt x="6972" y="24953"/>
                    <a:pt x="8140" y="24086"/>
                    <a:pt x="9474" y="23719"/>
                  </a:cubicBezTo>
                  <a:cubicBezTo>
                    <a:pt x="9474" y="23719"/>
                    <a:pt x="6572" y="16881"/>
                    <a:pt x="6438" y="15413"/>
                  </a:cubicBezTo>
                  <a:cubicBezTo>
                    <a:pt x="6305" y="13979"/>
                    <a:pt x="5905" y="10209"/>
                    <a:pt x="5538" y="6540"/>
                  </a:cubicBezTo>
                  <a:cubicBezTo>
                    <a:pt x="5171" y="2904"/>
                    <a:pt x="4404" y="2371"/>
                    <a:pt x="3370" y="1136"/>
                  </a:cubicBezTo>
                  <a:cubicBezTo>
                    <a:pt x="2480" y="74"/>
                    <a:pt x="627" y="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2"/>
            <p:cNvSpPr/>
            <p:nvPr/>
          </p:nvSpPr>
          <p:spPr>
            <a:xfrm flipH="1">
              <a:off x="1930335" y="1957143"/>
              <a:ext cx="322263" cy="412574"/>
            </a:xfrm>
            <a:custGeom>
              <a:avLst/>
              <a:gdLst/>
              <a:ahLst/>
              <a:cxnLst/>
              <a:rect l="l" t="t" r="r" b="b"/>
              <a:pathLst>
                <a:path w="14045" h="17981" extrusionOk="0">
                  <a:moveTo>
                    <a:pt x="7039" y="1"/>
                  </a:moveTo>
                  <a:cubicBezTo>
                    <a:pt x="3136" y="1"/>
                    <a:pt x="1" y="3136"/>
                    <a:pt x="1" y="7006"/>
                  </a:cubicBezTo>
                  <a:lnTo>
                    <a:pt x="1" y="17980"/>
                  </a:lnTo>
                  <a:lnTo>
                    <a:pt x="9407" y="17980"/>
                  </a:lnTo>
                  <a:cubicBezTo>
                    <a:pt x="11976" y="17980"/>
                    <a:pt x="14044" y="15912"/>
                    <a:pt x="14044" y="13344"/>
                  </a:cubicBezTo>
                  <a:lnTo>
                    <a:pt x="14044" y="7006"/>
                  </a:lnTo>
                  <a:cubicBezTo>
                    <a:pt x="14044" y="3136"/>
                    <a:pt x="10908" y="1"/>
                    <a:pt x="7039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2"/>
            <p:cNvSpPr/>
            <p:nvPr/>
          </p:nvSpPr>
          <p:spPr>
            <a:xfrm flipH="1">
              <a:off x="1930335" y="1957143"/>
              <a:ext cx="322263" cy="412574"/>
            </a:xfrm>
            <a:custGeom>
              <a:avLst/>
              <a:gdLst/>
              <a:ahLst/>
              <a:cxnLst/>
              <a:rect l="l" t="t" r="r" b="b"/>
              <a:pathLst>
                <a:path w="14045" h="17981" extrusionOk="0">
                  <a:moveTo>
                    <a:pt x="7039" y="1"/>
                  </a:moveTo>
                  <a:cubicBezTo>
                    <a:pt x="3136" y="1"/>
                    <a:pt x="1" y="3136"/>
                    <a:pt x="1" y="7006"/>
                  </a:cubicBezTo>
                  <a:lnTo>
                    <a:pt x="1" y="17980"/>
                  </a:lnTo>
                  <a:lnTo>
                    <a:pt x="9407" y="17980"/>
                  </a:lnTo>
                  <a:cubicBezTo>
                    <a:pt x="11976" y="17980"/>
                    <a:pt x="14044" y="15912"/>
                    <a:pt x="14044" y="13344"/>
                  </a:cubicBezTo>
                  <a:lnTo>
                    <a:pt x="14044" y="7006"/>
                  </a:lnTo>
                  <a:cubicBezTo>
                    <a:pt x="14044" y="3136"/>
                    <a:pt x="10908" y="1"/>
                    <a:pt x="70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2"/>
            <p:cNvSpPr/>
            <p:nvPr/>
          </p:nvSpPr>
          <p:spPr>
            <a:xfrm flipH="1">
              <a:off x="2046343" y="3891035"/>
              <a:ext cx="242230" cy="232708"/>
            </a:xfrm>
            <a:custGeom>
              <a:avLst/>
              <a:gdLst/>
              <a:ahLst/>
              <a:cxnLst/>
              <a:rect l="l" t="t" r="r" b="b"/>
              <a:pathLst>
                <a:path w="10557" h="10142" extrusionOk="0">
                  <a:moveTo>
                    <a:pt x="909" y="0"/>
                  </a:moveTo>
                  <a:cubicBezTo>
                    <a:pt x="720" y="0"/>
                    <a:pt x="559" y="701"/>
                    <a:pt x="368" y="1372"/>
                  </a:cubicBezTo>
                  <a:cubicBezTo>
                    <a:pt x="168" y="2073"/>
                    <a:pt x="1" y="2907"/>
                    <a:pt x="134" y="3274"/>
                  </a:cubicBezTo>
                  <a:cubicBezTo>
                    <a:pt x="334" y="3974"/>
                    <a:pt x="1369" y="4675"/>
                    <a:pt x="1802" y="5275"/>
                  </a:cubicBezTo>
                  <a:cubicBezTo>
                    <a:pt x="2202" y="5875"/>
                    <a:pt x="2436" y="7410"/>
                    <a:pt x="2970" y="8244"/>
                  </a:cubicBezTo>
                  <a:cubicBezTo>
                    <a:pt x="3503" y="9078"/>
                    <a:pt x="5371" y="9812"/>
                    <a:pt x="6639" y="10045"/>
                  </a:cubicBezTo>
                  <a:cubicBezTo>
                    <a:pt x="6993" y="10111"/>
                    <a:pt x="7329" y="10141"/>
                    <a:pt x="7640" y="10141"/>
                  </a:cubicBezTo>
                  <a:cubicBezTo>
                    <a:pt x="9528" y="10141"/>
                    <a:pt x="10557" y="9041"/>
                    <a:pt x="9841" y="8210"/>
                  </a:cubicBezTo>
                  <a:cubicBezTo>
                    <a:pt x="9241" y="7477"/>
                    <a:pt x="7373" y="6543"/>
                    <a:pt x="6372" y="4841"/>
                  </a:cubicBezTo>
                  <a:cubicBezTo>
                    <a:pt x="5305" y="2973"/>
                    <a:pt x="4504" y="205"/>
                    <a:pt x="4137" y="71"/>
                  </a:cubicBezTo>
                  <a:lnTo>
                    <a:pt x="4137" y="605"/>
                  </a:lnTo>
                  <a:cubicBezTo>
                    <a:pt x="3904" y="1139"/>
                    <a:pt x="3303" y="1239"/>
                    <a:pt x="2703" y="1239"/>
                  </a:cubicBezTo>
                  <a:cubicBezTo>
                    <a:pt x="1435" y="1205"/>
                    <a:pt x="1102" y="838"/>
                    <a:pt x="935" y="505"/>
                  </a:cubicBezTo>
                  <a:lnTo>
                    <a:pt x="935" y="5"/>
                  </a:lnTo>
                  <a:cubicBezTo>
                    <a:pt x="926" y="2"/>
                    <a:pt x="918" y="0"/>
                    <a:pt x="9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2"/>
            <p:cNvSpPr/>
            <p:nvPr/>
          </p:nvSpPr>
          <p:spPr>
            <a:xfrm flipH="1">
              <a:off x="3445745" y="2919323"/>
              <a:ext cx="162997" cy="199410"/>
            </a:xfrm>
            <a:custGeom>
              <a:avLst/>
              <a:gdLst/>
              <a:ahLst/>
              <a:cxnLst/>
              <a:rect l="l" t="t" r="r" b="b"/>
              <a:pathLst>
                <a:path w="7104" h="8691" extrusionOk="0">
                  <a:moveTo>
                    <a:pt x="1" y="1"/>
                  </a:moveTo>
                  <a:lnTo>
                    <a:pt x="1" y="3003"/>
                  </a:lnTo>
                  <a:lnTo>
                    <a:pt x="1" y="3103"/>
                  </a:lnTo>
                  <a:cubicBezTo>
                    <a:pt x="167" y="3770"/>
                    <a:pt x="1635" y="5538"/>
                    <a:pt x="2469" y="6706"/>
                  </a:cubicBezTo>
                  <a:cubicBezTo>
                    <a:pt x="3036" y="7473"/>
                    <a:pt x="4104" y="8473"/>
                    <a:pt x="5405" y="8640"/>
                  </a:cubicBezTo>
                  <a:cubicBezTo>
                    <a:pt x="5608" y="8674"/>
                    <a:pt x="5794" y="8691"/>
                    <a:pt x="5961" y="8691"/>
                  </a:cubicBezTo>
                  <a:cubicBezTo>
                    <a:pt x="6779" y="8691"/>
                    <a:pt x="7104" y="8288"/>
                    <a:pt x="6439" y="7539"/>
                  </a:cubicBezTo>
                  <a:cubicBezTo>
                    <a:pt x="6138" y="7239"/>
                    <a:pt x="5805" y="6972"/>
                    <a:pt x="5538" y="6706"/>
                  </a:cubicBezTo>
                  <a:cubicBezTo>
                    <a:pt x="4637" y="5872"/>
                    <a:pt x="3937" y="4504"/>
                    <a:pt x="3570" y="3537"/>
                  </a:cubicBezTo>
                  <a:cubicBezTo>
                    <a:pt x="3336" y="2936"/>
                    <a:pt x="3203" y="2269"/>
                    <a:pt x="3203" y="1602"/>
                  </a:cubicBezTo>
                  <a:lnTo>
                    <a:pt x="3203" y="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2"/>
            <p:cNvSpPr/>
            <p:nvPr/>
          </p:nvSpPr>
          <p:spPr>
            <a:xfrm flipH="1">
              <a:off x="3581162" y="3018048"/>
              <a:ext cx="49766" cy="89575"/>
            </a:xfrm>
            <a:custGeom>
              <a:avLst/>
              <a:gdLst/>
              <a:ahLst/>
              <a:cxnLst/>
              <a:rect l="l" t="t" r="r" b="b"/>
              <a:pathLst>
                <a:path w="2169" h="3904" extrusionOk="0">
                  <a:moveTo>
                    <a:pt x="167" y="1"/>
                  </a:moveTo>
                  <a:lnTo>
                    <a:pt x="167" y="1"/>
                  </a:lnTo>
                  <a:cubicBezTo>
                    <a:pt x="0" y="735"/>
                    <a:pt x="234" y="2769"/>
                    <a:pt x="234" y="2769"/>
                  </a:cubicBezTo>
                  <a:cubicBezTo>
                    <a:pt x="567" y="3337"/>
                    <a:pt x="1101" y="3737"/>
                    <a:pt x="1735" y="3904"/>
                  </a:cubicBezTo>
                  <a:lnTo>
                    <a:pt x="2169" y="1068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2"/>
            <p:cNvSpPr/>
            <p:nvPr/>
          </p:nvSpPr>
          <p:spPr>
            <a:xfrm flipH="1">
              <a:off x="3521463" y="3035668"/>
              <a:ext cx="69682" cy="71954"/>
            </a:xfrm>
            <a:custGeom>
              <a:avLst/>
              <a:gdLst/>
              <a:ahLst/>
              <a:cxnLst/>
              <a:rect l="l" t="t" r="r" b="b"/>
              <a:pathLst>
                <a:path w="3037" h="3136" extrusionOk="0">
                  <a:moveTo>
                    <a:pt x="3036" y="0"/>
                  </a:moveTo>
                  <a:lnTo>
                    <a:pt x="234" y="1501"/>
                  </a:lnTo>
                  <a:lnTo>
                    <a:pt x="1" y="3136"/>
                  </a:lnTo>
                  <a:lnTo>
                    <a:pt x="2503" y="2235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2"/>
            <p:cNvSpPr/>
            <p:nvPr/>
          </p:nvSpPr>
          <p:spPr>
            <a:xfrm flipH="1">
              <a:off x="3387947" y="2942954"/>
              <a:ext cx="242224" cy="232702"/>
            </a:xfrm>
            <a:custGeom>
              <a:avLst/>
              <a:gdLst/>
              <a:ahLst/>
              <a:cxnLst/>
              <a:rect l="l" t="t" r="r" b="b"/>
              <a:pathLst>
                <a:path w="10557" h="10142" extrusionOk="0">
                  <a:moveTo>
                    <a:pt x="908" y="0"/>
                  </a:moveTo>
                  <a:cubicBezTo>
                    <a:pt x="720" y="0"/>
                    <a:pt x="559" y="670"/>
                    <a:pt x="368" y="1339"/>
                  </a:cubicBezTo>
                  <a:cubicBezTo>
                    <a:pt x="167" y="2040"/>
                    <a:pt x="1" y="2874"/>
                    <a:pt x="134" y="3274"/>
                  </a:cubicBezTo>
                  <a:cubicBezTo>
                    <a:pt x="334" y="3974"/>
                    <a:pt x="1368" y="4641"/>
                    <a:pt x="1802" y="5275"/>
                  </a:cubicBezTo>
                  <a:cubicBezTo>
                    <a:pt x="2236" y="5876"/>
                    <a:pt x="2436" y="7410"/>
                    <a:pt x="2969" y="8244"/>
                  </a:cubicBezTo>
                  <a:cubicBezTo>
                    <a:pt x="3503" y="9045"/>
                    <a:pt x="5371" y="9812"/>
                    <a:pt x="6639" y="10045"/>
                  </a:cubicBezTo>
                  <a:cubicBezTo>
                    <a:pt x="6993" y="10111"/>
                    <a:pt x="7327" y="10141"/>
                    <a:pt x="7639" y="10141"/>
                  </a:cubicBezTo>
                  <a:cubicBezTo>
                    <a:pt x="9527" y="10141"/>
                    <a:pt x="10557" y="9036"/>
                    <a:pt x="9841" y="8177"/>
                  </a:cubicBezTo>
                  <a:cubicBezTo>
                    <a:pt x="9241" y="7443"/>
                    <a:pt x="7373" y="6543"/>
                    <a:pt x="6405" y="4808"/>
                  </a:cubicBezTo>
                  <a:cubicBezTo>
                    <a:pt x="5338" y="2974"/>
                    <a:pt x="4504" y="205"/>
                    <a:pt x="4137" y="38"/>
                  </a:cubicBezTo>
                  <a:lnTo>
                    <a:pt x="4137" y="572"/>
                  </a:lnTo>
                  <a:cubicBezTo>
                    <a:pt x="3929" y="1077"/>
                    <a:pt x="3431" y="1211"/>
                    <a:pt x="2900" y="1211"/>
                  </a:cubicBezTo>
                  <a:cubicBezTo>
                    <a:pt x="2835" y="1211"/>
                    <a:pt x="2769" y="1209"/>
                    <a:pt x="2703" y="1206"/>
                  </a:cubicBezTo>
                  <a:cubicBezTo>
                    <a:pt x="1435" y="1172"/>
                    <a:pt x="1101" y="839"/>
                    <a:pt x="935" y="505"/>
                  </a:cubicBezTo>
                  <a:lnTo>
                    <a:pt x="935" y="5"/>
                  </a:lnTo>
                  <a:cubicBezTo>
                    <a:pt x="926" y="2"/>
                    <a:pt x="917" y="0"/>
                    <a:pt x="90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2"/>
            <p:cNvSpPr/>
            <p:nvPr/>
          </p:nvSpPr>
          <p:spPr>
            <a:xfrm flipH="1">
              <a:off x="1915025" y="2727832"/>
              <a:ext cx="414869" cy="1187748"/>
            </a:xfrm>
            <a:custGeom>
              <a:avLst/>
              <a:gdLst/>
              <a:ahLst/>
              <a:cxnLst/>
              <a:rect l="l" t="t" r="r" b="b"/>
              <a:pathLst>
                <a:path w="18081" h="51765" extrusionOk="0">
                  <a:moveTo>
                    <a:pt x="16212" y="1"/>
                  </a:moveTo>
                  <a:lnTo>
                    <a:pt x="2569" y="2302"/>
                  </a:lnTo>
                  <a:cubicBezTo>
                    <a:pt x="1" y="7940"/>
                    <a:pt x="2669" y="27820"/>
                    <a:pt x="2669" y="27820"/>
                  </a:cubicBezTo>
                  <a:cubicBezTo>
                    <a:pt x="2602" y="28721"/>
                    <a:pt x="1368" y="30789"/>
                    <a:pt x="1468" y="34425"/>
                  </a:cubicBezTo>
                  <a:cubicBezTo>
                    <a:pt x="1568" y="39229"/>
                    <a:pt x="2536" y="49336"/>
                    <a:pt x="2736" y="50704"/>
                  </a:cubicBezTo>
                  <a:cubicBezTo>
                    <a:pt x="2840" y="51414"/>
                    <a:pt x="3214" y="51764"/>
                    <a:pt x="3801" y="51764"/>
                  </a:cubicBezTo>
                  <a:cubicBezTo>
                    <a:pt x="4345" y="51764"/>
                    <a:pt x="5072" y="51464"/>
                    <a:pt x="5938" y="50870"/>
                  </a:cubicBezTo>
                  <a:cubicBezTo>
                    <a:pt x="5938" y="50870"/>
                    <a:pt x="8407" y="33424"/>
                    <a:pt x="9007" y="28688"/>
                  </a:cubicBezTo>
                  <a:cubicBezTo>
                    <a:pt x="9541" y="24551"/>
                    <a:pt x="10375" y="17180"/>
                    <a:pt x="10375" y="17180"/>
                  </a:cubicBezTo>
                  <a:lnTo>
                    <a:pt x="11609" y="28988"/>
                  </a:lnTo>
                  <a:cubicBezTo>
                    <a:pt x="11609" y="28988"/>
                    <a:pt x="10708" y="32057"/>
                    <a:pt x="10708" y="33825"/>
                  </a:cubicBezTo>
                  <a:cubicBezTo>
                    <a:pt x="10642" y="37494"/>
                    <a:pt x="12943" y="47334"/>
                    <a:pt x="13177" y="49236"/>
                  </a:cubicBezTo>
                  <a:cubicBezTo>
                    <a:pt x="13383" y="49634"/>
                    <a:pt x="13628" y="49830"/>
                    <a:pt x="14016" y="49830"/>
                  </a:cubicBezTo>
                  <a:cubicBezTo>
                    <a:pt x="14507" y="49830"/>
                    <a:pt x="15224" y="49517"/>
                    <a:pt x="16379" y="48902"/>
                  </a:cubicBezTo>
                  <a:cubicBezTo>
                    <a:pt x="16379" y="48902"/>
                    <a:pt x="17413" y="31723"/>
                    <a:pt x="17647" y="28354"/>
                  </a:cubicBezTo>
                  <a:cubicBezTo>
                    <a:pt x="18080" y="22717"/>
                    <a:pt x="17246" y="3336"/>
                    <a:pt x="16212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2"/>
            <p:cNvSpPr/>
            <p:nvPr/>
          </p:nvSpPr>
          <p:spPr>
            <a:xfrm flipH="1">
              <a:off x="1950263" y="2910736"/>
              <a:ext cx="141617" cy="435542"/>
            </a:xfrm>
            <a:custGeom>
              <a:avLst/>
              <a:gdLst/>
              <a:ahLst/>
              <a:cxnLst/>
              <a:rect l="l" t="t" r="r" b="b"/>
              <a:pathLst>
                <a:path w="6172" h="18982" extrusionOk="0">
                  <a:moveTo>
                    <a:pt x="6172" y="1"/>
                  </a:moveTo>
                  <a:cubicBezTo>
                    <a:pt x="4571" y="1502"/>
                    <a:pt x="1001" y="2236"/>
                    <a:pt x="1001" y="2236"/>
                  </a:cubicBezTo>
                  <a:lnTo>
                    <a:pt x="1" y="9208"/>
                  </a:lnTo>
                  <a:lnTo>
                    <a:pt x="1035" y="18981"/>
                  </a:lnTo>
                  <a:lnTo>
                    <a:pt x="1035" y="6806"/>
                  </a:lnTo>
                  <a:lnTo>
                    <a:pt x="2002" y="2770"/>
                  </a:lnTo>
                  <a:cubicBezTo>
                    <a:pt x="3603" y="2269"/>
                    <a:pt x="5071" y="1302"/>
                    <a:pt x="61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2"/>
            <p:cNvSpPr/>
            <p:nvPr/>
          </p:nvSpPr>
          <p:spPr>
            <a:xfrm flipH="1">
              <a:off x="1898962" y="2336602"/>
              <a:ext cx="458487" cy="1525269"/>
            </a:xfrm>
            <a:custGeom>
              <a:avLst/>
              <a:gdLst/>
              <a:ahLst/>
              <a:cxnLst/>
              <a:rect l="l" t="t" r="r" b="b"/>
              <a:pathLst>
                <a:path w="19982" h="66475" extrusionOk="0">
                  <a:moveTo>
                    <a:pt x="13182" y="1"/>
                  </a:moveTo>
                  <a:cubicBezTo>
                    <a:pt x="13080" y="1"/>
                    <a:pt x="12978" y="3"/>
                    <a:pt x="12877" y="7"/>
                  </a:cubicBezTo>
                  <a:lnTo>
                    <a:pt x="8607" y="174"/>
                  </a:lnTo>
                  <a:lnTo>
                    <a:pt x="6305" y="274"/>
                  </a:lnTo>
                  <a:lnTo>
                    <a:pt x="4070" y="2842"/>
                  </a:lnTo>
                  <a:cubicBezTo>
                    <a:pt x="3870" y="4310"/>
                    <a:pt x="3336" y="6178"/>
                    <a:pt x="3837" y="7579"/>
                  </a:cubicBezTo>
                  <a:lnTo>
                    <a:pt x="5338" y="14217"/>
                  </a:lnTo>
                  <a:cubicBezTo>
                    <a:pt x="5238" y="14851"/>
                    <a:pt x="5104" y="15485"/>
                    <a:pt x="4904" y="16085"/>
                  </a:cubicBezTo>
                  <a:cubicBezTo>
                    <a:pt x="3770" y="18554"/>
                    <a:pt x="2903" y="21122"/>
                    <a:pt x="2402" y="23791"/>
                  </a:cubicBezTo>
                  <a:cubicBezTo>
                    <a:pt x="1" y="37334"/>
                    <a:pt x="468" y="51811"/>
                    <a:pt x="468" y="64887"/>
                  </a:cubicBezTo>
                  <a:cubicBezTo>
                    <a:pt x="2499" y="66026"/>
                    <a:pt x="5303" y="66474"/>
                    <a:pt x="8160" y="66474"/>
                  </a:cubicBezTo>
                  <a:cubicBezTo>
                    <a:pt x="13420" y="66474"/>
                    <a:pt x="18858" y="64954"/>
                    <a:pt x="19982" y="63419"/>
                  </a:cubicBezTo>
                  <a:cubicBezTo>
                    <a:pt x="19982" y="63252"/>
                    <a:pt x="19648" y="31830"/>
                    <a:pt x="17880" y="15852"/>
                  </a:cubicBezTo>
                  <a:cubicBezTo>
                    <a:pt x="17613" y="15285"/>
                    <a:pt x="17547" y="14651"/>
                    <a:pt x="17713" y="14050"/>
                  </a:cubicBezTo>
                  <a:lnTo>
                    <a:pt x="18347" y="10915"/>
                  </a:lnTo>
                  <a:cubicBezTo>
                    <a:pt x="19782" y="8680"/>
                    <a:pt x="19915" y="6478"/>
                    <a:pt x="19148" y="4911"/>
                  </a:cubicBezTo>
                  <a:cubicBezTo>
                    <a:pt x="17914" y="2375"/>
                    <a:pt x="16146" y="574"/>
                    <a:pt x="15245" y="274"/>
                  </a:cubicBezTo>
                  <a:cubicBezTo>
                    <a:pt x="14575" y="99"/>
                    <a:pt x="13880" y="1"/>
                    <a:pt x="13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2"/>
            <p:cNvSpPr/>
            <p:nvPr/>
          </p:nvSpPr>
          <p:spPr>
            <a:xfrm flipH="1">
              <a:off x="2206609" y="2239162"/>
              <a:ext cx="454678" cy="449057"/>
            </a:xfrm>
            <a:custGeom>
              <a:avLst/>
              <a:gdLst/>
              <a:ahLst/>
              <a:cxnLst/>
              <a:rect l="l" t="t" r="r" b="b"/>
              <a:pathLst>
                <a:path w="19816" h="19571" extrusionOk="0">
                  <a:moveTo>
                    <a:pt x="2692" y="0"/>
                  </a:moveTo>
                  <a:cubicBezTo>
                    <a:pt x="2566" y="0"/>
                    <a:pt x="2457" y="78"/>
                    <a:pt x="2403" y="218"/>
                  </a:cubicBezTo>
                  <a:cubicBezTo>
                    <a:pt x="2336" y="451"/>
                    <a:pt x="2269" y="685"/>
                    <a:pt x="2203" y="918"/>
                  </a:cubicBezTo>
                  <a:cubicBezTo>
                    <a:pt x="2145" y="912"/>
                    <a:pt x="2088" y="908"/>
                    <a:pt x="2031" y="908"/>
                  </a:cubicBezTo>
                  <a:cubicBezTo>
                    <a:pt x="1529" y="908"/>
                    <a:pt x="1068" y="1169"/>
                    <a:pt x="768" y="1619"/>
                  </a:cubicBezTo>
                  <a:cubicBezTo>
                    <a:pt x="335" y="2419"/>
                    <a:pt x="1" y="3520"/>
                    <a:pt x="401" y="5255"/>
                  </a:cubicBezTo>
                  <a:cubicBezTo>
                    <a:pt x="802" y="6989"/>
                    <a:pt x="1969" y="8090"/>
                    <a:pt x="2369" y="8791"/>
                  </a:cubicBezTo>
                  <a:cubicBezTo>
                    <a:pt x="2970" y="9825"/>
                    <a:pt x="5171" y="15862"/>
                    <a:pt x="7506" y="18764"/>
                  </a:cubicBezTo>
                  <a:cubicBezTo>
                    <a:pt x="7988" y="19334"/>
                    <a:pt x="8508" y="19571"/>
                    <a:pt x="9022" y="19571"/>
                  </a:cubicBezTo>
                  <a:cubicBezTo>
                    <a:pt x="9682" y="19571"/>
                    <a:pt x="10331" y="19179"/>
                    <a:pt x="10875" y="18598"/>
                  </a:cubicBezTo>
                  <a:lnTo>
                    <a:pt x="17147" y="12026"/>
                  </a:lnTo>
                  <a:cubicBezTo>
                    <a:pt x="19048" y="10192"/>
                    <a:pt x="19815" y="5522"/>
                    <a:pt x="18081" y="4254"/>
                  </a:cubicBezTo>
                  <a:lnTo>
                    <a:pt x="18081" y="4254"/>
                  </a:lnTo>
                  <a:cubicBezTo>
                    <a:pt x="15279" y="4354"/>
                    <a:pt x="14711" y="6255"/>
                    <a:pt x="12910" y="8757"/>
                  </a:cubicBezTo>
                  <a:cubicBezTo>
                    <a:pt x="11676" y="10559"/>
                    <a:pt x="9541" y="13361"/>
                    <a:pt x="9541" y="13361"/>
                  </a:cubicBezTo>
                  <a:cubicBezTo>
                    <a:pt x="9541" y="13361"/>
                    <a:pt x="5872" y="7990"/>
                    <a:pt x="5672" y="7189"/>
                  </a:cubicBezTo>
                  <a:cubicBezTo>
                    <a:pt x="5405" y="6222"/>
                    <a:pt x="5738" y="5788"/>
                    <a:pt x="5672" y="4754"/>
                  </a:cubicBezTo>
                  <a:cubicBezTo>
                    <a:pt x="5572" y="3687"/>
                    <a:pt x="5371" y="2986"/>
                    <a:pt x="5538" y="2519"/>
                  </a:cubicBezTo>
                  <a:cubicBezTo>
                    <a:pt x="5597" y="2299"/>
                    <a:pt x="5461" y="2188"/>
                    <a:pt x="5271" y="2188"/>
                  </a:cubicBezTo>
                  <a:cubicBezTo>
                    <a:pt x="5030" y="2188"/>
                    <a:pt x="4701" y="2365"/>
                    <a:pt x="4571" y="2720"/>
                  </a:cubicBezTo>
                  <a:cubicBezTo>
                    <a:pt x="4351" y="3315"/>
                    <a:pt x="4456" y="4029"/>
                    <a:pt x="4248" y="4029"/>
                  </a:cubicBezTo>
                  <a:cubicBezTo>
                    <a:pt x="4234" y="4029"/>
                    <a:pt x="4220" y="4026"/>
                    <a:pt x="4204" y="4021"/>
                  </a:cubicBezTo>
                  <a:cubicBezTo>
                    <a:pt x="3937" y="3954"/>
                    <a:pt x="3403" y="2353"/>
                    <a:pt x="3337" y="1152"/>
                  </a:cubicBezTo>
                  <a:cubicBezTo>
                    <a:pt x="3292" y="339"/>
                    <a:pt x="2956" y="0"/>
                    <a:pt x="2692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2"/>
            <p:cNvSpPr/>
            <p:nvPr/>
          </p:nvSpPr>
          <p:spPr>
            <a:xfrm flipH="1">
              <a:off x="2193604" y="2330155"/>
              <a:ext cx="409499" cy="364045"/>
            </a:xfrm>
            <a:custGeom>
              <a:avLst/>
              <a:gdLst/>
              <a:ahLst/>
              <a:cxnLst/>
              <a:rect l="l" t="t" r="r" b="b"/>
              <a:pathLst>
                <a:path w="17847" h="15866" extrusionOk="0">
                  <a:moveTo>
                    <a:pt x="15929" y="1"/>
                  </a:moveTo>
                  <a:cubicBezTo>
                    <a:pt x="15201" y="1"/>
                    <a:pt x="13751" y="141"/>
                    <a:pt x="12809" y="1155"/>
                  </a:cubicBezTo>
                  <a:cubicBezTo>
                    <a:pt x="11508" y="2556"/>
                    <a:pt x="7005" y="9361"/>
                    <a:pt x="7005" y="9361"/>
                  </a:cubicBezTo>
                  <a:lnTo>
                    <a:pt x="3136" y="3223"/>
                  </a:lnTo>
                  <a:cubicBezTo>
                    <a:pt x="3136" y="3223"/>
                    <a:pt x="2635" y="4825"/>
                    <a:pt x="0" y="5125"/>
                  </a:cubicBezTo>
                  <a:cubicBezTo>
                    <a:pt x="0" y="5125"/>
                    <a:pt x="1268" y="8327"/>
                    <a:pt x="2235" y="10662"/>
                  </a:cubicBezTo>
                  <a:cubicBezTo>
                    <a:pt x="3202" y="13030"/>
                    <a:pt x="4737" y="15866"/>
                    <a:pt x="6305" y="15866"/>
                  </a:cubicBezTo>
                  <a:cubicBezTo>
                    <a:pt x="7906" y="15866"/>
                    <a:pt x="8406" y="15099"/>
                    <a:pt x="11308" y="12030"/>
                  </a:cubicBezTo>
                  <a:cubicBezTo>
                    <a:pt x="14244" y="8994"/>
                    <a:pt x="15911" y="7126"/>
                    <a:pt x="15911" y="7126"/>
                  </a:cubicBezTo>
                  <a:cubicBezTo>
                    <a:pt x="15911" y="7126"/>
                    <a:pt x="17846" y="3524"/>
                    <a:pt x="16378" y="21"/>
                  </a:cubicBezTo>
                  <a:cubicBezTo>
                    <a:pt x="16378" y="21"/>
                    <a:pt x="16206" y="1"/>
                    <a:pt x="159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2"/>
            <p:cNvSpPr/>
            <p:nvPr/>
          </p:nvSpPr>
          <p:spPr>
            <a:xfrm flipH="1">
              <a:off x="2098733" y="2316848"/>
              <a:ext cx="95704" cy="208203"/>
            </a:xfrm>
            <a:custGeom>
              <a:avLst/>
              <a:gdLst/>
              <a:ahLst/>
              <a:cxnLst/>
              <a:rect l="l" t="t" r="r" b="b"/>
              <a:pathLst>
                <a:path w="4171" h="9074" extrusionOk="0">
                  <a:moveTo>
                    <a:pt x="1" y="1"/>
                  </a:moveTo>
                  <a:lnTo>
                    <a:pt x="1" y="9074"/>
                  </a:lnTo>
                  <a:cubicBezTo>
                    <a:pt x="2302" y="9074"/>
                    <a:pt x="4170" y="7206"/>
                    <a:pt x="4170" y="4904"/>
                  </a:cubicBezTo>
                  <a:lnTo>
                    <a:pt x="4170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2"/>
            <p:cNvSpPr/>
            <p:nvPr/>
          </p:nvSpPr>
          <p:spPr>
            <a:xfrm flipH="1">
              <a:off x="2098733" y="2316848"/>
              <a:ext cx="95704" cy="208203"/>
            </a:xfrm>
            <a:custGeom>
              <a:avLst/>
              <a:gdLst/>
              <a:ahLst/>
              <a:cxnLst/>
              <a:rect l="l" t="t" r="r" b="b"/>
              <a:pathLst>
                <a:path w="4171" h="9074" extrusionOk="0">
                  <a:moveTo>
                    <a:pt x="1" y="1"/>
                  </a:moveTo>
                  <a:lnTo>
                    <a:pt x="1" y="9074"/>
                  </a:lnTo>
                  <a:cubicBezTo>
                    <a:pt x="2302" y="9074"/>
                    <a:pt x="4170" y="7206"/>
                    <a:pt x="4170" y="4904"/>
                  </a:cubicBezTo>
                  <a:lnTo>
                    <a:pt x="41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2"/>
            <p:cNvSpPr/>
            <p:nvPr/>
          </p:nvSpPr>
          <p:spPr>
            <a:xfrm flipH="1">
              <a:off x="1954089" y="2028978"/>
              <a:ext cx="215844" cy="351609"/>
            </a:xfrm>
            <a:custGeom>
              <a:avLst/>
              <a:gdLst/>
              <a:ahLst/>
              <a:cxnLst/>
              <a:rect l="l" t="t" r="r" b="b"/>
              <a:pathLst>
                <a:path w="9407" h="15324" extrusionOk="0">
                  <a:moveTo>
                    <a:pt x="5789" y="0"/>
                  </a:moveTo>
                  <a:cubicBezTo>
                    <a:pt x="4610" y="0"/>
                    <a:pt x="3440" y="321"/>
                    <a:pt x="2402" y="939"/>
                  </a:cubicBezTo>
                  <a:cubicBezTo>
                    <a:pt x="0" y="2207"/>
                    <a:pt x="0" y="5543"/>
                    <a:pt x="0" y="5543"/>
                  </a:cubicBezTo>
                  <a:lnTo>
                    <a:pt x="0" y="13749"/>
                  </a:lnTo>
                  <a:cubicBezTo>
                    <a:pt x="467" y="14583"/>
                    <a:pt x="1335" y="15150"/>
                    <a:pt x="2302" y="15216"/>
                  </a:cubicBezTo>
                  <a:cubicBezTo>
                    <a:pt x="2857" y="15292"/>
                    <a:pt x="3329" y="15323"/>
                    <a:pt x="3724" y="15323"/>
                  </a:cubicBezTo>
                  <a:cubicBezTo>
                    <a:pt x="4896" y="15323"/>
                    <a:pt x="5387" y="15049"/>
                    <a:pt x="5337" y="14849"/>
                  </a:cubicBezTo>
                  <a:cubicBezTo>
                    <a:pt x="5237" y="14316"/>
                    <a:pt x="4970" y="13882"/>
                    <a:pt x="4604" y="13548"/>
                  </a:cubicBezTo>
                  <a:lnTo>
                    <a:pt x="4604" y="10947"/>
                  </a:lnTo>
                  <a:cubicBezTo>
                    <a:pt x="5290" y="11071"/>
                    <a:pt x="6003" y="11170"/>
                    <a:pt x="6580" y="11170"/>
                  </a:cubicBezTo>
                  <a:cubicBezTo>
                    <a:pt x="6928" y="11170"/>
                    <a:pt x="7226" y="11134"/>
                    <a:pt x="7439" y="11047"/>
                  </a:cubicBezTo>
                  <a:cubicBezTo>
                    <a:pt x="8039" y="10813"/>
                    <a:pt x="9240" y="9879"/>
                    <a:pt x="9307" y="6210"/>
                  </a:cubicBezTo>
                  <a:cubicBezTo>
                    <a:pt x="9407" y="1907"/>
                    <a:pt x="9107" y="1106"/>
                    <a:pt x="8139" y="439"/>
                  </a:cubicBezTo>
                  <a:cubicBezTo>
                    <a:pt x="7376" y="144"/>
                    <a:pt x="6580" y="0"/>
                    <a:pt x="5789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2"/>
            <p:cNvSpPr/>
            <p:nvPr/>
          </p:nvSpPr>
          <p:spPr>
            <a:xfrm flipH="1">
              <a:off x="1959436" y="2002249"/>
              <a:ext cx="210497" cy="153915"/>
            </a:xfrm>
            <a:custGeom>
              <a:avLst/>
              <a:gdLst/>
              <a:ahLst/>
              <a:cxnLst/>
              <a:rect l="l" t="t" r="r" b="b"/>
              <a:pathLst>
                <a:path w="9174" h="6708" extrusionOk="0">
                  <a:moveTo>
                    <a:pt x="5478" y="1"/>
                  </a:moveTo>
                  <a:cubicBezTo>
                    <a:pt x="5432" y="1"/>
                    <a:pt x="5385" y="2"/>
                    <a:pt x="5337" y="3"/>
                  </a:cubicBezTo>
                  <a:cubicBezTo>
                    <a:pt x="567" y="103"/>
                    <a:pt x="0" y="3772"/>
                    <a:pt x="0" y="6708"/>
                  </a:cubicBezTo>
                  <a:cubicBezTo>
                    <a:pt x="0" y="6708"/>
                    <a:pt x="2168" y="2838"/>
                    <a:pt x="5337" y="2371"/>
                  </a:cubicBezTo>
                  <a:cubicBezTo>
                    <a:pt x="5744" y="2311"/>
                    <a:pt x="6109" y="2284"/>
                    <a:pt x="6438" y="2284"/>
                  </a:cubicBezTo>
                  <a:cubicBezTo>
                    <a:pt x="8643" y="2284"/>
                    <a:pt x="9173" y="3472"/>
                    <a:pt x="9173" y="3472"/>
                  </a:cubicBezTo>
                  <a:cubicBezTo>
                    <a:pt x="9173" y="3472"/>
                    <a:pt x="8784" y="1"/>
                    <a:pt x="5478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2"/>
            <p:cNvSpPr/>
            <p:nvPr/>
          </p:nvSpPr>
          <p:spPr>
            <a:xfrm flipH="1">
              <a:off x="1959436" y="2002249"/>
              <a:ext cx="210497" cy="153915"/>
            </a:xfrm>
            <a:custGeom>
              <a:avLst/>
              <a:gdLst/>
              <a:ahLst/>
              <a:cxnLst/>
              <a:rect l="l" t="t" r="r" b="b"/>
              <a:pathLst>
                <a:path w="9174" h="6708" extrusionOk="0">
                  <a:moveTo>
                    <a:pt x="5478" y="1"/>
                  </a:moveTo>
                  <a:cubicBezTo>
                    <a:pt x="5432" y="1"/>
                    <a:pt x="5385" y="2"/>
                    <a:pt x="5337" y="3"/>
                  </a:cubicBezTo>
                  <a:cubicBezTo>
                    <a:pt x="567" y="103"/>
                    <a:pt x="0" y="3772"/>
                    <a:pt x="0" y="6708"/>
                  </a:cubicBezTo>
                  <a:cubicBezTo>
                    <a:pt x="0" y="6708"/>
                    <a:pt x="2168" y="2838"/>
                    <a:pt x="5337" y="2371"/>
                  </a:cubicBezTo>
                  <a:cubicBezTo>
                    <a:pt x="5744" y="2311"/>
                    <a:pt x="6109" y="2284"/>
                    <a:pt x="6438" y="2284"/>
                  </a:cubicBezTo>
                  <a:cubicBezTo>
                    <a:pt x="8643" y="2284"/>
                    <a:pt x="9173" y="3472"/>
                    <a:pt x="9173" y="3472"/>
                  </a:cubicBezTo>
                  <a:cubicBezTo>
                    <a:pt x="9173" y="3472"/>
                    <a:pt x="8784" y="1"/>
                    <a:pt x="54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2"/>
            <p:cNvSpPr/>
            <p:nvPr/>
          </p:nvSpPr>
          <p:spPr>
            <a:xfrm flipH="1">
              <a:off x="2063130" y="2140001"/>
              <a:ext cx="21867" cy="21522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486" y="0"/>
                  </a:moveTo>
                  <a:cubicBezTo>
                    <a:pt x="469" y="0"/>
                    <a:pt x="452" y="1"/>
                    <a:pt x="435" y="3"/>
                  </a:cubicBezTo>
                  <a:cubicBezTo>
                    <a:pt x="168" y="37"/>
                    <a:pt x="1" y="237"/>
                    <a:pt x="34" y="504"/>
                  </a:cubicBezTo>
                  <a:cubicBezTo>
                    <a:pt x="34" y="795"/>
                    <a:pt x="255" y="938"/>
                    <a:pt x="478" y="938"/>
                  </a:cubicBezTo>
                  <a:cubicBezTo>
                    <a:pt x="714" y="938"/>
                    <a:pt x="952" y="779"/>
                    <a:pt x="935" y="470"/>
                  </a:cubicBezTo>
                  <a:cubicBezTo>
                    <a:pt x="935" y="221"/>
                    <a:pt x="730" y="0"/>
                    <a:pt x="4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2"/>
            <p:cNvSpPr/>
            <p:nvPr/>
          </p:nvSpPr>
          <p:spPr>
            <a:xfrm flipH="1">
              <a:off x="2035208" y="2221955"/>
              <a:ext cx="26823" cy="16773"/>
            </a:xfrm>
            <a:custGeom>
              <a:avLst/>
              <a:gdLst/>
              <a:ahLst/>
              <a:cxnLst/>
              <a:rect l="l" t="t" r="r" b="b"/>
              <a:pathLst>
                <a:path w="1169" h="731" extrusionOk="0">
                  <a:moveTo>
                    <a:pt x="101" y="0"/>
                  </a:moveTo>
                  <a:lnTo>
                    <a:pt x="101" y="0"/>
                  </a:lnTo>
                  <a:cubicBezTo>
                    <a:pt x="1" y="301"/>
                    <a:pt x="167" y="601"/>
                    <a:pt x="468" y="701"/>
                  </a:cubicBezTo>
                  <a:cubicBezTo>
                    <a:pt x="527" y="721"/>
                    <a:pt x="587" y="730"/>
                    <a:pt x="647" y="730"/>
                  </a:cubicBezTo>
                  <a:cubicBezTo>
                    <a:pt x="889" y="730"/>
                    <a:pt x="1115" y="575"/>
                    <a:pt x="1168" y="334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2"/>
            <p:cNvSpPr/>
            <p:nvPr/>
          </p:nvSpPr>
          <p:spPr>
            <a:xfrm flipH="1">
              <a:off x="1968626" y="2098611"/>
              <a:ext cx="25285" cy="20811"/>
            </a:xfrm>
            <a:custGeom>
              <a:avLst/>
              <a:gdLst/>
              <a:ahLst/>
              <a:cxnLst/>
              <a:rect l="l" t="t" r="r" b="b"/>
              <a:pathLst>
                <a:path w="1102" h="907" extrusionOk="0">
                  <a:moveTo>
                    <a:pt x="462" y="0"/>
                  </a:moveTo>
                  <a:cubicBezTo>
                    <a:pt x="281" y="0"/>
                    <a:pt x="107" y="103"/>
                    <a:pt x="0" y="273"/>
                  </a:cubicBezTo>
                  <a:lnTo>
                    <a:pt x="934" y="907"/>
                  </a:lnTo>
                  <a:cubicBezTo>
                    <a:pt x="1101" y="640"/>
                    <a:pt x="1034" y="273"/>
                    <a:pt x="768" y="106"/>
                  </a:cubicBezTo>
                  <a:cubicBezTo>
                    <a:pt x="671" y="33"/>
                    <a:pt x="565" y="0"/>
                    <a:pt x="4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2"/>
            <p:cNvSpPr/>
            <p:nvPr/>
          </p:nvSpPr>
          <p:spPr>
            <a:xfrm flipH="1">
              <a:off x="2072720" y="2097418"/>
              <a:ext cx="26043" cy="20467"/>
            </a:xfrm>
            <a:custGeom>
              <a:avLst/>
              <a:gdLst/>
              <a:ahLst/>
              <a:cxnLst/>
              <a:rect l="l" t="t" r="r" b="b"/>
              <a:pathLst>
                <a:path w="1135" h="892" extrusionOk="0">
                  <a:moveTo>
                    <a:pt x="653" y="0"/>
                  </a:moveTo>
                  <a:cubicBezTo>
                    <a:pt x="543" y="0"/>
                    <a:pt x="432" y="30"/>
                    <a:pt x="334" y="91"/>
                  </a:cubicBezTo>
                  <a:cubicBezTo>
                    <a:pt x="101" y="258"/>
                    <a:pt x="0" y="625"/>
                    <a:pt x="167" y="892"/>
                  </a:cubicBezTo>
                  <a:lnTo>
                    <a:pt x="1135" y="258"/>
                  </a:lnTo>
                  <a:cubicBezTo>
                    <a:pt x="1029" y="89"/>
                    <a:pt x="843" y="0"/>
                    <a:pt x="6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2"/>
            <p:cNvSpPr/>
            <p:nvPr/>
          </p:nvSpPr>
          <p:spPr>
            <a:xfrm flipH="1">
              <a:off x="1980488" y="2137775"/>
              <a:ext cx="21844" cy="21454"/>
            </a:xfrm>
            <a:custGeom>
              <a:avLst/>
              <a:gdLst/>
              <a:ahLst/>
              <a:cxnLst/>
              <a:rect l="l" t="t" r="r" b="b"/>
              <a:pathLst>
                <a:path w="952" h="935" extrusionOk="0">
                  <a:moveTo>
                    <a:pt x="434" y="0"/>
                  </a:moveTo>
                  <a:cubicBezTo>
                    <a:pt x="167" y="33"/>
                    <a:pt x="0" y="234"/>
                    <a:pt x="0" y="500"/>
                  </a:cubicBezTo>
                  <a:cubicBezTo>
                    <a:pt x="17" y="792"/>
                    <a:pt x="246" y="934"/>
                    <a:pt x="473" y="934"/>
                  </a:cubicBezTo>
                  <a:cubicBezTo>
                    <a:pt x="713" y="934"/>
                    <a:pt x="952" y="776"/>
                    <a:pt x="934" y="467"/>
                  </a:cubicBezTo>
                  <a:cubicBezTo>
                    <a:pt x="901" y="200"/>
                    <a:pt x="701" y="0"/>
                    <a:pt x="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2"/>
            <p:cNvSpPr/>
            <p:nvPr/>
          </p:nvSpPr>
          <p:spPr>
            <a:xfrm flipH="1">
              <a:off x="1996961" y="2141584"/>
              <a:ext cx="34463" cy="63558"/>
            </a:xfrm>
            <a:custGeom>
              <a:avLst/>
              <a:gdLst/>
              <a:ahLst/>
              <a:cxnLst/>
              <a:rect l="l" t="t" r="r" b="b"/>
              <a:pathLst>
                <a:path w="1502" h="2770" extrusionOk="0">
                  <a:moveTo>
                    <a:pt x="1" y="1"/>
                  </a:moveTo>
                  <a:lnTo>
                    <a:pt x="68" y="2770"/>
                  </a:lnTo>
                  <a:lnTo>
                    <a:pt x="1502" y="23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2"/>
            <p:cNvSpPr/>
            <p:nvPr/>
          </p:nvSpPr>
          <p:spPr>
            <a:xfrm flipH="1">
              <a:off x="2064295" y="2238795"/>
              <a:ext cx="91092" cy="58189"/>
            </a:xfrm>
            <a:custGeom>
              <a:avLst/>
              <a:gdLst/>
              <a:ahLst/>
              <a:cxnLst/>
              <a:rect l="l" t="t" r="r" b="b"/>
              <a:pathLst>
                <a:path w="3970" h="2536" extrusionOk="0">
                  <a:moveTo>
                    <a:pt x="0" y="0"/>
                  </a:moveTo>
                  <a:lnTo>
                    <a:pt x="0" y="0"/>
                  </a:lnTo>
                  <a:cubicBezTo>
                    <a:pt x="133" y="467"/>
                    <a:pt x="434" y="901"/>
                    <a:pt x="834" y="1234"/>
                  </a:cubicBezTo>
                  <a:cubicBezTo>
                    <a:pt x="1534" y="1835"/>
                    <a:pt x="3936" y="2535"/>
                    <a:pt x="3936" y="2535"/>
                  </a:cubicBezTo>
                  <a:lnTo>
                    <a:pt x="3970" y="1802"/>
                  </a:lnTo>
                  <a:cubicBezTo>
                    <a:pt x="2769" y="1668"/>
                    <a:pt x="367" y="968"/>
                    <a:pt x="0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2"/>
            <p:cNvSpPr/>
            <p:nvPr/>
          </p:nvSpPr>
          <p:spPr>
            <a:xfrm flipH="1">
              <a:off x="1968607" y="2250267"/>
              <a:ext cx="283990" cy="145448"/>
            </a:xfrm>
            <a:custGeom>
              <a:avLst/>
              <a:gdLst/>
              <a:ahLst/>
              <a:cxnLst/>
              <a:rect l="l" t="t" r="r" b="b"/>
              <a:pathLst>
                <a:path w="12377" h="6339" extrusionOk="0">
                  <a:moveTo>
                    <a:pt x="3603" y="1"/>
                  </a:moveTo>
                  <a:lnTo>
                    <a:pt x="2136" y="1802"/>
                  </a:lnTo>
                  <a:lnTo>
                    <a:pt x="1" y="1802"/>
                  </a:lnTo>
                  <a:lnTo>
                    <a:pt x="1" y="4604"/>
                  </a:lnTo>
                  <a:cubicBezTo>
                    <a:pt x="1" y="5571"/>
                    <a:pt x="768" y="6339"/>
                    <a:pt x="1735" y="6339"/>
                  </a:cubicBezTo>
                  <a:lnTo>
                    <a:pt x="8140" y="6339"/>
                  </a:lnTo>
                  <a:cubicBezTo>
                    <a:pt x="10508" y="6339"/>
                    <a:pt x="12376" y="4437"/>
                    <a:pt x="12376" y="2102"/>
                  </a:cubicBezTo>
                  <a:lnTo>
                    <a:pt x="12376" y="1802"/>
                  </a:lnTo>
                  <a:lnTo>
                    <a:pt x="9674" y="1802"/>
                  </a:lnTo>
                  <a:lnTo>
                    <a:pt x="8207" y="1302"/>
                  </a:lnTo>
                  <a:cubicBezTo>
                    <a:pt x="8207" y="1568"/>
                    <a:pt x="7973" y="1802"/>
                    <a:pt x="7706" y="1802"/>
                  </a:cubicBezTo>
                  <a:lnTo>
                    <a:pt x="5405" y="1802"/>
                  </a:lnTo>
                  <a:cubicBezTo>
                    <a:pt x="4404" y="1802"/>
                    <a:pt x="3603" y="1001"/>
                    <a:pt x="3603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2"/>
            <p:cNvSpPr/>
            <p:nvPr/>
          </p:nvSpPr>
          <p:spPr>
            <a:xfrm flipH="1">
              <a:off x="1968607" y="2250267"/>
              <a:ext cx="283990" cy="145448"/>
            </a:xfrm>
            <a:custGeom>
              <a:avLst/>
              <a:gdLst/>
              <a:ahLst/>
              <a:cxnLst/>
              <a:rect l="l" t="t" r="r" b="b"/>
              <a:pathLst>
                <a:path w="12377" h="6339" extrusionOk="0">
                  <a:moveTo>
                    <a:pt x="3603" y="1"/>
                  </a:moveTo>
                  <a:lnTo>
                    <a:pt x="2136" y="1802"/>
                  </a:lnTo>
                  <a:lnTo>
                    <a:pt x="1" y="1802"/>
                  </a:lnTo>
                  <a:lnTo>
                    <a:pt x="1" y="4604"/>
                  </a:lnTo>
                  <a:cubicBezTo>
                    <a:pt x="1" y="5571"/>
                    <a:pt x="768" y="6339"/>
                    <a:pt x="1735" y="6339"/>
                  </a:cubicBezTo>
                  <a:lnTo>
                    <a:pt x="8140" y="6339"/>
                  </a:lnTo>
                  <a:cubicBezTo>
                    <a:pt x="10508" y="6339"/>
                    <a:pt x="12376" y="4437"/>
                    <a:pt x="12376" y="2102"/>
                  </a:cubicBezTo>
                  <a:lnTo>
                    <a:pt x="12376" y="1802"/>
                  </a:lnTo>
                  <a:lnTo>
                    <a:pt x="9674" y="1802"/>
                  </a:lnTo>
                  <a:lnTo>
                    <a:pt x="8207" y="1302"/>
                  </a:lnTo>
                  <a:cubicBezTo>
                    <a:pt x="8207" y="1568"/>
                    <a:pt x="7973" y="1802"/>
                    <a:pt x="7706" y="1802"/>
                  </a:cubicBezTo>
                  <a:lnTo>
                    <a:pt x="5405" y="1802"/>
                  </a:lnTo>
                  <a:cubicBezTo>
                    <a:pt x="4404" y="1802"/>
                    <a:pt x="3603" y="1001"/>
                    <a:pt x="36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2"/>
            <p:cNvSpPr/>
            <p:nvPr/>
          </p:nvSpPr>
          <p:spPr>
            <a:xfrm flipH="1">
              <a:off x="1946420" y="2658956"/>
              <a:ext cx="298514" cy="69294"/>
            </a:xfrm>
            <a:custGeom>
              <a:avLst/>
              <a:gdLst/>
              <a:ahLst/>
              <a:cxnLst/>
              <a:rect l="l" t="t" r="r" b="b"/>
              <a:pathLst>
                <a:path w="13010" h="3020" extrusionOk="0">
                  <a:moveTo>
                    <a:pt x="12809" y="0"/>
                  </a:moveTo>
                  <a:cubicBezTo>
                    <a:pt x="12809" y="0"/>
                    <a:pt x="11909" y="768"/>
                    <a:pt x="7572" y="968"/>
                  </a:cubicBezTo>
                  <a:cubicBezTo>
                    <a:pt x="7138" y="998"/>
                    <a:pt x="6702" y="1013"/>
                    <a:pt x="6266" y="1013"/>
                  </a:cubicBezTo>
                  <a:cubicBezTo>
                    <a:pt x="4293" y="1013"/>
                    <a:pt x="2313" y="708"/>
                    <a:pt x="401" y="134"/>
                  </a:cubicBezTo>
                  <a:lnTo>
                    <a:pt x="0" y="2035"/>
                  </a:lnTo>
                  <a:cubicBezTo>
                    <a:pt x="0" y="2035"/>
                    <a:pt x="2518" y="3019"/>
                    <a:pt x="6611" y="3019"/>
                  </a:cubicBezTo>
                  <a:cubicBezTo>
                    <a:pt x="6912" y="3019"/>
                    <a:pt x="7221" y="3014"/>
                    <a:pt x="7539" y="3003"/>
                  </a:cubicBezTo>
                  <a:cubicBezTo>
                    <a:pt x="12176" y="2836"/>
                    <a:pt x="13010" y="1802"/>
                    <a:pt x="13010" y="1802"/>
                  </a:cubicBezTo>
                  <a:lnTo>
                    <a:pt x="128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2"/>
            <p:cNvSpPr/>
            <p:nvPr/>
          </p:nvSpPr>
          <p:spPr>
            <a:xfrm flipH="1">
              <a:off x="2754603" y="2955298"/>
              <a:ext cx="104122" cy="236052"/>
            </a:xfrm>
            <a:custGeom>
              <a:avLst/>
              <a:gdLst/>
              <a:ahLst/>
              <a:cxnLst/>
              <a:rect l="l" t="t" r="r" b="b"/>
              <a:pathLst>
                <a:path w="4538" h="10288" extrusionOk="0">
                  <a:moveTo>
                    <a:pt x="668" y="1"/>
                  </a:moveTo>
                  <a:cubicBezTo>
                    <a:pt x="534" y="901"/>
                    <a:pt x="434" y="1802"/>
                    <a:pt x="434" y="2702"/>
                  </a:cubicBezTo>
                  <a:cubicBezTo>
                    <a:pt x="401" y="4370"/>
                    <a:pt x="101" y="4937"/>
                    <a:pt x="67" y="6305"/>
                  </a:cubicBezTo>
                  <a:cubicBezTo>
                    <a:pt x="1" y="7839"/>
                    <a:pt x="268" y="8407"/>
                    <a:pt x="901" y="9274"/>
                  </a:cubicBezTo>
                  <a:cubicBezTo>
                    <a:pt x="1260" y="9793"/>
                    <a:pt x="2001" y="10287"/>
                    <a:pt x="2682" y="10287"/>
                  </a:cubicBezTo>
                  <a:cubicBezTo>
                    <a:pt x="3139" y="10287"/>
                    <a:pt x="3569" y="10064"/>
                    <a:pt x="3837" y="9474"/>
                  </a:cubicBezTo>
                  <a:cubicBezTo>
                    <a:pt x="4537" y="8006"/>
                    <a:pt x="4471" y="7039"/>
                    <a:pt x="4237" y="5538"/>
                  </a:cubicBezTo>
                  <a:cubicBezTo>
                    <a:pt x="4004" y="4003"/>
                    <a:pt x="3970" y="3103"/>
                    <a:pt x="3837" y="1902"/>
                  </a:cubicBezTo>
                  <a:cubicBezTo>
                    <a:pt x="3737" y="868"/>
                    <a:pt x="3570" y="67"/>
                    <a:pt x="3570" y="67"/>
                  </a:cubicBezTo>
                  <a:lnTo>
                    <a:pt x="66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2"/>
            <p:cNvSpPr/>
            <p:nvPr/>
          </p:nvSpPr>
          <p:spPr>
            <a:xfrm flipH="1">
              <a:off x="3032413" y="2537890"/>
              <a:ext cx="329895" cy="393726"/>
            </a:xfrm>
            <a:custGeom>
              <a:avLst/>
              <a:gdLst/>
              <a:ahLst/>
              <a:cxnLst/>
              <a:rect l="l" t="t" r="r" b="b"/>
              <a:pathLst>
                <a:path w="14378" h="17160" extrusionOk="0">
                  <a:moveTo>
                    <a:pt x="14003" y="1"/>
                  </a:moveTo>
                  <a:cubicBezTo>
                    <a:pt x="11247" y="1"/>
                    <a:pt x="9071" y="2098"/>
                    <a:pt x="6772" y="4684"/>
                  </a:cubicBezTo>
                  <a:cubicBezTo>
                    <a:pt x="6072" y="5451"/>
                    <a:pt x="1769" y="9888"/>
                    <a:pt x="1" y="12089"/>
                  </a:cubicBezTo>
                  <a:cubicBezTo>
                    <a:pt x="1" y="12089"/>
                    <a:pt x="368" y="16059"/>
                    <a:pt x="668" y="17159"/>
                  </a:cubicBezTo>
                  <a:cubicBezTo>
                    <a:pt x="4871" y="13423"/>
                    <a:pt x="10642" y="8587"/>
                    <a:pt x="10642" y="8587"/>
                  </a:cubicBezTo>
                  <a:lnTo>
                    <a:pt x="14378" y="14"/>
                  </a:lnTo>
                  <a:cubicBezTo>
                    <a:pt x="14251" y="5"/>
                    <a:pt x="14127" y="1"/>
                    <a:pt x="14003" y="1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2"/>
            <p:cNvSpPr/>
            <p:nvPr/>
          </p:nvSpPr>
          <p:spPr>
            <a:xfrm flipH="1">
              <a:off x="3319410" y="2171600"/>
              <a:ext cx="349788" cy="685809"/>
            </a:xfrm>
            <a:custGeom>
              <a:avLst/>
              <a:gdLst/>
              <a:ahLst/>
              <a:cxnLst/>
              <a:rect l="l" t="t" r="r" b="b"/>
              <a:pathLst>
                <a:path w="15245" h="29890" extrusionOk="0">
                  <a:moveTo>
                    <a:pt x="7378" y="0"/>
                  </a:moveTo>
                  <a:cubicBezTo>
                    <a:pt x="3436" y="0"/>
                    <a:pt x="234" y="3190"/>
                    <a:pt x="201" y="7139"/>
                  </a:cubicBezTo>
                  <a:lnTo>
                    <a:pt x="0" y="29855"/>
                  </a:lnTo>
                  <a:lnTo>
                    <a:pt x="5471" y="29889"/>
                  </a:lnTo>
                  <a:cubicBezTo>
                    <a:pt x="5512" y="29889"/>
                    <a:pt x="5553" y="29890"/>
                    <a:pt x="5594" y="29890"/>
                  </a:cubicBezTo>
                  <a:cubicBezTo>
                    <a:pt x="10808" y="29890"/>
                    <a:pt x="15045" y="25678"/>
                    <a:pt x="15078" y="20449"/>
                  </a:cubicBezTo>
                  <a:lnTo>
                    <a:pt x="15211" y="7273"/>
                  </a:lnTo>
                  <a:cubicBezTo>
                    <a:pt x="15245" y="3303"/>
                    <a:pt x="12042" y="34"/>
                    <a:pt x="8073" y="1"/>
                  </a:cubicBezTo>
                  <a:lnTo>
                    <a:pt x="7439" y="1"/>
                  </a:lnTo>
                  <a:cubicBezTo>
                    <a:pt x="7419" y="1"/>
                    <a:pt x="7398" y="0"/>
                    <a:pt x="73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2"/>
            <p:cNvSpPr/>
            <p:nvPr/>
          </p:nvSpPr>
          <p:spPr>
            <a:xfrm flipH="1">
              <a:off x="3036243" y="2555029"/>
              <a:ext cx="368923" cy="399554"/>
            </a:xfrm>
            <a:custGeom>
              <a:avLst/>
              <a:gdLst/>
              <a:ahLst/>
              <a:cxnLst/>
              <a:rect l="l" t="t" r="r" b="b"/>
              <a:pathLst>
                <a:path w="16079" h="17414" extrusionOk="0">
                  <a:moveTo>
                    <a:pt x="1" y="1"/>
                  </a:moveTo>
                  <a:lnTo>
                    <a:pt x="2502" y="8907"/>
                  </a:lnTo>
                  <a:cubicBezTo>
                    <a:pt x="2502" y="8907"/>
                    <a:pt x="4971" y="11943"/>
                    <a:pt x="8640" y="16112"/>
                  </a:cubicBezTo>
                  <a:cubicBezTo>
                    <a:pt x="9074" y="16579"/>
                    <a:pt x="9674" y="16913"/>
                    <a:pt x="10308" y="16946"/>
                  </a:cubicBezTo>
                  <a:lnTo>
                    <a:pt x="15245" y="17413"/>
                  </a:lnTo>
                  <a:cubicBezTo>
                    <a:pt x="15412" y="16546"/>
                    <a:pt x="16079" y="14211"/>
                    <a:pt x="15045" y="13210"/>
                  </a:cubicBezTo>
                  <a:cubicBezTo>
                    <a:pt x="15045" y="13210"/>
                    <a:pt x="12543" y="12510"/>
                    <a:pt x="11342" y="12309"/>
                  </a:cubicBezTo>
                  <a:cubicBezTo>
                    <a:pt x="10141" y="10542"/>
                    <a:pt x="6572" y="5338"/>
                    <a:pt x="5538" y="3937"/>
                  </a:cubicBezTo>
                  <a:cubicBezTo>
                    <a:pt x="3003" y="501"/>
                    <a:pt x="1735" y="134"/>
                    <a:pt x="1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2"/>
            <p:cNvSpPr/>
            <p:nvPr/>
          </p:nvSpPr>
          <p:spPr>
            <a:xfrm flipH="1">
              <a:off x="3281136" y="2998913"/>
              <a:ext cx="452349" cy="1275205"/>
            </a:xfrm>
            <a:custGeom>
              <a:avLst/>
              <a:gdLst/>
              <a:ahLst/>
              <a:cxnLst/>
              <a:rect l="l" t="t" r="r" b="b"/>
              <a:pathLst>
                <a:path w="19715" h="55578" extrusionOk="0">
                  <a:moveTo>
                    <a:pt x="3203" y="1"/>
                  </a:moveTo>
                  <a:cubicBezTo>
                    <a:pt x="0" y="4404"/>
                    <a:pt x="0" y="8474"/>
                    <a:pt x="934" y="18547"/>
                  </a:cubicBezTo>
                  <a:cubicBezTo>
                    <a:pt x="1401" y="23351"/>
                    <a:pt x="2035" y="28855"/>
                    <a:pt x="2035" y="28855"/>
                  </a:cubicBezTo>
                  <a:cubicBezTo>
                    <a:pt x="2035" y="28855"/>
                    <a:pt x="401" y="32157"/>
                    <a:pt x="868" y="37695"/>
                  </a:cubicBezTo>
                  <a:cubicBezTo>
                    <a:pt x="1068" y="40130"/>
                    <a:pt x="1768" y="47602"/>
                    <a:pt x="2269" y="50771"/>
                  </a:cubicBezTo>
                  <a:cubicBezTo>
                    <a:pt x="2402" y="51671"/>
                    <a:pt x="2469" y="52538"/>
                    <a:pt x="2502" y="53372"/>
                  </a:cubicBezTo>
                  <a:cubicBezTo>
                    <a:pt x="2502" y="53573"/>
                    <a:pt x="2536" y="53773"/>
                    <a:pt x="2536" y="54006"/>
                  </a:cubicBezTo>
                  <a:lnTo>
                    <a:pt x="2536" y="54540"/>
                  </a:lnTo>
                  <a:cubicBezTo>
                    <a:pt x="2536" y="54540"/>
                    <a:pt x="3833" y="55578"/>
                    <a:pt x="4885" y="55578"/>
                  </a:cubicBezTo>
                  <a:cubicBezTo>
                    <a:pt x="5602" y="55578"/>
                    <a:pt x="6205" y="55095"/>
                    <a:pt x="6205" y="53472"/>
                  </a:cubicBezTo>
                  <a:lnTo>
                    <a:pt x="6205" y="52939"/>
                  </a:lnTo>
                  <a:lnTo>
                    <a:pt x="6372" y="50570"/>
                  </a:lnTo>
                  <a:cubicBezTo>
                    <a:pt x="6572" y="47768"/>
                    <a:pt x="7072" y="42665"/>
                    <a:pt x="7439" y="39362"/>
                  </a:cubicBezTo>
                  <a:cubicBezTo>
                    <a:pt x="8040" y="33725"/>
                    <a:pt x="8340" y="30723"/>
                    <a:pt x="8673" y="27787"/>
                  </a:cubicBezTo>
                  <a:cubicBezTo>
                    <a:pt x="9140" y="23785"/>
                    <a:pt x="9974" y="10809"/>
                    <a:pt x="9974" y="10809"/>
                  </a:cubicBezTo>
                  <a:lnTo>
                    <a:pt x="12142" y="26220"/>
                  </a:lnTo>
                  <a:cubicBezTo>
                    <a:pt x="10942" y="28021"/>
                    <a:pt x="10141" y="30056"/>
                    <a:pt x="9841" y="32191"/>
                  </a:cubicBezTo>
                  <a:cubicBezTo>
                    <a:pt x="9607" y="33959"/>
                    <a:pt x="9007" y="37828"/>
                    <a:pt x="8607" y="42231"/>
                  </a:cubicBezTo>
                  <a:cubicBezTo>
                    <a:pt x="8440" y="43966"/>
                    <a:pt x="8340" y="45734"/>
                    <a:pt x="8140" y="47468"/>
                  </a:cubicBezTo>
                  <a:cubicBezTo>
                    <a:pt x="8073" y="47802"/>
                    <a:pt x="8040" y="48169"/>
                    <a:pt x="8006" y="48536"/>
                  </a:cubicBezTo>
                  <a:cubicBezTo>
                    <a:pt x="8006" y="48536"/>
                    <a:pt x="9897" y="48860"/>
                    <a:pt x="10940" y="48860"/>
                  </a:cubicBezTo>
                  <a:cubicBezTo>
                    <a:pt x="11316" y="48860"/>
                    <a:pt x="11582" y="48817"/>
                    <a:pt x="11609" y="48702"/>
                  </a:cubicBezTo>
                  <a:cubicBezTo>
                    <a:pt x="11709" y="48135"/>
                    <a:pt x="11809" y="47535"/>
                    <a:pt x="11809" y="47535"/>
                  </a:cubicBezTo>
                  <a:cubicBezTo>
                    <a:pt x="13710" y="41364"/>
                    <a:pt x="18213" y="28688"/>
                    <a:pt x="18881" y="26787"/>
                  </a:cubicBezTo>
                  <a:cubicBezTo>
                    <a:pt x="19715" y="24318"/>
                    <a:pt x="18981" y="5705"/>
                    <a:pt x="17680" y="234"/>
                  </a:cubicBezTo>
                  <a:lnTo>
                    <a:pt x="3203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2"/>
            <p:cNvSpPr/>
            <p:nvPr/>
          </p:nvSpPr>
          <p:spPr>
            <a:xfrm flipH="1">
              <a:off x="3281136" y="2979778"/>
              <a:ext cx="455401" cy="588846"/>
            </a:xfrm>
            <a:custGeom>
              <a:avLst/>
              <a:gdLst/>
              <a:ahLst/>
              <a:cxnLst/>
              <a:rect l="l" t="t" r="r" b="b"/>
              <a:pathLst>
                <a:path w="19848" h="25664" extrusionOk="0">
                  <a:moveTo>
                    <a:pt x="17546" y="1"/>
                  </a:moveTo>
                  <a:lnTo>
                    <a:pt x="3069" y="1202"/>
                  </a:lnTo>
                  <a:cubicBezTo>
                    <a:pt x="1568" y="3237"/>
                    <a:pt x="701" y="5672"/>
                    <a:pt x="534" y="8207"/>
                  </a:cubicBezTo>
                  <a:cubicBezTo>
                    <a:pt x="267" y="11943"/>
                    <a:pt x="0" y="23418"/>
                    <a:pt x="0" y="23418"/>
                  </a:cubicBezTo>
                  <a:cubicBezTo>
                    <a:pt x="0" y="23418"/>
                    <a:pt x="603" y="25663"/>
                    <a:pt x="7688" y="25663"/>
                  </a:cubicBezTo>
                  <a:cubicBezTo>
                    <a:pt x="8423" y="25663"/>
                    <a:pt x="9227" y="25639"/>
                    <a:pt x="10107" y="25586"/>
                  </a:cubicBezTo>
                  <a:cubicBezTo>
                    <a:pt x="19447" y="25019"/>
                    <a:pt x="19848" y="22717"/>
                    <a:pt x="19848" y="22717"/>
                  </a:cubicBezTo>
                  <a:cubicBezTo>
                    <a:pt x="19848" y="22717"/>
                    <a:pt x="19514" y="15379"/>
                    <a:pt x="19247" y="11676"/>
                  </a:cubicBezTo>
                  <a:cubicBezTo>
                    <a:pt x="18947" y="7973"/>
                    <a:pt x="18680" y="2203"/>
                    <a:pt x="17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2"/>
            <p:cNvSpPr/>
            <p:nvPr/>
          </p:nvSpPr>
          <p:spPr>
            <a:xfrm flipH="1">
              <a:off x="3640081" y="4291563"/>
              <a:ext cx="52841" cy="94921"/>
            </a:xfrm>
            <a:custGeom>
              <a:avLst/>
              <a:gdLst/>
              <a:ahLst/>
              <a:cxnLst/>
              <a:rect l="l" t="t" r="r" b="b"/>
              <a:pathLst>
                <a:path w="2303" h="4137" extrusionOk="0">
                  <a:moveTo>
                    <a:pt x="167" y="0"/>
                  </a:moveTo>
                  <a:cubicBezTo>
                    <a:pt x="0" y="767"/>
                    <a:pt x="234" y="2936"/>
                    <a:pt x="234" y="2936"/>
                  </a:cubicBezTo>
                  <a:cubicBezTo>
                    <a:pt x="601" y="3503"/>
                    <a:pt x="1168" y="3936"/>
                    <a:pt x="1835" y="4136"/>
                  </a:cubicBezTo>
                  <a:lnTo>
                    <a:pt x="2302" y="110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2"/>
            <p:cNvSpPr/>
            <p:nvPr/>
          </p:nvSpPr>
          <p:spPr>
            <a:xfrm flipH="1">
              <a:off x="3576572" y="4309917"/>
              <a:ext cx="74248" cy="76566"/>
            </a:xfrm>
            <a:custGeom>
              <a:avLst/>
              <a:gdLst/>
              <a:ahLst/>
              <a:cxnLst/>
              <a:rect l="l" t="t" r="r" b="b"/>
              <a:pathLst>
                <a:path w="3236" h="3337" extrusionOk="0">
                  <a:moveTo>
                    <a:pt x="3236" y="1"/>
                  </a:moveTo>
                  <a:lnTo>
                    <a:pt x="267" y="1602"/>
                  </a:lnTo>
                  <a:lnTo>
                    <a:pt x="0" y="3336"/>
                  </a:lnTo>
                  <a:lnTo>
                    <a:pt x="2635" y="2402"/>
                  </a:lnTo>
                  <a:lnTo>
                    <a:pt x="32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2"/>
            <p:cNvSpPr/>
            <p:nvPr/>
          </p:nvSpPr>
          <p:spPr>
            <a:xfrm flipH="1">
              <a:off x="3435554" y="4211881"/>
              <a:ext cx="258125" cy="245895"/>
            </a:xfrm>
            <a:custGeom>
              <a:avLst/>
              <a:gdLst/>
              <a:ahLst/>
              <a:cxnLst/>
              <a:rect l="l" t="t" r="r" b="b"/>
              <a:pathLst>
                <a:path w="11250" h="10717" extrusionOk="0">
                  <a:moveTo>
                    <a:pt x="708" y="0"/>
                  </a:moveTo>
                  <a:cubicBezTo>
                    <a:pt x="488" y="0"/>
                    <a:pt x="326" y="797"/>
                    <a:pt x="133" y="1438"/>
                  </a:cubicBezTo>
                  <a:cubicBezTo>
                    <a:pt x="0" y="2106"/>
                    <a:pt x="0" y="2806"/>
                    <a:pt x="200" y="3473"/>
                  </a:cubicBezTo>
                  <a:cubicBezTo>
                    <a:pt x="434" y="4207"/>
                    <a:pt x="1501" y="4941"/>
                    <a:pt x="1968" y="5575"/>
                  </a:cubicBezTo>
                  <a:cubicBezTo>
                    <a:pt x="2435" y="6208"/>
                    <a:pt x="2635" y="7843"/>
                    <a:pt x="3202" y="8710"/>
                  </a:cubicBezTo>
                  <a:cubicBezTo>
                    <a:pt x="3769" y="9578"/>
                    <a:pt x="5771" y="10378"/>
                    <a:pt x="7105" y="10612"/>
                  </a:cubicBezTo>
                  <a:cubicBezTo>
                    <a:pt x="7489" y="10684"/>
                    <a:pt x="7851" y="10716"/>
                    <a:pt x="8187" y="10716"/>
                  </a:cubicBezTo>
                  <a:cubicBezTo>
                    <a:pt x="10183" y="10716"/>
                    <a:pt x="11250" y="9562"/>
                    <a:pt x="10508" y="8677"/>
                  </a:cubicBezTo>
                  <a:cubicBezTo>
                    <a:pt x="9840" y="7876"/>
                    <a:pt x="7872" y="6909"/>
                    <a:pt x="6838" y="5108"/>
                  </a:cubicBezTo>
                  <a:cubicBezTo>
                    <a:pt x="5737" y="3140"/>
                    <a:pt x="4837" y="238"/>
                    <a:pt x="4470" y="71"/>
                  </a:cubicBezTo>
                  <a:lnTo>
                    <a:pt x="4470" y="604"/>
                  </a:lnTo>
                  <a:cubicBezTo>
                    <a:pt x="4203" y="1205"/>
                    <a:pt x="3569" y="1305"/>
                    <a:pt x="2935" y="1305"/>
                  </a:cubicBezTo>
                  <a:cubicBezTo>
                    <a:pt x="1601" y="1272"/>
                    <a:pt x="934" y="871"/>
                    <a:pt x="767" y="504"/>
                  </a:cubicBezTo>
                  <a:lnTo>
                    <a:pt x="734" y="4"/>
                  </a:lnTo>
                  <a:cubicBezTo>
                    <a:pt x="725" y="2"/>
                    <a:pt x="716" y="0"/>
                    <a:pt x="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2"/>
            <p:cNvSpPr/>
            <p:nvPr/>
          </p:nvSpPr>
          <p:spPr>
            <a:xfrm flipH="1">
              <a:off x="3528347" y="4156083"/>
              <a:ext cx="52084" cy="97996"/>
            </a:xfrm>
            <a:custGeom>
              <a:avLst/>
              <a:gdLst/>
              <a:ahLst/>
              <a:cxnLst/>
              <a:rect l="l" t="t" r="r" b="b"/>
              <a:pathLst>
                <a:path w="2270" h="4271" extrusionOk="0">
                  <a:moveTo>
                    <a:pt x="268" y="1"/>
                  </a:moveTo>
                  <a:cubicBezTo>
                    <a:pt x="1" y="735"/>
                    <a:pt x="34" y="2903"/>
                    <a:pt x="34" y="2903"/>
                  </a:cubicBezTo>
                  <a:cubicBezTo>
                    <a:pt x="334" y="3503"/>
                    <a:pt x="835" y="4004"/>
                    <a:pt x="1469" y="4271"/>
                  </a:cubicBezTo>
                  <a:lnTo>
                    <a:pt x="2269" y="1335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2"/>
            <p:cNvSpPr/>
            <p:nvPr/>
          </p:nvSpPr>
          <p:spPr>
            <a:xfrm flipH="1">
              <a:off x="3464838" y="4185932"/>
              <a:ext cx="81912" cy="68145"/>
            </a:xfrm>
            <a:custGeom>
              <a:avLst/>
              <a:gdLst/>
              <a:ahLst/>
              <a:cxnLst/>
              <a:rect l="l" t="t" r="r" b="b"/>
              <a:pathLst>
                <a:path w="3570" h="2970" extrusionOk="0">
                  <a:moveTo>
                    <a:pt x="3570" y="1"/>
                  </a:moveTo>
                  <a:lnTo>
                    <a:pt x="468" y="1268"/>
                  </a:lnTo>
                  <a:lnTo>
                    <a:pt x="1" y="2970"/>
                  </a:lnTo>
                  <a:lnTo>
                    <a:pt x="2736" y="2336"/>
                  </a:lnTo>
                  <a:lnTo>
                    <a:pt x="357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2"/>
            <p:cNvSpPr/>
            <p:nvPr/>
          </p:nvSpPr>
          <p:spPr>
            <a:xfrm flipH="1">
              <a:off x="3338528" y="4078695"/>
              <a:ext cx="238071" cy="262760"/>
            </a:xfrm>
            <a:custGeom>
              <a:avLst/>
              <a:gdLst/>
              <a:ahLst/>
              <a:cxnLst/>
              <a:rect l="l" t="t" r="r" b="b"/>
              <a:pathLst>
                <a:path w="10376" h="11452" extrusionOk="0">
                  <a:moveTo>
                    <a:pt x="1304" y="0"/>
                  </a:moveTo>
                  <a:cubicBezTo>
                    <a:pt x="1078" y="0"/>
                    <a:pt x="823" y="671"/>
                    <a:pt x="568" y="1373"/>
                  </a:cubicBezTo>
                  <a:cubicBezTo>
                    <a:pt x="268" y="2106"/>
                    <a:pt x="1" y="2940"/>
                    <a:pt x="101" y="3374"/>
                  </a:cubicBezTo>
                  <a:cubicBezTo>
                    <a:pt x="234" y="4108"/>
                    <a:pt x="1235" y="4942"/>
                    <a:pt x="1635" y="5642"/>
                  </a:cubicBezTo>
                  <a:cubicBezTo>
                    <a:pt x="2002" y="6343"/>
                    <a:pt x="2035" y="7977"/>
                    <a:pt x="2502" y="8878"/>
                  </a:cubicBezTo>
                  <a:cubicBezTo>
                    <a:pt x="2969" y="9812"/>
                    <a:pt x="4904" y="10813"/>
                    <a:pt x="6172" y="11213"/>
                  </a:cubicBezTo>
                  <a:cubicBezTo>
                    <a:pt x="6736" y="11379"/>
                    <a:pt x="7260" y="11451"/>
                    <a:pt x="7729" y="11451"/>
                  </a:cubicBezTo>
                  <a:cubicBezTo>
                    <a:pt x="9421" y="11451"/>
                    <a:pt x="10375" y="10507"/>
                    <a:pt x="9774" y="9645"/>
                  </a:cubicBezTo>
                  <a:cubicBezTo>
                    <a:pt x="9207" y="8778"/>
                    <a:pt x="7339" y="7610"/>
                    <a:pt x="6505" y="5709"/>
                  </a:cubicBezTo>
                  <a:cubicBezTo>
                    <a:pt x="5605" y="3607"/>
                    <a:pt x="5304" y="672"/>
                    <a:pt x="4971" y="472"/>
                  </a:cubicBezTo>
                  <a:lnTo>
                    <a:pt x="4771" y="1106"/>
                  </a:lnTo>
                  <a:cubicBezTo>
                    <a:pt x="4557" y="1469"/>
                    <a:pt x="4166" y="1558"/>
                    <a:pt x="3746" y="1558"/>
                  </a:cubicBezTo>
                  <a:cubicBezTo>
                    <a:pt x="3510" y="1558"/>
                    <a:pt x="3264" y="1530"/>
                    <a:pt x="3036" y="1506"/>
                  </a:cubicBezTo>
                  <a:cubicBezTo>
                    <a:pt x="1735" y="1306"/>
                    <a:pt x="1402" y="906"/>
                    <a:pt x="1268" y="539"/>
                  </a:cubicBezTo>
                  <a:lnTo>
                    <a:pt x="1335" y="5"/>
                  </a:lnTo>
                  <a:cubicBezTo>
                    <a:pt x="1325" y="2"/>
                    <a:pt x="1314" y="0"/>
                    <a:pt x="1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2"/>
            <p:cNvSpPr/>
            <p:nvPr/>
          </p:nvSpPr>
          <p:spPr>
            <a:xfrm flipH="1">
              <a:off x="3268127" y="2555029"/>
              <a:ext cx="447760" cy="565672"/>
            </a:xfrm>
            <a:custGeom>
              <a:avLst/>
              <a:gdLst/>
              <a:ahLst/>
              <a:cxnLst/>
              <a:rect l="l" t="t" r="r" b="b"/>
              <a:pathLst>
                <a:path w="19515" h="24654" extrusionOk="0">
                  <a:moveTo>
                    <a:pt x="8507" y="1"/>
                  </a:moveTo>
                  <a:cubicBezTo>
                    <a:pt x="6105" y="268"/>
                    <a:pt x="4471" y="534"/>
                    <a:pt x="3870" y="668"/>
                  </a:cubicBezTo>
                  <a:cubicBezTo>
                    <a:pt x="2402" y="1001"/>
                    <a:pt x="2436" y="2069"/>
                    <a:pt x="2369" y="3637"/>
                  </a:cubicBezTo>
                  <a:cubicBezTo>
                    <a:pt x="2169" y="5238"/>
                    <a:pt x="2236" y="6872"/>
                    <a:pt x="2536" y="8473"/>
                  </a:cubicBezTo>
                  <a:lnTo>
                    <a:pt x="4537" y="12843"/>
                  </a:lnTo>
                  <a:lnTo>
                    <a:pt x="4704" y="15512"/>
                  </a:lnTo>
                  <a:cubicBezTo>
                    <a:pt x="4704" y="15512"/>
                    <a:pt x="868" y="20249"/>
                    <a:pt x="1" y="23918"/>
                  </a:cubicBezTo>
                  <a:cubicBezTo>
                    <a:pt x="1335" y="23317"/>
                    <a:pt x="2569" y="22417"/>
                    <a:pt x="3570" y="21349"/>
                  </a:cubicBezTo>
                  <a:cubicBezTo>
                    <a:pt x="3570" y="21349"/>
                    <a:pt x="4880" y="24654"/>
                    <a:pt x="10283" y="24654"/>
                  </a:cubicBezTo>
                  <a:cubicBezTo>
                    <a:pt x="10600" y="24654"/>
                    <a:pt x="10930" y="24642"/>
                    <a:pt x="11275" y="24618"/>
                  </a:cubicBezTo>
                  <a:cubicBezTo>
                    <a:pt x="15979" y="24285"/>
                    <a:pt x="17513" y="21516"/>
                    <a:pt x="17513" y="21516"/>
                  </a:cubicBezTo>
                  <a:lnTo>
                    <a:pt x="16479" y="16079"/>
                  </a:lnTo>
                  <a:cubicBezTo>
                    <a:pt x="16713" y="15111"/>
                    <a:pt x="16946" y="13277"/>
                    <a:pt x="17080" y="11943"/>
                  </a:cubicBezTo>
                  <a:cubicBezTo>
                    <a:pt x="19515" y="9674"/>
                    <a:pt x="18847" y="7172"/>
                    <a:pt x="17947" y="5338"/>
                  </a:cubicBezTo>
                  <a:cubicBezTo>
                    <a:pt x="16179" y="1669"/>
                    <a:pt x="14278" y="1"/>
                    <a:pt x="135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2"/>
            <p:cNvSpPr/>
            <p:nvPr/>
          </p:nvSpPr>
          <p:spPr>
            <a:xfrm flipH="1">
              <a:off x="3584993" y="2929280"/>
              <a:ext cx="64313" cy="74661"/>
            </a:xfrm>
            <a:custGeom>
              <a:avLst/>
              <a:gdLst/>
              <a:ahLst/>
              <a:cxnLst/>
              <a:rect l="l" t="t" r="r" b="b"/>
              <a:pathLst>
                <a:path w="2803" h="3254" extrusionOk="0">
                  <a:moveTo>
                    <a:pt x="2503" y="0"/>
                  </a:moveTo>
                  <a:lnTo>
                    <a:pt x="67" y="1568"/>
                  </a:lnTo>
                  <a:lnTo>
                    <a:pt x="1" y="1668"/>
                  </a:lnTo>
                  <a:cubicBezTo>
                    <a:pt x="1" y="2202"/>
                    <a:pt x="701" y="3203"/>
                    <a:pt x="1268" y="3236"/>
                  </a:cubicBezTo>
                  <a:cubicBezTo>
                    <a:pt x="1332" y="3248"/>
                    <a:pt x="1395" y="3254"/>
                    <a:pt x="1458" y="3254"/>
                  </a:cubicBezTo>
                  <a:cubicBezTo>
                    <a:pt x="1923" y="3254"/>
                    <a:pt x="2356" y="2935"/>
                    <a:pt x="2503" y="2435"/>
                  </a:cubicBezTo>
                  <a:cubicBezTo>
                    <a:pt x="2803" y="1735"/>
                    <a:pt x="2503" y="0"/>
                    <a:pt x="2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2"/>
            <p:cNvSpPr/>
            <p:nvPr/>
          </p:nvSpPr>
          <p:spPr>
            <a:xfrm flipH="1">
              <a:off x="3583937" y="2842027"/>
              <a:ext cx="71495" cy="151066"/>
            </a:xfrm>
            <a:custGeom>
              <a:avLst/>
              <a:gdLst/>
              <a:ahLst/>
              <a:cxnLst/>
              <a:rect l="l" t="t" r="r" b="b"/>
              <a:pathLst>
                <a:path w="3116" h="6584" extrusionOk="0">
                  <a:moveTo>
                    <a:pt x="1735" y="1"/>
                  </a:moveTo>
                  <a:cubicBezTo>
                    <a:pt x="1335" y="234"/>
                    <a:pt x="1002" y="601"/>
                    <a:pt x="735" y="1001"/>
                  </a:cubicBezTo>
                  <a:cubicBezTo>
                    <a:pt x="435" y="1869"/>
                    <a:pt x="234" y="2769"/>
                    <a:pt x="134" y="3703"/>
                  </a:cubicBezTo>
                  <a:cubicBezTo>
                    <a:pt x="1" y="5171"/>
                    <a:pt x="535" y="6205"/>
                    <a:pt x="1535" y="6539"/>
                  </a:cubicBezTo>
                  <a:cubicBezTo>
                    <a:pt x="1624" y="6569"/>
                    <a:pt x="1708" y="6583"/>
                    <a:pt x="1787" y="6583"/>
                  </a:cubicBezTo>
                  <a:cubicBezTo>
                    <a:pt x="2846" y="6583"/>
                    <a:pt x="3115" y="4066"/>
                    <a:pt x="2836" y="3570"/>
                  </a:cubicBezTo>
                  <a:cubicBezTo>
                    <a:pt x="2369" y="2836"/>
                    <a:pt x="2069" y="2035"/>
                    <a:pt x="1969" y="1201"/>
                  </a:cubicBezTo>
                  <a:lnTo>
                    <a:pt x="1902" y="334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2"/>
            <p:cNvSpPr/>
            <p:nvPr/>
          </p:nvSpPr>
          <p:spPr>
            <a:xfrm flipH="1">
              <a:off x="3399010" y="2778497"/>
              <a:ext cx="166095" cy="74546"/>
            </a:xfrm>
            <a:custGeom>
              <a:avLst/>
              <a:gdLst/>
              <a:ahLst/>
              <a:cxnLst/>
              <a:rect l="l" t="t" r="r" b="b"/>
              <a:pathLst>
                <a:path w="7239" h="3249" extrusionOk="0">
                  <a:moveTo>
                    <a:pt x="67" y="1"/>
                  </a:moveTo>
                  <a:cubicBezTo>
                    <a:pt x="67" y="1"/>
                    <a:pt x="0" y="2770"/>
                    <a:pt x="3369" y="3203"/>
                  </a:cubicBezTo>
                  <a:cubicBezTo>
                    <a:pt x="3608" y="3234"/>
                    <a:pt x="3833" y="3248"/>
                    <a:pt x="4045" y="3248"/>
                  </a:cubicBezTo>
                  <a:cubicBezTo>
                    <a:pt x="6807" y="3248"/>
                    <a:pt x="7238" y="802"/>
                    <a:pt x="7239" y="802"/>
                  </a:cubicBezTo>
                  <a:lnTo>
                    <a:pt x="7239" y="802"/>
                  </a:lnTo>
                  <a:cubicBezTo>
                    <a:pt x="6460" y="1880"/>
                    <a:pt x="5223" y="2528"/>
                    <a:pt x="3916" y="2528"/>
                  </a:cubicBezTo>
                  <a:cubicBezTo>
                    <a:pt x="3768" y="2528"/>
                    <a:pt x="3619" y="2520"/>
                    <a:pt x="3469" y="2503"/>
                  </a:cubicBezTo>
                  <a:cubicBezTo>
                    <a:pt x="1935" y="2436"/>
                    <a:pt x="600" y="1435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2"/>
            <p:cNvSpPr/>
            <p:nvPr/>
          </p:nvSpPr>
          <p:spPr>
            <a:xfrm flipH="1">
              <a:off x="3346968" y="2241256"/>
              <a:ext cx="290086" cy="404648"/>
            </a:xfrm>
            <a:custGeom>
              <a:avLst/>
              <a:gdLst/>
              <a:ahLst/>
              <a:cxnLst/>
              <a:rect l="l" t="t" r="r" b="b"/>
              <a:pathLst>
                <a:path w="12643" h="17636" extrusionOk="0">
                  <a:moveTo>
                    <a:pt x="10741" y="0"/>
                  </a:moveTo>
                  <a:lnTo>
                    <a:pt x="10741" y="0"/>
                  </a:lnTo>
                  <a:cubicBezTo>
                    <a:pt x="11042" y="968"/>
                    <a:pt x="10975" y="3269"/>
                    <a:pt x="8040" y="4570"/>
                  </a:cubicBezTo>
                  <a:cubicBezTo>
                    <a:pt x="7017" y="5004"/>
                    <a:pt x="5908" y="5208"/>
                    <a:pt x="4820" y="5208"/>
                  </a:cubicBezTo>
                  <a:cubicBezTo>
                    <a:pt x="4736" y="5208"/>
                    <a:pt x="4653" y="5206"/>
                    <a:pt x="4570" y="5204"/>
                  </a:cubicBezTo>
                  <a:cubicBezTo>
                    <a:pt x="3969" y="6375"/>
                    <a:pt x="3338" y="6405"/>
                    <a:pt x="3275" y="6405"/>
                  </a:cubicBezTo>
                  <a:cubicBezTo>
                    <a:pt x="3271" y="6405"/>
                    <a:pt x="3269" y="6405"/>
                    <a:pt x="3269" y="6405"/>
                  </a:cubicBezTo>
                  <a:cubicBezTo>
                    <a:pt x="2990" y="5807"/>
                    <a:pt x="2413" y="5483"/>
                    <a:pt x="1823" y="5483"/>
                  </a:cubicBezTo>
                  <a:cubicBezTo>
                    <a:pt x="1426" y="5483"/>
                    <a:pt x="1023" y="5629"/>
                    <a:pt x="701" y="5938"/>
                  </a:cubicBezTo>
                  <a:cubicBezTo>
                    <a:pt x="0" y="6705"/>
                    <a:pt x="334" y="8039"/>
                    <a:pt x="1301" y="8840"/>
                  </a:cubicBezTo>
                  <a:cubicBezTo>
                    <a:pt x="1783" y="9236"/>
                    <a:pt x="2174" y="9350"/>
                    <a:pt x="2464" y="9350"/>
                  </a:cubicBezTo>
                  <a:cubicBezTo>
                    <a:pt x="2859" y="9350"/>
                    <a:pt x="3069" y="9140"/>
                    <a:pt x="3069" y="9140"/>
                  </a:cubicBezTo>
                  <a:lnTo>
                    <a:pt x="3169" y="13910"/>
                  </a:lnTo>
                  <a:cubicBezTo>
                    <a:pt x="3403" y="14811"/>
                    <a:pt x="3937" y="15611"/>
                    <a:pt x="4637" y="16178"/>
                  </a:cubicBezTo>
                  <a:cubicBezTo>
                    <a:pt x="5635" y="16935"/>
                    <a:pt x="7099" y="17636"/>
                    <a:pt x="8309" y="17636"/>
                  </a:cubicBezTo>
                  <a:cubicBezTo>
                    <a:pt x="8433" y="17636"/>
                    <a:pt x="8555" y="17628"/>
                    <a:pt x="8673" y="17613"/>
                  </a:cubicBezTo>
                  <a:cubicBezTo>
                    <a:pt x="11242" y="17213"/>
                    <a:pt x="8073" y="13910"/>
                    <a:pt x="8073" y="13910"/>
                  </a:cubicBezTo>
                  <a:lnTo>
                    <a:pt x="8006" y="11709"/>
                  </a:lnTo>
                  <a:lnTo>
                    <a:pt x="8006" y="11709"/>
                  </a:lnTo>
                  <a:cubicBezTo>
                    <a:pt x="8672" y="11787"/>
                    <a:pt x="9338" y="11877"/>
                    <a:pt x="9896" y="11877"/>
                  </a:cubicBezTo>
                  <a:cubicBezTo>
                    <a:pt x="10288" y="11877"/>
                    <a:pt x="10627" y="11832"/>
                    <a:pt x="10875" y="11709"/>
                  </a:cubicBezTo>
                  <a:cubicBezTo>
                    <a:pt x="11475" y="11408"/>
                    <a:pt x="12643" y="10508"/>
                    <a:pt x="12643" y="6838"/>
                  </a:cubicBezTo>
                  <a:cubicBezTo>
                    <a:pt x="12609" y="2502"/>
                    <a:pt x="11575" y="467"/>
                    <a:pt x="10741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2"/>
            <p:cNvSpPr/>
            <p:nvPr/>
          </p:nvSpPr>
          <p:spPr>
            <a:xfrm flipH="1">
              <a:off x="3456421" y="2363704"/>
              <a:ext cx="24505" cy="21178"/>
            </a:xfrm>
            <a:custGeom>
              <a:avLst/>
              <a:gdLst/>
              <a:ahLst/>
              <a:cxnLst/>
              <a:rect l="l" t="t" r="r" b="b"/>
              <a:pathLst>
                <a:path w="1068" h="923" extrusionOk="0">
                  <a:moveTo>
                    <a:pt x="567" y="0"/>
                  </a:moveTo>
                  <a:cubicBezTo>
                    <a:pt x="167" y="34"/>
                    <a:pt x="0" y="534"/>
                    <a:pt x="301" y="801"/>
                  </a:cubicBezTo>
                  <a:cubicBezTo>
                    <a:pt x="395" y="885"/>
                    <a:pt x="505" y="922"/>
                    <a:pt x="613" y="922"/>
                  </a:cubicBezTo>
                  <a:cubicBezTo>
                    <a:pt x="848" y="922"/>
                    <a:pt x="1068" y="742"/>
                    <a:pt x="1068" y="467"/>
                  </a:cubicBezTo>
                  <a:cubicBezTo>
                    <a:pt x="1034" y="201"/>
                    <a:pt x="834" y="0"/>
                    <a:pt x="5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2"/>
            <p:cNvSpPr/>
            <p:nvPr/>
          </p:nvSpPr>
          <p:spPr>
            <a:xfrm flipH="1">
              <a:off x="3414319" y="2447883"/>
              <a:ext cx="29874" cy="18998"/>
            </a:xfrm>
            <a:custGeom>
              <a:avLst/>
              <a:gdLst/>
              <a:ahLst/>
              <a:cxnLst/>
              <a:rect l="l" t="t" r="r" b="b"/>
              <a:pathLst>
                <a:path w="1302" h="828" extrusionOk="0">
                  <a:moveTo>
                    <a:pt x="101" y="1"/>
                  </a:moveTo>
                  <a:lnTo>
                    <a:pt x="101" y="1"/>
                  </a:lnTo>
                  <a:cubicBezTo>
                    <a:pt x="0" y="334"/>
                    <a:pt x="201" y="701"/>
                    <a:pt x="534" y="801"/>
                  </a:cubicBezTo>
                  <a:cubicBezTo>
                    <a:pt x="593" y="819"/>
                    <a:pt x="651" y="827"/>
                    <a:pt x="708" y="827"/>
                  </a:cubicBezTo>
                  <a:cubicBezTo>
                    <a:pt x="977" y="827"/>
                    <a:pt x="1219" y="643"/>
                    <a:pt x="1301" y="368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2"/>
            <p:cNvSpPr/>
            <p:nvPr/>
          </p:nvSpPr>
          <p:spPr>
            <a:xfrm flipH="1">
              <a:off x="3358453" y="2318208"/>
              <a:ext cx="25285" cy="21017"/>
            </a:xfrm>
            <a:custGeom>
              <a:avLst/>
              <a:gdLst/>
              <a:ahLst/>
              <a:cxnLst/>
              <a:rect l="l" t="t" r="r" b="b"/>
              <a:pathLst>
                <a:path w="1102" h="916" extrusionOk="0">
                  <a:moveTo>
                    <a:pt x="487" y="0"/>
                  </a:moveTo>
                  <a:cubicBezTo>
                    <a:pt x="297" y="0"/>
                    <a:pt x="112" y="104"/>
                    <a:pt x="1" y="282"/>
                  </a:cubicBezTo>
                  <a:lnTo>
                    <a:pt x="968" y="916"/>
                  </a:lnTo>
                  <a:cubicBezTo>
                    <a:pt x="1101" y="616"/>
                    <a:pt x="1035" y="282"/>
                    <a:pt x="768" y="82"/>
                  </a:cubicBezTo>
                  <a:cubicBezTo>
                    <a:pt x="679" y="26"/>
                    <a:pt x="583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2"/>
            <p:cNvSpPr/>
            <p:nvPr/>
          </p:nvSpPr>
          <p:spPr>
            <a:xfrm flipH="1">
              <a:off x="3468649" y="2322383"/>
              <a:ext cx="26822" cy="18378"/>
            </a:xfrm>
            <a:custGeom>
              <a:avLst/>
              <a:gdLst/>
              <a:ahLst/>
              <a:cxnLst/>
              <a:rect l="l" t="t" r="r" b="b"/>
              <a:pathLst>
                <a:path w="1169" h="801" extrusionOk="0">
                  <a:moveTo>
                    <a:pt x="602" y="1"/>
                  </a:moveTo>
                  <a:cubicBezTo>
                    <a:pt x="535" y="1"/>
                    <a:pt x="467" y="11"/>
                    <a:pt x="401" y="33"/>
                  </a:cubicBezTo>
                  <a:cubicBezTo>
                    <a:pt x="134" y="167"/>
                    <a:pt x="1" y="500"/>
                    <a:pt x="134" y="801"/>
                  </a:cubicBezTo>
                  <a:lnTo>
                    <a:pt x="1168" y="367"/>
                  </a:lnTo>
                  <a:cubicBezTo>
                    <a:pt x="1064" y="133"/>
                    <a:pt x="839" y="1"/>
                    <a:pt x="6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2"/>
            <p:cNvSpPr/>
            <p:nvPr/>
          </p:nvSpPr>
          <p:spPr>
            <a:xfrm flipH="1">
              <a:off x="3366873" y="2359643"/>
              <a:ext cx="21866" cy="21682"/>
            </a:xfrm>
            <a:custGeom>
              <a:avLst/>
              <a:gdLst/>
              <a:ahLst/>
              <a:cxnLst/>
              <a:rect l="l" t="t" r="r" b="b"/>
              <a:pathLst>
                <a:path w="953" h="945" extrusionOk="0">
                  <a:moveTo>
                    <a:pt x="484" y="1"/>
                  </a:moveTo>
                  <a:cubicBezTo>
                    <a:pt x="242" y="1"/>
                    <a:pt x="1" y="177"/>
                    <a:pt x="19" y="511"/>
                  </a:cubicBezTo>
                  <a:cubicBezTo>
                    <a:pt x="52" y="744"/>
                    <a:pt x="252" y="945"/>
                    <a:pt x="519" y="945"/>
                  </a:cubicBezTo>
                  <a:cubicBezTo>
                    <a:pt x="786" y="911"/>
                    <a:pt x="953" y="678"/>
                    <a:pt x="953" y="444"/>
                  </a:cubicBezTo>
                  <a:cubicBezTo>
                    <a:pt x="921" y="144"/>
                    <a:pt x="702" y="1"/>
                    <a:pt x="4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2"/>
            <p:cNvSpPr/>
            <p:nvPr/>
          </p:nvSpPr>
          <p:spPr>
            <a:xfrm flipH="1">
              <a:off x="3381418" y="2364462"/>
              <a:ext cx="36000" cy="64313"/>
            </a:xfrm>
            <a:custGeom>
              <a:avLst/>
              <a:gdLst/>
              <a:ahLst/>
              <a:cxnLst/>
              <a:rect l="l" t="t" r="r" b="b"/>
              <a:pathLst>
                <a:path w="1569" h="2803" extrusionOk="0">
                  <a:moveTo>
                    <a:pt x="1" y="1"/>
                  </a:moveTo>
                  <a:lnTo>
                    <a:pt x="134" y="2803"/>
                  </a:lnTo>
                  <a:lnTo>
                    <a:pt x="1569" y="23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2"/>
            <p:cNvSpPr/>
            <p:nvPr/>
          </p:nvSpPr>
          <p:spPr>
            <a:xfrm flipH="1">
              <a:off x="3452586" y="2470093"/>
              <a:ext cx="93407" cy="56650"/>
            </a:xfrm>
            <a:custGeom>
              <a:avLst/>
              <a:gdLst/>
              <a:ahLst/>
              <a:cxnLst/>
              <a:rect l="l" t="t" r="r" b="b"/>
              <a:pathLst>
                <a:path w="4071" h="2469" extrusionOk="0">
                  <a:moveTo>
                    <a:pt x="1" y="0"/>
                  </a:moveTo>
                  <a:lnTo>
                    <a:pt x="1" y="0"/>
                  </a:lnTo>
                  <a:cubicBezTo>
                    <a:pt x="168" y="467"/>
                    <a:pt x="468" y="901"/>
                    <a:pt x="902" y="1201"/>
                  </a:cubicBezTo>
                  <a:cubicBezTo>
                    <a:pt x="1635" y="1801"/>
                    <a:pt x="4071" y="2468"/>
                    <a:pt x="4071" y="2468"/>
                  </a:cubicBezTo>
                  <a:lnTo>
                    <a:pt x="4037" y="1701"/>
                  </a:lnTo>
                  <a:cubicBezTo>
                    <a:pt x="2870" y="1601"/>
                    <a:pt x="401" y="967"/>
                    <a:pt x="1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2"/>
            <p:cNvSpPr/>
            <p:nvPr/>
          </p:nvSpPr>
          <p:spPr>
            <a:xfrm flipH="1">
              <a:off x="3531422" y="2359873"/>
              <a:ext cx="30631" cy="71977"/>
            </a:xfrm>
            <a:custGeom>
              <a:avLst/>
              <a:gdLst/>
              <a:ahLst/>
              <a:cxnLst/>
              <a:rect l="l" t="t" r="r" b="b"/>
              <a:pathLst>
                <a:path w="1335" h="3137" extrusionOk="0">
                  <a:moveTo>
                    <a:pt x="1301" y="1"/>
                  </a:moveTo>
                  <a:lnTo>
                    <a:pt x="0" y="1201"/>
                  </a:lnTo>
                  <a:lnTo>
                    <a:pt x="67" y="3136"/>
                  </a:lnTo>
                  <a:cubicBezTo>
                    <a:pt x="768" y="3103"/>
                    <a:pt x="1335" y="2502"/>
                    <a:pt x="1335" y="1802"/>
                  </a:cubicBezTo>
                  <a:lnTo>
                    <a:pt x="13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2"/>
            <p:cNvSpPr/>
            <p:nvPr/>
          </p:nvSpPr>
          <p:spPr>
            <a:xfrm flipH="1">
              <a:off x="2785222" y="2165474"/>
              <a:ext cx="334484" cy="360526"/>
            </a:xfrm>
            <a:custGeom>
              <a:avLst/>
              <a:gdLst/>
              <a:ahLst/>
              <a:cxnLst/>
              <a:rect l="l" t="t" r="r" b="b"/>
              <a:pathLst>
                <a:path w="14578" h="15713" extrusionOk="0">
                  <a:moveTo>
                    <a:pt x="7313" y="1"/>
                  </a:moveTo>
                  <a:cubicBezTo>
                    <a:pt x="3304" y="1"/>
                    <a:pt x="34" y="3324"/>
                    <a:pt x="1" y="7473"/>
                  </a:cubicBezTo>
                  <a:lnTo>
                    <a:pt x="1" y="7873"/>
                  </a:lnTo>
                  <a:cubicBezTo>
                    <a:pt x="68" y="11709"/>
                    <a:pt x="1" y="15712"/>
                    <a:pt x="1" y="15712"/>
                  </a:cubicBezTo>
                  <a:lnTo>
                    <a:pt x="7973" y="15712"/>
                  </a:lnTo>
                  <a:cubicBezTo>
                    <a:pt x="11609" y="15712"/>
                    <a:pt x="14545" y="12777"/>
                    <a:pt x="14545" y="9174"/>
                  </a:cubicBezTo>
                  <a:lnTo>
                    <a:pt x="14545" y="7673"/>
                  </a:lnTo>
                  <a:cubicBezTo>
                    <a:pt x="14578" y="3503"/>
                    <a:pt x="11376" y="68"/>
                    <a:pt x="7373" y="1"/>
                  </a:cubicBezTo>
                  <a:cubicBezTo>
                    <a:pt x="7353" y="1"/>
                    <a:pt x="7333" y="1"/>
                    <a:pt x="73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2"/>
            <p:cNvSpPr/>
            <p:nvPr/>
          </p:nvSpPr>
          <p:spPr>
            <a:xfrm flipH="1">
              <a:off x="2892375" y="2251190"/>
              <a:ext cx="166852" cy="145468"/>
            </a:xfrm>
            <a:custGeom>
              <a:avLst/>
              <a:gdLst/>
              <a:ahLst/>
              <a:cxnLst/>
              <a:rect l="l" t="t" r="r" b="b"/>
              <a:pathLst>
                <a:path w="7272" h="6340" extrusionOk="0">
                  <a:moveTo>
                    <a:pt x="67" y="1"/>
                  </a:moveTo>
                  <a:cubicBezTo>
                    <a:pt x="67" y="1"/>
                    <a:pt x="0" y="3003"/>
                    <a:pt x="2002" y="4638"/>
                  </a:cubicBezTo>
                  <a:cubicBezTo>
                    <a:pt x="4003" y="6305"/>
                    <a:pt x="6905" y="6305"/>
                    <a:pt x="7005" y="6339"/>
                  </a:cubicBezTo>
                  <a:cubicBezTo>
                    <a:pt x="7007" y="6340"/>
                    <a:pt x="7008" y="6340"/>
                    <a:pt x="7010" y="6340"/>
                  </a:cubicBezTo>
                  <a:cubicBezTo>
                    <a:pt x="7081" y="6340"/>
                    <a:pt x="7272" y="5705"/>
                    <a:pt x="7272" y="5705"/>
                  </a:cubicBezTo>
                  <a:cubicBezTo>
                    <a:pt x="7272" y="5705"/>
                    <a:pt x="5404" y="4638"/>
                    <a:pt x="3369" y="3270"/>
                  </a:cubicBezTo>
                  <a:cubicBezTo>
                    <a:pt x="2068" y="2403"/>
                    <a:pt x="967" y="1268"/>
                    <a:pt x="67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2"/>
            <p:cNvSpPr/>
            <p:nvPr/>
          </p:nvSpPr>
          <p:spPr>
            <a:xfrm flipH="1">
              <a:off x="2779867" y="2211728"/>
              <a:ext cx="43640" cy="34141"/>
            </a:xfrm>
            <a:custGeom>
              <a:avLst/>
              <a:gdLst/>
              <a:ahLst/>
              <a:cxnLst/>
              <a:rect l="l" t="t" r="r" b="b"/>
              <a:pathLst>
                <a:path w="1902" h="1488" extrusionOk="0">
                  <a:moveTo>
                    <a:pt x="1078" y="0"/>
                  </a:moveTo>
                  <a:cubicBezTo>
                    <a:pt x="929" y="0"/>
                    <a:pt x="777" y="38"/>
                    <a:pt x="634" y="120"/>
                  </a:cubicBezTo>
                  <a:cubicBezTo>
                    <a:pt x="167" y="387"/>
                    <a:pt x="0" y="987"/>
                    <a:pt x="267" y="1487"/>
                  </a:cubicBezTo>
                  <a:lnTo>
                    <a:pt x="1901" y="520"/>
                  </a:lnTo>
                  <a:cubicBezTo>
                    <a:pt x="1739" y="196"/>
                    <a:pt x="1416" y="0"/>
                    <a:pt x="10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2"/>
            <p:cNvSpPr/>
            <p:nvPr/>
          </p:nvSpPr>
          <p:spPr>
            <a:xfrm flipH="1">
              <a:off x="2807422" y="2189679"/>
              <a:ext cx="29874" cy="44696"/>
            </a:xfrm>
            <a:custGeom>
              <a:avLst/>
              <a:gdLst/>
              <a:ahLst/>
              <a:cxnLst/>
              <a:rect l="l" t="t" r="r" b="b"/>
              <a:pathLst>
                <a:path w="1302" h="1948" extrusionOk="0">
                  <a:moveTo>
                    <a:pt x="1020" y="1"/>
                  </a:moveTo>
                  <a:cubicBezTo>
                    <a:pt x="615" y="1"/>
                    <a:pt x="243" y="280"/>
                    <a:pt x="134" y="714"/>
                  </a:cubicBezTo>
                  <a:cubicBezTo>
                    <a:pt x="1" y="1248"/>
                    <a:pt x="301" y="1781"/>
                    <a:pt x="835" y="1948"/>
                  </a:cubicBezTo>
                  <a:lnTo>
                    <a:pt x="1302" y="47"/>
                  </a:lnTo>
                  <a:cubicBezTo>
                    <a:pt x="1208" y="15"/>
                    <a:pt x="1113" y="1"/>
                    <a:pt x="1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2"/>
            <p:cNvSpPr/>
            <p:nvPr/>
          </p:nvSpPr>
          <p:spPr>
            <a:xfrm flipH="1">
              <a:off x="3022461" y="4117721"/>
              <a:ext cx="233459" cy="206936"/>
            </a:xfrm>
            <a:custGeom>
              <a:avLst/>
              <a:gdLst/>
              <a:ahLst/>
              <a:cxnLst/>
              <a:rect l="l" t="t" r="r" b="b"/>
              <a:pathLst>
                <a:path w="10175" h="9019" extrusionOk="0">
                  <a:moveTo>
                    <a:pt x="9369" y="0"/>
                  </a:moveTo>
                  <a:cubicBezTo>
                    <a:pt x="9360" y="0"/>
                    <a:pt x="9350" y="2"/>
                    <a:pt x="9340" y="5"/>
                  </a:cubicBezTo>
                  <a:lnTo>
                    <a:pt x="9340" y="372"/>
                  </a:lnTo>
                  <a:cubicBezTo>
                    <a:pt x="9073" y="639"/>
                    <a:pt x="7939" y="1006"/>
                    <a:pt x="7172" y="1039"/>
                  </a:cubicBezTo>
                  <a:cubicBezTo>
                    <a:pt x="7083" y="1045"/>
                    <a:pt x="6996" y="1049"/>
                    <a:pt x="6913" y="1049"/>
                  </a:cubicBezTo>
                  <a:cubicBezTo>
                    <a:pt x="6531" y="1049"/>
                    <a:pt x="6238" y="968"/>
                    <a:pt x="6238" y="639"/>
                  </a:cubicBezTo>
                  <a:lnTo>
                    <a:pt x="5738" y="5"/>
                  </a:lnTo>
                  <a:cubicBezTo>
                    <a:pt x="5504" y="1506"/>
                    <a:pt x="4070" y="3174"/>
                    <a:pt x="2702" y="4408"/>
                  </a:cubicBezTo>
                  <a:cubicBezTo>
                    <a:pt x="1635" y="5409"/>
                    <a:pt x="0" y="6610"/>
                    <a:pt x="67" y="7611"/>
                  </a:cubicBezTo>
                  <a:cubicBezTo>
                    <a:pt x="95" y="8622"/>
                    <a:pt x="1520" y="9018"/>
                    <a:pt x="2587" y="9018"/>
                  </a:cubicBezTo>
                  <a:cubicBezTo>
                    <a:pt x="2786" y="9018"/>
                    <a:pt x="2973" y="9004"/>
                    <a:pt x="3136" y="8978"/>
                  </a:cubicBezTo>
                  <a:cubicBezTo>
                    <a:pt x="4303" y="8745"/>
                    <a:pt x="5804" y="8078"/>
                    <a:pt x="6638" y="7077"/>
                  </a:cubicBezTo>
                  <a:cubicBezTo>
                    <a:pt x="7205" y="6343"/>
                    <a:pt x="8039" y="5409"/>
                    <a:pt x="8473" y="4875"/>
                  </a:cubicBezTo>
                  <a:cubicBezTo>
                    <a:pt x="8873" y="4308"/>
                    <a:pt x="9841" y="3674"/>
                    <a:pt x="10074" y="3007"/>
                  </a:cubicBezTo>
                  <a:cubicBezTo>
                    <a:pt x="10174" y="2674"/>
                    <a:pt x="10041" y="1873"/>
                    <a:pt x="9874" y="1206"/>
                  </a:cubicBezTo>
                  <a:cubicBezTo>
                    <a:pt x="9715" y="603"/>
                    <a:pt x="9557" y="0"/>
                    <a:pt x="9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2"/>
            <p:cNvSpPr/>
            <p:nvPr/>
          </p:nvSpPr>
          <p:spPr>
            <a:xfrm flipH="1">
              <a:off x="2744668" y="4186712"/>
              <a:ext cx="116351" cy="244565"/>
            </a:xfrm>
            <a:custGeom>
              <a:avLst/>
              <a:gdLst/>
              <a:ahLst/>
              <a:cxnLst/>
              <a:rect l="l" t="t" r="r" b="b"/>
              <a:pathLst>
                <a:path w="5071" h="10659" extrusionOk="0">
                  <a:moveTo>
                    <a:pt x="1001" y="0"/>
                  </a:moveTo>
                  <a:cubicBezTo>
                    <a:pt x="1001" y="0"/>
                    <a:pt x="868" y="834"/>
                    <a:pt x="734" y="1902"/>
                  </a:cubicBezTo>
                  <a:cubicBezTo>
                    <a:pt x="601" y="3102"/>
                    <a:pt x="534" y="4070"/>
                    <a:pt x="334" y="5604"/>
                  </a:cubicBezTo>
                  <a:cubicBezTo>
                    <a:pt x="101" y="7139"/>
                    <a:pt x="1" y="8139"/>
                    <a:pt x="701" y="9640"/>
                  </a:cubicBezTo>
                  <a:cubicBezTo>
                    <a:pt x="1058" y="10370"/>
                    <a:pt x="1722" y="10659"/>
                    <a:pt x="2384" y="10659"/>
                  </a:cubicBezTo>
                  <a:cubicBezTo>
                    <a:pt x="3082" y="10659"/>
                    <a:pt x="3778" y="10337"/>
                    <a:pt x="4104" y="9874"/>
                  </a:cubicBezTo>
                  <a:cubicBezTo>
                    <a:pt x="4737" y="8973"/>
                    <a:pt x="5071" y="8006"/>
                    <a:pt x="5038" y="6438"/>
                  </a:cubicBezTo>
                  <a:cubicBezTo>
                    <a:pt x="5004" y="5037"/>
                    <a:pt x="4671" y="4437"/>
                    <a:pt x="4671" y="2769"/>
                  </a:cubicBezTo>
                  <a:cubicBezTo>
                    <a:pt x="4637" y="1835"/>
                    <a:pt x="4537" y="901"/>
                    <a:pt x="44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2"/>
            <p:cNvSpPr/>
            <p:nvPr/>
          </p:nvSpPr>
          <p:spPr>
            <a:xfrm flipH="1">
              <a:off x="2733156" y="2891011"/>
              <a:ext cx="493167" cy="1474982"/>
            </a:xfrm>
            <a:custGeom>
              <a:avLst/>
              <a:gdLst/>
              <a:ahLst/>
              <a:cxnLst/>
              <a:rect l="l" t="t" r="r" b="b"/>
              <a:pathLst>
                <a:path w="21494" h="64285" extrusionOk="0">
                  <a:moveTo>
                    <a:pt x="5549" y="0"/>
                  </a:moveTo>
                  <a:cubicBezTo>
                    <a:pt x="4114" y="5404"/>
                    <a:pt x="2646" y="25085"/>
                    <a:pt x="3247" y="30889"/>
                  </a:cubicBezTo>
                  <a:cubicBezTo>
                    <a:pt x="3580" y="34258"/>
                    <a:pt x="4581" y="51337"/>
                    <a:pt x="4581" y="51337"/>
                  </a:cubicBezTo>
                  <a:lnTo>
                    <a:pt x="4581" y="52672"/>
                  </a:lnTo>
                  <a:cubicBezTo>
                    <a:pt x="4548" y="53339"/>
                    <a:pt x="4314" y="53972"/>
                    <a:pt x="3947" y="54540"/>
                  </a:cubicBezTo>
                  <a:cubicBezTo>
                    <a:pt x="3347" y="55607"/>
                    <a:pt x="2613" y="56574"/>
                    <a:pt x="1779" y="57475"/>
                  </a:cubicBezTo>
                  <a:cubicBezTo>
                    <a:pt x="1412" y="57875"/>
                    <a:pt x="1045" y="58309"/>
                    <a:pt x="712" y="58743"/>
                  </a:cubicBezTo>
                  <a:cubicBezTo>
                    <a:pt x="0" y="59568"/>
                    <a:pt x="381" y="59980"/>
                    <a:pt x="1316" y="59980"/>
                  </a:cubicBezTo>
                  <a:cubicBezTo>
                    <a:pt x="1477" y="59980"/>
                    <a:pt x="1655" y="59968"/>
                    <a:pt x="1846" y="59943"/>
                  </a:cubicBezTo>
                  <a:cubicBezTo>
                    <a:pt x="3180" y="59777"/>
                    <a:pt x="4348" y="58676"/>
                    <a:pt x="4915" y="57875"/>
                  </a:cubicBezTo>
                  <a:cubicBezTo>
                    <a:pt x="5815" y="56641"/>
                    <a:pt x="7850" y="54673"/>
                    <a:pt x="8017" y="53939"/>
                  </a:cubicBezTo>
                  <a:lnTo>
                    <a:pt x="8017" y="53872"/>
                  </a:lnTo>
                  <a:cubicBezTo>
                    <a:pt x="8017" y="53872"/>
                    <a:pt x="8084" y="52772"/>
                    <a:pt x="8217" y="51504"/>
                  </a:cubicBezTo>
                  <a:cubicBezTo>
                    <a:pt x="8317" y="50203"/>
                    <a:pt x="10452" y="39762"/>
                    <a:pt x="10485" y="36026"/>
                  </a:cubicBezTo>
                  <a:cubicBezTo>
                    <a:pt x="10452" y="34525"/>
                    <a:pt x="10319" y="33024"/>
                    <a:pt x="10052" y="31590"/>
                  </a:cubicBezTo>
                  <a:lnTo>
                    <a:pt x="11519" y="17880"/>
                  </a:lnTo>
                  <a:cubicBezTo>
                    <a:pt x="11519" y="17880"/>
                    <a:pt x="12287" y="27720"/>
                    <a:pt x="12820" y="31890"/>
                  </a:cubicBezTo>
                  <a:cubicBezTo>
                    <a:pt x="13287" y="35493"/>
                    <a:pt x="15222" y="46167"/>
                    <a:pt x="16323" y="50970"/>
                  </a:cubicBezTo>
                  <a:cubicBezTo>
                    <a:pt x="16723" y="52772"/>
                    <a:pt x="16923" y="54606"/>
                    <a:pt x="16923" y="56474"/>
                  </a:cubicBezTo>
                  <a:cubicBezTo>
                    <a:pt x="16923" y="57008"/>
                    <a:pt x="16723" y="61244"/>
                    <a:pt x="16923" y="62445"/>
                  </a:cubicBezTo>
                  <a:cubicBezTo>
                    <a:pt x="17092" y="63710"/>
                    <a:pt x="17747" y="64284"/>
                    <a:pt x="18409" y="64284"/>
                  </a:cubicBezTo>
                  <a:cubicBezTo>
                    <a:pt x="19056" y="64284"/>
                    <a:pt x="19711" y="63735"/>
                    <a:pt x="19925" y="62745"/>
                  </a:cubicBezTo>
                  <a:cubicBezTo>
                    <a:pt x="20292" y="61044"/>
                    <a:pt x="20326" y="57108"/>
                    <a:pt x="20326" y="56441"/>
                  </a:cubicBezTo>
                  <a:cubicBezTo>
                    <a:pt x="20326" y="55974"/>
                    <a:pt x="20359" y="55440"/>
                    <a:pt x="20392" y="54906"/>
                  </a:cubicBezTo>
                  <a:cubicBezTo>
                    <a:pt x="20426" y="54573"/>
                    <a:pt x="21493" y="41997"/>
                    <a:pt x="21026" y="37261"/>
                  </a:cubicBezTo>
                  <a:cubicBezTo>
                    <a:pt x="20626" y="33191"/>
                    <a:pt x="20059" y="31490"/>
                    <a:pt x="19959" y="30589"/>
                  </a:cubicBezTo>
                  <a:cubicBezTo>
                    <a:pt x="19959" y="30589"/>
                    <a:pt x="20893" y="21016"/>
                    <a:pt x="21126" y="12976"/>
                  </a:cubicBezTo>
                  <a:cubicBezTo>
                    <a:pt x="21260" y="9074"/>
                    <a:pt x="21126" y="4737"/>
                    <a:pt x="17457" y="201"/>
                  </a:cubicBezTo>
                  <a:lnTo>
                    <a:pt x="5549" y="0"/>
                  </a:ln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2"/>
            <p:cNvSpPr/>
            <p:nvPr/>
          </p:nvSpPr>
          <p:spPr>
            <a:xfrm flipH="1">
              <a:off x="2723224" y="2846615"/>
              <a:ext cx="438560" cy="1005998"/>
            </a:xfrm>
            <a:custGeom>
              <a:avLst/>
              <a:gdLst/>
              <a:ahLst/>
              <a:cxnLst/>
              <a:rect l="l" t="t" r="r" b="b"/>
              <a:pathLst>
                <a:path w="19114" h="43845" extrusionOk="0">
                  <a:moveTo>
                    <a:pt x="12442" y="1"/>
                  </a:moveTo>
                  <a:lnTo>
                    <a:pt x="2736" y="1935"/>
                  </a:lnTo>
                  <a:cubicBezTo>
                    <a:pt x="2736" y="1935"/>
                    <a:pt x="1935" y="5338"/>
                    <a:pt x="1435" y="9508"/>
                  </a:cubicBezTo>
                  <a:cubicBezTo>
                    <a:pt x="901" y="13677"/>
                    <a:pt x="0" y="25352"/>
                    <a:pt x="100" y="29088"/>
                  </a:cubicBezTo>
                  <a:cubicBezTo>
                    <a:pt x="234" y="32858"/>
                    <a:pt x="934" y="41697"/>
                    <a:pt x="934" y="41697"/>
                  </a:cubicBezTo>
                  <a:cubicBezTo>
                    <a:pt x="934" y="41697"/>
                    <a:pt x="1701" y="42565"/>
                    <a:pt x="4237" y="42665"/>
                  </a:cubicBezTo>
                  <a:cubicBezTo>
                    <a:pt x="4364" y="42670"/>
                    <a:pt x="4486" y="42672"/>
                    <a:pt x="4605" y="42672"/>
                  </a:cubicBezTo>
                  <a:cubicBezTo>
                    <a:pt x="6811" y="42672"/>
                    <a:pt x="7472" y="41831"/>
                    <a:pt x="7472" y="41831"/>
                  </a:cubicBezTo>
                  <a:cubicBezTo>
                    <a:pt x="7472" y="41831"/>
                    <a:pt x="7873" y="38795"/>
                    <a:pt x="7873" y="37261"/>
                  </a:cubicBezTo>
                  <a:cubicBezTo>
                    <a:pt x="7839" y="35960"/>
                    <a:pt x="7672" y="34659"/>
                    <a:pt x="7406" y="33358"/>
                  </a:cubicBezTo>
                  <a:lnTo>
                    <a:pt x="8807" y="20349"/>
                  </a:lnTo>
                  <a:cubicBezTo>
                    <a:pt x="8807" y="20349"/>
                    <a:pt x="9307" y="28888"/>
                    <a:pt x="9841" y="33491"/>
                  </a:cubicBezTo>
                  <a:cubicBezTo>
                    <a:pt x="10408" y="38095"/>
                    <a:pt x="11408" y="42998"/>
                    <a:pt x="11408" y="42998"/>
                  </a:cubicBezTo>
                  <a:cubicBezTo>
                    <a:pt x="11408" y="42998"/>
                    <a:pt x="12080" y="43845"/>
                    <a:pt x="14679" y="43845"/>
                  </a:cubicBezTo>
                  <a:cubicBezTo>
                    <a:pt x="14858" y="43845"/>
                    <a:pt x="15046" y="43841"/>
                    <a:pt x="15244" y="43832"/>
                  </a:cubicBezTo>
                  <a:cubicBezTo>
                    <a:pt x="18347" y="43665"/>
                    <a:pt x="18580" y="42331"/>
                    <a:pt x="18580" y="42331"/>
                  </a:cubicBezTo>
                  <a:cubicBezTo>
                    <a:pt x="18580" y="42331"/>
                    <a:pt x="18680" y="36627"/>
                    <a:pt x="17379" y="32657"/>
                  </a:cubicBezTo>
                  <a:cubicBezTo>
                    <a:pt x="17379" y="32657"/>
                    <a:pt x="18213" y="20982"/>
                    <a:pt x="18380" y="18047"/>
                  </a:cubicBezTo>
                  <a:cubicBezTo>
                    <a:pt x="18580" y="15145"/>
                    <a:pt x="19114" y="8407"/>
                    <a:pt x="16279" y="4237"/>
                  </a:cubicBezTo>
                  <a:cubicBezTo>
                    <a:pt x="13443" y="67"/>
                    <a:pt x="12442" y="1"/>
                    <a:pt x="12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2"/>
            <p:cNvSpPr/>
            <p:nvPr/>
          </p:nvSpPr>
          <p:spPr>
            <a:xfrm flipH="1">
              <a:off x="2960474" y="3086924"/>
              <a:ext cx="98753" cy="449298"/>
            </a:xfrm>
            <a:custGeom>
              <a:avLst/>
              <a:gdLst/>
              <a:ahLst/>
              <a:cxnLst/>
              <a:rect l="l" t="t" r="r" b="b"/>
              <a:pathLst>
                <a:path w="4304" h="19582" extrusionOk="0">
                  <a:moveTo>
                    <a:pt x="0" y="1"/>
                  </a:moveTo>
                  <a:cubicBezTo>
                    <a:pt x="0" y="1"/>
                    <a:pt x="801" y="1736"/>
                    <a:pt x="3236" y="2970"/>
                  </a:cubicBezTo>
                  <a:lnTo>
                    <a:pt x="3736" y="10142"/>
                  </a:lnTo>
                  <a:lnTo>
                    <a:pt x="3269" y="19582"/>
                  </a:lnTo>
                  <a:lnTo>
                    <a:pt x="4303" y="9908"/>
                  </a:lnTo>
                  <a:lnTo>
                    <a:pt x="3870" y="2469"/>
                  </a:lnTo>
                  <a:cubicBezTo>
                    <a:pt x="3870" y="2469"/>
                    <a:pt x="1068" y="1269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2"/>
            <p:cNvSpPr/>
            <p:nvPr/>
          </p:nvSpPr>
          <p:spPr>
            <a:xfrm flipH="1">
              <a:off x="2789028" y="2536674"/>
              <a:ext cx="373535" cy="467355"/>
            </a:xfrm>
            <a:custGeom>
              <a:avLst/>
              <a:gdLst/>
              <a:ahLst/>
              <a:cxnLst/>
              <a:rect l="l" t="t" r="r" b="b"/>
              <a:pathLst>
                <a:path w="16280" h="20369" extrusionOk="0">
                  <a:moveTo>
                    <a:pt x="7573" y="0"/>
                  </a:moveTo>
                  <a:lnTo>
                    <a:pt x="5672" y="67"/>
                  </a:lnTo>
                  <a:cubicBezTo>
                    <a:pt x="3937" y="1668"/>
                    <a:pt x="2536" y="3569"/>
                    <a:pt x="1535" y="5704"/>
                  </a:cubicBezTo>
                  <a:cubicBezTo>
                    <a:pt x="902" y="6905"/>
                    <a:pt x="1" y="8973"/>
                    <a:pt x="2069" y="11442"/>
                  </a:cubicBezTo>
                  <a:lnTo>
                    <a:pt x="2669" y="15411"/>
                  </a:lnTo>
                  <a:cubicBezTo>
                    <a:pt x="2403" y="16445"/>
                    <a:pt x="2236" y="17479"/>
                    <a:pt x="2102" y="18547"/>
                  </a:cubicBezTo>
                  <a:cubicBezTo>
                    <a:pt x="3670" y="19792"/>
                    <a:pt x="6126" y="20368"/>
                    <a:pt x="8594" y="20368"/>
                  </a:cubicBezTo>
                  <a:cubicBezTo>
                    <a:pt x="11744" y="20368"/>
                    <a:pt x="14914" y="19430"/>
                    <a:pt x="16279" y="17746"/>
                  </a:cubicBezTo>
                  <a:cubicBezTo>
                    <a:pt x="15946" y="16912"/>
                    <a:pt x="15512" y="16145"/>
                    <a:pt x="14978" y="15444"/>
                  </a:cubicBezTo>
                  <a:lnTo>
                    <a:pt x="15979" y="8640"/>
                  </a:lnTo>
                  <a:cubicBezTo>
                    <a:pt x="15979" y="8640"/>
                    <a:pt x="13177" y="5004"/>
                    <a:pt x="14011" y="834"/>
                  </a:cubicBezTo>
                  <a:lnTo>
                    <a:pt x="12476" y="567"/>
                  </a:lnTo>
                  <a:lnTo>
                    <a:pt x="75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2"/>
            <p:cNvSpPr/>
            <p:nvPr/>
          </p:nvSpPr>
          <p:spPr>
            <a:xfrm flipH="1">
              <a:off x="2404837" y="2442148"/>
              <a:ext cx="479148" cy="497458"/>
            </a:xfrm>
            <a:custGeom>
              <a:avLst/>
              <a:gdLst/>
              <a:ahLst/>
              <a:cxnLst/>
              <a:rect l="l" t="t" r="r" b="b"/>
              <a:pathLst>
                <a:path w="20883" h="21681" extrusionOk="0">
                  <a:moveTo>
                    <a:pt x="18903" y="1"/>
                  </a:moveTo>
                  <a:cubicBezTo>
                    <a:pt x="18484" y="1"/>
                    <a:pt x="18191" y="594"/>
                    <a:pt x="18080" y="1118"/>
                  </a:cubicBezTo>
                  <a:cubicBezTo>
                    <a:pt x="17914" y="1752"/>
                    <a:pt x="17146" y="3953"/>
                    <a:pt x="16513" y="4120"/>
                  </a:cubicBezTo>
                  <a:cubicBezTo>
                    <a:pt x="16464" y="4136"/>
                    <a:pt x="16422" y="4144"/>
                    <a:pt x="16387" y="4144"/>
                  </a:cubicBezTo>
                  <a:cubicBezTo>
                    <a:pt x="15990" y="4144"/>
                    <a:pt x="16407" y="3171"/>
                    <a:pt x="16346" y="2619"/>
                  </a:cubicBezTo>
                  <a:cubicBezTo>
                    <a:pt x="16283" y="2135"/>
                    <a:pt x="15927" y="1703"/>
                    <a:pt x="15648" y="1703"/>
                  </a:cubicBezTo>
                  <a:cubicBezTo>
                    <a:pt x="15485" y="1703"/>
                    <a:pt x="15349" y="1850"/>
                    <a:pt x="15312" y="2219"/>
                  </a:cubicBezTo>
                  <a:cubicBezTo>
                    <a:pt x="15245" y="3186"/>
                    <a:pt x="15045" y="4120"/>
                    <a:pt x="14711" y="5054"/>
                  </a:cubicBezTo>
                  <a:cubicBezTo>
                    <a:pt x="14378" y="6021"/>
                    <a:pt x="14611" y="6822"/>
                    <a:pt x="13744" y="8290"/>
                  </a:cubicBezTo>
                  <a:cubicBezTo>
                    <a:pt x="12843" y="9757"/>
                    <a:pt x="10408" y="12760"/>
                    <a:pt x="9341" y="14561"/>
                  </a:cubicBezTo>
                  <a:cubicBezTo>
                    <a:pt x="8173" y="12893"/>
                    <a:pt x="7139" y="10792"/>
                    <a:pt x="6072" y="9090"/>
                  </a:cubicBezTo>
                  <a:cubicBezTo>
                    <a:pt x="4904" y="7156"/>
                    <a:pt x="3937" y="5188"/>
                    <a:pt x="1569" y="4887"/>
                  </a:cubicBezTo>
                  <a:lnTo>
                    <a:pt x="1569" y="4887"/>
                  </a:lnTo>
                  <a:cubicBezTo>
                    <a:pt x="1" y="7422"/>
                    <a:pt x="935" y="11359"/>
                    <a:pt x="2569" y="13627"/>
                  </a:cubicBezTo>
                  <a:cubicBezTo>
                    <a:pt x="4204" y="15895"/>
                    <a:pt x="5705" y="18597"/>
                    <a:pt x="7339" y="20465"/>
                  </a:cubicBezTo>
                  <a:cubicBezTo>
                    <a:pt x="8032" y="21261"/>
                    <a:pt x="8634" y="21680"/>
                    <a:pt x="9235" y="21680"/>
                  </a:cubicBezTo>
                  <a:cubicBezTo>
                    <a:pt x="9793" y="21680"/>
                    <a:pt x="10349" y="21320"/>
                    <a:pt x="10975" y="20565"/>
                  </a:cubicBezTo>
                  <a:cubicBezTo>
                    <a:pt x="13044" y="18097"/>
                    <a:pt x="15745" y="12359"/>
                    <a:pt x="17280" y="10191"/>
                  </a:cubicBezTo>
                  <a:cubicBezTo>
                    <a:pt x="18848" y="8056"/>
                    <a:pt x="19181" y="8123"/>
                    <a:pt x="20015" y="6589"/>
                  </a:cubicBezTo>
                  <a:cubicBezTo>
                    <a:pt x="20682" y="5288"/>
                    <a:pt x="20882" y="3787"/>
                    <a:pt x="20482" y="2352"/>
                  </a:cubicBezTo>
                  <a:cubicBezTo>
                    <a:pt x="20215" y="1185"/>
                    <a:pt x="19815" y="951"/>
                    <a:pt x="19315" y="951"/>
                  </a:cubicBezTo>
                  <a:cubicBezTo>
                    <a:pt x="19348" y="484"/>
                    <a:pt x="19381" y="217"/>
                    <a:pt x="19181" y="84"/>
                  </a:cubicBezTo>
                  <a:cubicBezTo>
                    <a:pt x="19083" y="26"/>
                    <a:pt x="18991" y="1"/>
                    <a:pt x="18903" y="1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2"/>
            <p:cNvSpPr/>
            <p:nvPr/>
          </p:nvSpPr>
          <p:spPr>
            <a:xfrm flipH="1">
              <a:off x="2821957" y="2251190"/>
              <a:ext cx="272488" cy="381336"/>
            </a:xfrm>
            <a:custGeom>
              <a:avLst/>
              <a:gdLst/>
              <a:ahLst/>
              <a:cxnLst/>
              <a:rect l="l" t="t" r="r" b="b"/>
              <a:pathLst>
                <a:path w="11876" h="16620" extrusionOk="0">
                  <a:moveTo>
                    <a:pt x="1602" y="1"/>
                  </a:moveTo>
                  <a:cubicBezTo>
                    <a:pt x="901" y="668"/>
                    <a:pt x="1" y="2102"/>
                    <a:pt x="67" y="6305"/>
                  </a:cubicBezTo>
                  <a:cubicBezTo>
                    <a:pt x="134" y="9875"/>
                    <a:pt x="1235" y="10775"/>
                    <a:pt x="1769" y="11042"/>
                  </a:cubicBezTo>
                  <a:cubicBezTo>
                    <a:pt x="1987" y="11132"/>
                    <a:pt x="2281" y="11168"/>
                    <a:pt x="2620" y="11168"/>
                  </a:cubicBezTo>
                  <a:cubicBezTo>
                    <a:pt x="3159" y="11168"/>
                    <a:pt x="3815" y="11078"/>
                    <a:pt x="4471" y="10975"/>
                  </a:cubicBezTo>
                  <a:lnTo>
                    <a:pt x="4471" y="12810"/>
                  </a:lnTo>
                  <a:cubicBezTo>
                    <a:pt x="4471" y="12810"/>
                    <a:pt x="2636" y="14645"/>
                    <a:pt x="2736" y="15612"/>
                  </a:cubicBezTo>
                  <a:cubicBezTo>
                    <a:pt x="2777" y="16212"/>
                    <a:pt x="3704" y="16620"/>
                    <a:pt x="4721" y="16620"/>
                  </a:cubicBezTo>
                  <a:cubicBezTo>
                    <a:pt x="5343" y="16620"/>
                    <a:pt x="5999" y="16467"/>
                    <a:pt x="6505" y="16112"/>
                  </a:cubicBezTo>
                  <a:cubicBezTo>
                    <a:pt x="7473" y="15345"/>
                    <a:pt x="8307" y="14478"/>
                    <a:pt x="8974" y="13477"/>
                  </a:cubicBezTo>
                  <a:lnTo>
                    <a:pt x="9040" y="8374"/>
                  </a:lnTo>
                  <a:cubicBezTo>
                    <a:pt x="9040" y="8374"/>
                    <a:pt x="9230" y="8564"/>
                    <a:pt x="9587" y="8564"/>
                  </a:cubicBezTo>
                  <a:cubicBezTo>
                    <a:pt x="9864" y="8564"/>
                    <a:pt x="10241" y="8449"/>
                    <a:pt x="10708" y="8040"/>
                  </a:cubicBezTo>
                  <a:cubicBezTo>
                    <a:pt x="11576" y="7273"/>
                    <a:pt x="11876" y="5972"/>
                    <a:pt x="11175" y="5238"/>
                  </a:cubicBezTo>
                  <a:cubicBezTo>
                    <a:pt x="10883" y="4946"/>
                    <a:pt x="10511" y="4807"/>
                    <a:pt x="10144" y="4807"/>
                  </a:cubicBezTo>
                  <a:cubicBezTo>
                    <a:pt x="9590" y="4807"/>
                    <a:pt x="9048" y="5123"/>
                    <a:pt x="8807" y="5705"/>
                  </a:cubicBezTo>
                  <a:cubicBezTo>
                    <a:pt x="7273" y="5572"/>
                    <a:pt x="5805" y="5138"/>
                    <a:pt x="4471" y="4404"/>
                  </a:cubicBezTo>
                  <a:cubicBezTo>
                    <a:pt x="2369" y="3237"/>
                    <a:pt x="1835" y="1369"/>
                    <a:pt x="1602" y="1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2"/>
            <p:cNvSpPr/>
            <p:nvPr/>
          </p:nvSpPr>
          <p:spPr>
            <a:xfrm flipH="1">
              <a:off x="3056151" y="2360446"/>
              <a:ext cx="20306" cy="20122"/>
            </a:xfrm>
            <a:custGeom>
              <a:avLst/>
              <a:gdLst/>
              <a:ahLst/>
              <a:cxnLst/>
              <a:rect l="l" t="t" r="r" b="b"/>
              <a:pathLst>
                <a:path w="885" h="877" extrusionOk="0">
                  <a:moveTo>
                    <a:pt x="445" y="0"/>
                  </a:moveTo>
                  <a:cubicBezTo>
                    <a:pt x="222" y="0"/>
                    <a:pt x="0" y="151"/>
                    <a:pt x="17" y="443"/>
                  </a:cubicBezTo>
                  <a:cubicBezTo>
                    <a:pt x="17" y="709"/>
                    <a:pt x="217" y="876"/>
                    <a:pt x="451" y="876"/>
                  </a:cubicBezTo>
                  <a:cubicBezTo>
                    <a:pt x="718" y="843"/>
                    <a:pt x="885" y="643"/>
                    <a:pt x="885" y="409"/>
                  </a:cubicBezTo>
                  <a:cubicBezTo>
                    <a:pt x="868" y="134"/>
                    <a:pt x="656" y="0"/>
                    <a:pt x="4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2"/>
            <p:cNvSpPr/>
            <p:nvPr/>
          </p:nvSpPr>
          <p:spPr>
            <a:xfrm flipH="1">
              <a:off x="2971972" y="2362167"/>
              <a:ext cx="22210" cy="19342"/>
            </a:xfrm>
            <a:custGeom>
              <a:avLst/>
              <a:gdLst/>
              <a:ahLst/>
              <a:cxnLst/>
              <a:rect l="l" t="t" r="r" b="b"/>
              <a:pathLst>
                <a:path w="968" h="843" extrusionOk="0">
                  <a:moveTo>
                    <a:pt x="501" y="1"/>
                  </a:moveTo>
                  <a:cubicBezTo>
                    <a:pt x="134" y="34"/>
                    <a:pt x="0" y="501"/>
                    <a:pt x="267" y="735"/>
                  </a:cubicBezTo>
                  <a:cubicBezTo>
                    <a:pt x="352" y="808"/>
                    <a:pt x="450" y="842"/>
                    <a:pt x="545" y="842"/>
                  </a:cubicBezTo>
                  <a:cubicBezTo>
                    <a:pt x="751" y="842"/>
                    <a:pt x="945" y="685"/>
                    <a:pt x="968" y="434"/>
                  </a:cubicBezTo>
                  <a:cubicBezTo>
                    <a:pt x="968" y="167"/>
                    <a:pt x="734" y="1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2"/>
            <p:cNvSpPr/>
            <p:nvPr/>
          </p:nvSpPr>
          <p:spPr>
            <a:xfrm flipH="1">
              <a:off x="2996453" y="2447883"/>
              <a:ext cx="25285" cy="16704"/>
            </a:xfrm>
            <a:custGeom>
              <a:avLst/>
              <a:gdLst/>
              <a:ahLst/>
              <a:cxnLst/>
              <a:rect l="l" t="t" r="r" b="b"/>
              <a:pathLst>
                <a:path w="1102" h="728" extrusionOk="0">
                  <a:moveTo>
                    <a:pt x="1001" y="1"/>
                  </a:moveTo>
                  <a:lnTo>
                    <a:pt x="1" y="334"/>
                  </a:lnTo>
                  <a:cubicBezTo>
                    <a:pt x="55" y="553"/>
                    <a:pt x="267" y="727"/>
                    <a:pt x="508" y="727"/>
                  </a:cubicBezTo>
                  <a:cubicBezTo>
                    <a:pt x="560" y="727"/>
                    <a:pt x="614" y="719"/>
                    <a:pt x="668" y="701"/>
                  </a:cubicBezTo>
                  <a:cubicBezTo>
                    <a:pt x="935" y="601"/>
                    <a:pt x="1101" y="301"/>
                    <a:pt x="1001" y="1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2"/>
            <p:cNvSpPr/>
            <p:nvPr/>
          </p:nvSpPr>
          <p:spPr>
            <a:xfrm flipH="1">
              <a:off x="3063034" y="2321053"/>
              <a:ext cx="23747" cy="20489"/>
            </a:xfrm>
            <a:custGeom>
              <a:avLst/>
              <a:gdLst/>
              <a:ahLst/>
              <a:cxnLst/>
              <a:rect l="l" t="t" r="r" b="b"/>
              <a:pathLst>
                <a:path w="1035" h="893" extrusionOk="0">
                  <a:moveTo>
                    <a:pt x="616" y="1"/>
                  </a:moveTo>
                  <a:cubicBezTo>
                    <a:pt x="519" y="1"/>
                    <a:pt x="419" y="30"/>
                    <a:pt x="334" y="91"/>
                  </a:cubicBezTo>
                  <a:cubicBezTo>
                    <a:pt x="67" y="292"/>
                    <a:pt x="0" y="625"/>
                    <a:pt x="167" y="892"/>
                  </a:cubicBezTo>
                  <a:lnTo>
                    <a:pt x="1034" y="258"/>
                  </a:lnTo>
                  <a:cubicBezTo>
                    <a:pt x="950" y="89"/>
                    <a:pt x="785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2"/>
            <p:cNvSpPr/>
            <p:nvPr/>
          </p:nvSpPr>
          <p:spPr>
            <a:xfrm flipH="1">
              <a:off x="2893139" y="2372125"/>
              <a:ext cx="16864" cy="35220"/>
            </a:xfrm>
            <a:custGeom>
              <a:avLst/>
              <a:gdLst/>
              <a:ahLst/>
              <a:cxnLst/>
              <a:rect l="l" t="t" r="r" b="b"/>
              <a:pathLst>
                <a:path w="735" h="1535" extrusionOk="0">
                  <a:moveTo>
                    <a:pt x="735" y="0"/>
                  </a:moveTo>
                  <a:cubicBezTo>
                    <a:pt x="334" y="34"/>
                    <a:pt x="1" y="401"/>
                    <a:pt x="1" y="801"/>
                  </a:cubicBezTo>
                  <a:cubicBezTo>
                    <a:pt x="1" y="1201"/>
                    <a:pt x="334" y="1535"/>
                    <a:pt x="735" y="1535"/>
                  </a:cubicBezTo>
                  <a:lnTo>
                    <a:pt x="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2"/>
            <p:cNvSpPr/>
            <p:nvPr/>
          </p:nvSpPr>
          <p:spPr>
            <a:xfrm flipH="1">
              <a:off x="3024764" y="2362167"/>
              <a:ext cx="31411" cy="67388"/>
            </a:xfrm>
            <a:custGeom>
              <a:avLst/>
              <a:gdLst/>
              <a:ahLst/>
              <a:cxnLst/>
              <a:rect l="l" t="t" r="r" b="b"/>
              <a:pathLst>
                <a:path w="1369" h="2937" extrusionOk="0">
                  <a:moveTo>
                    <a:pt x="1335" y="1"/>
                  </a:moveTo>
                  <a:lnTo>
                    <a:pt x="1" y="2469"/>
                  </a:lnTo>
                  <a:lnTo>
                    <a:pt x="1368" y="2936"/>
                  </a:lnTo>
                  <a:lnTo>
                    <a:pt x="1335" y="1"/>
                  </a:ln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2"/>
            <p:cNvSpPr/>
            <p:nvPr/>
          </p:nvSpPr>
          <p:spPr>
            <a:xfrm flipH="1">
              <a:off x="2878583" y="2340738"/>
              <a:ext cx="239586" cy="62799"/>
            </a:xfrm>
            <a:custGeom>
              <a:avLst/>
              <a:gdLst/>
              <a:ahLst/>
              <a:cxnLst/>
              <a:rect l="l" t="t" r="r" b="b"/>
              <a:pathLst>
                <a:path w="10442" h="2737" extrusionOk="0">
                  <a:moveTo>
                    <a:pt x="2035" y="234"/>
                  </a:moveTo>
                  <a:cubicBezTo>
                    <a:pt x="3536" y="234"/>
                    <a:pt x="3536" y="2536"/>
                    <a:pt x="2035" y="2536"/>
                  </a:cubicBezTo>
                  <a:lnTo>
                    <a:pt x="1802" y="2536"/>
                  </a:lnTo>
                  <a:cubicBezTo>
                    <a:pt x="301" y="2536"/>
                    <a:pt x="301" y="234"/>
                    <a:pt x="1802" y="234"/>
                  </a:cubicBezTo>
                  <a:close/>
                  <a:moveTo>
                    <a:pt x="6238" y="234"/>
                  </a:moveTo>
                  <a:cubicBezTo>
                    <a:pt x="7773" y="234"/>
                    <a:pt x="7773" y="2536"/>
                    <a:pt x="6238" y="2536"/>
                  </a:cubicBezTo>
                  <a:lnTo>
                    <a:pt x="6005" y="2536"/>
                  </a:lnTo>
                  <a:cubicBezTo>
                    <a:pt x="4470" y="2536"/>
                    <a:pt x="4470" y="234"/>
                    <a:pt x="6005" y="234"/>
                  </a:cubicBezTo>
                  <a:close/>
                  <a:moveTo>
                    <a:pt x="1835" y="1"/>
                  </a:moveTo>
                  <a:cubicBezTo>
                    <a:pt x="1" y="1"/>
                    <a:pt x="1" y="2736"/>
                    <a:pt x="1835" y="2736"/>
                  </a:cubicBezTo>
                  <a:lnTo>
                    <a:pt x="2035" y="2736"/>
                  </a:lnTo>
                  <a:cubicBezTo>
                    <a:pt x="2052" y="2737"/>
                    <a:pt x="2068" y="2737"/>
                    <a:pt x="2084" y="2737"/>
                  </a:cubicBezTo>
                  <a:cubicBezTo>
                    <a:pt x="3025" y="2737"/>
                    <a:pt x="3664" y="1787"/>
                    <a:pt x="3336" y="935"/>
                  </a:cubicBezTo>
                  <a:cubicBezTo>
                    <a:pt x="3475" y="796"/>
                    <a:pt x="3661" y="726"/>
                    <a:pt x="3834" y="726"/>
                  </a:cubicBezTo>
                  <a:cubicBezTo>
                    <a:pt x="3869" y="726"/>
                    <a:pt x="3903" y="729"/>
                    <a:pt x="3937" y="735"/>
                  </a:cubicBezTo>
                  <a:cubicBezTo>
                    <a:pt x="4237" y="735"/>
                    <a:pt x="4504" y="868"/>
                    <a:pt x="4671" y="1101"/>
                  </a:cubicBezTo>
                  <a:cubicBezTo>
                    <a:pt x="4637" y="1168"/>
                    <a:pt x="4637" y="1268"/>
                    <a:pt x="4637" y="1368"/>
                  </a:cubicBezTo>
                  <a:cubicBezTo>
                    <a:pt x="4637" y="2136"/>
                    <a:pt x="5271" y="2736"/>
                    <a:pt x="6005" y="2736"/>
                  </a:cubicBezTo>
                  <a:lnTo>
                    <a:pt x="6238" y="2736"/>
                  </a:lnTo>
                  <a:cubicBezTo>
                    <a:pt x="7006" y="2736"/>
                    <a:pt x="7606" y="2136"/>
                    <a:pt x="7606" y="1368"/>
                  </a:cubicBezTo>
                  <a:lnTo>
                    <a:pt x="7606" y="1335"/>
                  </a:lnTo>
                  <a:lnTo>
                    <a:pt x="10208" y="1335"/>
                  </a:lnTo>
                  <a:cubicBezTo>
                    <a:pt x="10275" y="1235"/>
                    <a:pt x="10375" y="1168"/>
                    <a:pt x="10441" y="1101"/>
                  </a:cubicBezTo>
                  <a:lnTo>
                    <a:pt x="7573" y="1101"/>
                  </a:lnTo>
                  <a:cubicBezTo>
                    <a:pt x="7439" y="468"/>
                    <a:pt x="6872" y="1"/>
                    <a:pt x="6238" y="1"/>
                  </a:cubicBezTo>
                  <a:lnTo>
                    <a:pt x="6005" y="1"/>
                  </a:lnTo>
                  <a:cubicBezTo>
                    <a:pt x="5471" y="1"/>
                    <a:pt x="4971" y="334"/>
                    <a:pt x="4771" y="835"/>
                  </a:cubicBezTo>
                  <a:cubicBezTo>
                    <a:pt x="4537" y="634"/>
                    <a:pt x="4270" y="501"/>
                    <a:pt x="3970" y="501"/>
                  </a:cubicBezTo>
                  <a:cubicBezTo>
                    <a:pt x="3926" y="495"/>
                    <a:pt x="3881" y="493"/>
                    <a:pt x="3837" y="493"/>
                  </a:cubicBezTo>
                  <a:cubicBezTo>
                    <a:pt x="3616" y="493"/>
                    <a:pt x="3403" y="562"/>
                    <a:pt x="3236" y="701"/>
                  </a:cubicBezTo>
                  <a:cubicBezTo>
                    <a:pt x="3003" y="268"/>
                    <a:pt x="2536" y="1"/>
                    <a:pt x="20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2"/>
            <p:cNvSpPr/>
            <p:nvPr/>
          </p:nvSpPr>
          <p:spPr>
            <a:xfrm flipH="1">
              <a:off x="2906145" y="2462430"/>
              <a:ext cx="85743" cy="56650"/>
            </a:xfrm>
            <a:custGeom>
              <a:avLst/>
              <a:gdLst/>
              <a:ahLst/>
              <a:cxnLst/>
              <a:rect l="l" t="t" r="r" b="b"/>
              <a:pathLst>
                <a:path w="3737" h="2469" extrusionOk="0">
                  <a:moveTo>
                    <a:pt x="3737" y="0"/>
                  </a:moveTo>
                  <a:cubicBezTo>
                    <a:pt x="3370" y="934"/>
                    <a:pt x="1101" y="1602"/>
                    <a:pt x="1" y="1735"/>
                  </a:cubicBezTo>
                  <a:lnTo>
                    <a:pt x="1" y="2469"/>
                  </a:lnTo>
                  <a:cubicBezTo>
                    <a:pt x="1" y="2469"/>
                    <a:pt x="2235" y="1768"/>
                    <a:pt x="2936" y="1168"/>
                  </a:cubicBezTo>
                  <a:cubicBezTo>
                    <a:pt x="3303" y="868"/>
                    <a:pt x="3570" y="467"/>
                    <a:pt x="3737" y="0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2"/>
            <p:cNvSpPr/>
            <p:nvPr/>
          </p:nvSpPr>
          <p:spPr>
            <a:xfrm flipH="1">
              <a:off x="3894163" y="3556069"/>
              <a:ext cx="368923" cy="816638"/>
            </a:xfrm>
            <a:custGeom>
              <a:avLst/>
              <a:gdLst/>
              <a:ahLst/>
              <a:cxnLst/>
              <a:rect l="l" t="t" r="r" b="b"/>
              <a:pathLst>
                <a:path w="16079" h="35592" extrusionOk="0">
                  <a:moveTo>
                    <a:pt x="15411" y="1"/>
                  </a:moveTo>
                  <a:lnTo>
                    <a:pt x="1668" y="334"/>
                  </a:lnTo>
                  <a:cubicBezTo>
                    <a:pt x="1335" y="6672"/>
                    <a:pt x="1068" y="16079"/>
                    <a:pt x="1068" y="16079"/>
                  </a:cubicBezTo>
                  <a:cubicBezTo>
                    <a:pt x="968" y="16913"/>
                    <a:pt x="234" y="18347"/>
                    <a:pt x="134" y="21516"/>
                  </a:cubicBezTo>
                  <a:cubicBezTo>
                    <a:pt x="0" y="26420"/>
                    <a:pt x="167" y="30856"/>
                    <a:pt x="134" y="31990"/>
                  </a:cubicBezTo>
                  <a:lnTo>
                    <a:pt x="67" y="34025"/>
                  </a:lnTo>
                  <a:lnTo>
                    <a:pt x="67" y="34092"/>
                  </a:lnTo>
                  <a:cubicBezTo>
                    <a:pt x="119" y="34822"/>
                    <a:pt x="2003" y="35592"/>
                    <a:pt x="2825" y="35592"/>
                  </a:cubicBezTo>
                  <a:cubicBezTo>
                    <a:pt x="3056" y="35592"/>
                    <a:pt x="3203" y="35532"/>
                    <a:pt x="3203" y="35393"/>
                  </a:cubicBezTo>
                  <a:cubicBezTo>
                    <a:pt x="3203" y="35393"/>
                    <a:pt x="2769" y="34726"/>
                    <a:pt x="3403" y="31657"/>
                  </a:cubicBezTo>
                  <a:cubicBezTo>
                    <a:pt x="3836" y="29489"/>
                    <a:pt x="6071" y="21850"/>
                    <a:pt x="6972" y="17547"/>
                  </a:cubicBezTo>
                  <a:cubicBezTo>
                    <a:pt x="7672" y="14078"/>
                    <a:pt x="8773" y="8274"/>
                    <a:pt x="8773" y="8274"/>
                  </a:cubicBezTo>
                  <a:lnTo>
                    <a:pt x="10041" y="15779"/>
                  </a:lnTo>
                  <a:cubicBezTo>
                    <a:pt x="9874" y="17280"/>
                    <a:pt x="9874" y="18814"/>
                    <a:pt x="9974" y="20315"/>
                  </a:cubicBezTo>
                  <a:cubicBezTo>
                    <a:pt x="10408" y="23685"/>
                    <a:pt x="11075" y="28455"/>
                    <a:pt x="11142" y="30323"/>
                  </a:cubicBezTo>
                  <a:cubicBezTo>
                    <a:pt x="11006" y="31972"/>
                    <a:pt x="11850" y="32366"/>
                    <a:pt x="12844" y="32366"/>
                  </a:cubicBezTo>
                  <a:cubicBezTo>
                    <a:pt x="13317" y="32366"/>
                    <a:pt x="13825" y="32277"/>
                    <a:pt x="14277" y="32191"/>
                  </a:cubicBezTo>
                  <a:cubicBezTo>
                    <a:pt x="14277" y="32191"/>
                    <a:pt x="14277" y="31990"/>
                    <a:pt x="14311" y="31423"/>
                  </a:cubicBezTo>
                  <a:lnTo>
                    <a:pt x="14344" y="30323"/>
                  </a:lnTo>
                  <a:cubicBezTo>
                    <a:pt x="14577" y="27754"/>
                    <a:pt x="15478" y="17880"/>
                    <a:pt x="15678" y="15178"/>
                  </a:cubicBezTo>
                  <a:cubicBezTo>
                    <a:pt x="16078" y="9975"/>
                    <a:pt x="15445" y="4037"/>
                    <a:pt x="15411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2"/>
            <p:cNvSpPr/>
            <p:nvPr/>
          </p:nvSpPr>
          <p:spPr>
            <a:xfrm flipH="1">
              <a:off x="3894920" y="3556069"/>
              <a:ext cx="370461" cy="523821"/>
            </a:xfrm>
            <a:custGeom>
              <a:avLst/>
              <a:gdLst/>
              <a:ahLst/>
              <a:cxnLst/>
              <a:rect l="l" t="t" r="r" b="b"/>
              <a:pathLst>
                <a:path w="16146" h="22830" extrusionOk="0">
                  <a:moveTo>
                    <a:pt x="1768" y="1"/>
                  </a:moveTo>
                  <a:cubicBezTo>
                    <a:pt x="1768" y="1"/>
                    <a:pt x="1468" y="3637"/>
                    <a:pt x="1401" y="5772"/>
                  </a:cubicBezTo>
                  <a:cubicBezTo>
                    <a:pt x="1301" y="7873"/>
                    <a:pt x="1068" y="15445"/>
                    <a:pt x="834" y="16313"/>
                  </a:cubicBezTo>
                  <a:cubicBezTo>
                    <a:pt x="367" y="17980"/>
                    <a:pt x="100" y="19682"/>
                    <a:pt x="0" y="21416"/>
                  </a:cubicBezTo>
                  <a:cubicBezTo>
                    <a:pt x="0" y="21416"/>
                    <a:pt x="1554" y="22793"/>
                    <a:pt x="4228" y="22793"/>
                  </a:cubicBezTo>
                  <a:cubicBezTo>
                    <a:pt x="4831" y="22793"/>
                    <a:pt x="5492" y="22722"/>
                    <a:pt x="6205" y="22550"/>
                  </a:cubicBezTo>
                  <a:cubicBezTo>
                    <a:pt x="6171" y="22417"/>
                    <a:pt x="7205" y="19048"/>
                    <a:pt x="7639" y="16780"/>
                  </a:cubicBezTo>
                  <a:cubicBezTo>
                    <a:pt x="8073" y="14511"/>
                    <a:pt x="8773" y="10242"/>
                    <a:pt x="8773" y="10242"/>
                  </a:cubicBezTo>
                  <a:cubicBezTo>
                    <a:pt x="8773" y="10242"/>
                    <a:pt x="9607" y="15012"/>
                    <a:pt x="9674" y="15946"/>
                  </a:cubicBezTo>
                  <a:cubicBezTo>
                    <a:pt x="9707" y="16846"/>
                    <a:pt x="9340" y="19381"/>
                    <a:pt x="9674" y="22350"/>
                  </a:cubicBezTo>
                  <a:cubicBezTo>
                    <a:pt x="10498" y="22659"/>
                    <a:pt x="11382" y="22829"/>
                    <a:pt x="12264" y="22829"/>
                  </a:cubicBezTo>
                  <a:cubicBezTo>
                    <a:pt x="12524" y="22829"/>
                    <a:pt x="12784" y="22814"/>
                    <a:pt x="13043" y="22784"/>
                  </a:cubicBezTo>
                  <a:cubicBezTo>
                    <a:pt x="14844" y="22584"/>
                    <a:pt x="15545" y="21650"/>
                    <a:pt x="15545" y="21650"/>
                  </a:cubicBezTo>
                  <a:cubicBezTo>
                    <a:pt x="15545" y="21650"/>
                    <a:pt x="15945" y="15712"/>
                    <a:pt x="16045" y="13444"/>
                  </a:cubicBezTo>
                  <a:cubicBezTo>
                    <a:pt x="16145" y="11176"/>
                    <a:pt x="15845" y="2970"/>
                    <a:pt x="15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2"/>
            <p:cNvSpPr/>
            <p:nvPr/>
          </p:nvSpPr>
          <p:spPr>
            <a:xfrm flipH="1">
              <a:off x="3955411" y="3698432"/>
              <a:ext cx="108688" cy="212029"/>
            </a:xfrm>
            <a:custGeom>
              <a:avLst/>
              <a:gdLst/>
              <a:ahLst/>
              <a:cxnLst/>
              <a:rect l="l" t="t" r="r" b="b"/>
              <a:pathLst>
                <a:path w="4737" h="9241" extrusionOk="0">
                  <a:moveTo>
                    <a:pt x="4737" y="0"/>
                  </a:moveTo>
                  <a:lnTo>
                    <a:pt x="4737" y="0"/>
                  </a:lnTo>
                  <a:cubicBezTo>
                    <a:pt x="3403" y="1535"/>
                    <a:pt x="367" y="1768"/>
                    <a:pt x="367" y="1768"/>
                  </a:cubicBezTo>
                  <a:lnTo>
                    <a:pt x="0" y="4037"/>
                  </a:lnTo>
                  <a:cubicBezTo>
                    <a:pt x="300" y="5838"/>
                    <a:pt x="601" y="7572"/>
                    <a:pt x="801" y="9240"/>
                  </a:cubicBezTo>
                  <a:lnTo>
                    <a:pt x="701" y="4504"/>
                  </a:lnTo>
                  <a:lnTo>
                    <a:pt x="1101" y="2302"/>
                  </a:lnTo>
                  <a:cubicBezTo>
                    <a:pt x="4270" y="2002"/>
                    <a:pt x="4737" y="1"/>
                    <a:pt x="4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2"/>
            <p:cNvSpPr/>
            <p:nvPr/>
          </p:nvSpPr>
          <p:spPr>
            <a:xfrm flipH="1">
              <a:off x="4080907" y="4383405"/>
              <a:ext cx="194431" cy="105154"/>
            </a:xfrm>
            <a:custGeom>
              <a:avLst/>
              <a:gdLst/>
              <a:ahLst/>
              <a:cxnLst/>
              <a:rect l="l" t="t" r="r" b="b"/>
              <a:pathLst>
                <a:path w="8474" h="4583" extrusionOk="0">
                  <a:moveTo>
                    <a:pt x="167" y="0"/>
                  </a:moveTo>
                  <a:cubicBezTo>
                    <a:pt x="1" y="67"/>
                    <a:pt x="101" y="567"/>
                    <a:pt x="167" y="734"/>
                  </a:cubicBezTo>
                  <a:cubicBezTo>
                    <a:pt x="368" y="1034"/>
                    <a:pt x="668" y="1268"/>
                    <a:pt x="1035" y="1368"/>
                  </a:cubicBezTo>
                  <a:cubicBezTo>
                    <a:pt x="1602" y="1534"/>
                    <a:pt x="2102" y="1935"/>
                    <a:pt x="2402" y="2435"/>
                  </a:cubicBezTo>
                  <a:cubicBezTo>
                    <a:pt x="2669" y="3202"/>
                    <a:pt x="3270" y="3803"/>
                    <a:pt x="4003" y="4136"/>
                  </a:cubicBezTo>
                  <a:cubicBezTo>
                    <a:pt x="4640" y="4434"/>
                    <a:pt x="5331" y="4582"/>
                    <a:pt x="6024" y="4582"/>
                  </a:cubicBezTo>
                  <a:cubicBezTo>
                    <a:pt x="6421" y="4582"/>
                    <a:pt x="6818" y="4534"/>
                    <a:pt x="7206" y="4437"/>
                  </a:cubicBezTo>
                  <a:cubicBezTo>
                    <a:pt x="8106" y="4170"/>
                    <a:pt x="8373" y="3736"/>
                    <a:pt x="8473" y="3503"/>
                  </a:cubicBezTo>
                  <a:cubicBezTo>
                    <a:pt x="8473" y="3202"/>
                    <a:pt x="8473" y="2869"/>
                    <a:pt x="8473" y="2569"/>
                  </a:cubicBezTo>
                  <a:lnTo>
                    <a:pt x="1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2"/>
            <p:cNvSpPr/>
            <p:nvPr/>
          </p:nvSpPr>
          <p:spPr>
            <a:xfrm flipH="1">
              <a:off x="4081687" y="4316387"/>
              <a:ext cx="191356" cy="160588"/>
            </a:xfrm>
            <a:custGeom>
              <a:avLst/>
              <a:gdLst/>
              <a:ahLst/>
              <a:cxnLst/>
              <a:rect l="l" t="t" r="r" b="b"/>
              <a:pathLst>
                <a:path w="8340" h="6999" extrusionOk="0">
                  <a:moveTo>
                    <a:pt x="3384" y="1"/>
                  </a:moveTo>
                  <a:cubicBezTo>
                    <a:pt x="2996" y="1"/>
                    <a:pt x="2622" y="131"/>
                    <a:pt x="2302" y="353"/>
                  </a:cubicBezTo>
                  <a:cubicBezTo>
                    <a:pt x="2102" y="519"/>
                    <a:pt x="1935" y="719"/>
                    <a:pt x="1835" y="953"/>
                  </a:cubicBezTo>
                  <a:cubicBezTo>
                    <a:pt x="1802" y="1053"/>
                    <a:pt x="1735" y="1120"/>
                    <a:pt x="1669" y="1153"/>
                  </a:cubicBezTo>
                  <a:cubicBezTo>
                    <a:pt x="1602" y="1220"/>
                    <a:pt x="1535" y="1253"/>
                    <a:pt x="1468" y="1253"/>
                  </a:cubicBezTo>
                  <a:cubicBezTo>
                    <a:pt x="1418" y="1262"/>
                    <a:pt x="1368" y="1266"/>
                    <a:pt x="1319" y="1266"/>
                  </a:cubicBezTo>
                  <a:cubicBezTo>
                    <a:pt x="1170" y="1266"/>
                    <a:pt x="1026" y="1228"/>
                    <a:pt x="901" y="1153"/>
                  </a:cubicBezTo>
                  <a:cubicBezTo>
                    <a:pt x="735" y="986"/>
                    <a:pt x="601" y="820"/>
                    <a:pt x="501" y="619"/>
                  </a:cubicBezTo>
                  <a:lnTo>
                    <a:pt x="501" y="152"/>
                  </a:lnTo>
                  <a:cubicBezTo>
                    <a:pt x="472" y="145"/>
                    <a:pt x="442" y="135"/>
                    <a:pt x="413" y="135"/>
                  </a:cubicBezTo>
                  <a:cubicBezTo>
                    <a:pt x="306" y="135"/>
                    <a:pt x="215" y="271"/>
                    <a:pt x="268" y="1186"/>
                  </a:cubicBezTo>
                  <a:cubicBezTo>
                    <a:pt x="301" y="1754"/>
                    <a:pt x="1" y="2054"/>
                    <a:pt x="67" y="3088"/>
                  </a:cubicBezTo>
                  <a:cubicBezTo>
                    <a:pt x="401" y="3555"/>
                    <a:pt x="735" y="3655"/>
                    <a:pt x="1335" y="3922"/>
                  </a:cubicBezTo>
                  <a:cubicBezTo>
                    <a:pt x="1969" y="4189"/>
                    <a:pt x="2502" y="4689"/>
                    <a:pt x="2803" y="5323"/>
                  </a:cubicBezTo>
                  <a:cubicBezTo>
                    <a:pt x="3203" y="6023"/>
                    <a:pt x="3870" y="6557"/>
                    <a:pt x="4637" y="6790"/>
                  </a:cubicBezTo>
                  <a:cubicBezTo>
                    <a:pt x="5026" y="6929"/>
                    <a:pt x="5462" y="6999"/>
                    <a:pt x="5886" y="6999"/>
                  </a:cubicBezTo>
                  <a:cubicBezTo>
                    <a:pt x="5971" y="6999"/>
                    <a:pt x="6055" y="6996"/>
                    <a:pt x="6138" y="6991"/>
                  </a:cubicBezTo>
                  <a:cubicBezTo>
                    <a:pt x="6539" y="6957"/>
                    <a:pt x="6939" y="6891"/>
                    <a:pt x="7306" y="6757"/>
                  </a:cubicBezTo>
                  <a:cubicBezTo>
                    <a:pt x="7740" y="6624"/>
                    <a:pt x="8073" y="6323"/>
                    <a:pt x="8207" y="5923"/>
                  </a:cubicBezTo>
                  <a:cubicBezTo>
                    <a:pt x="8340" y="5356"/>
                    <a:pt x="8207" y="4756"/>
                    <a:pt x="7806" y="4322"/>
                  </a:cubicBezTo>
                  <a:cubicBezTo>
                    <a:pt x="7439" y="3955"/>
                    <a:pt x="7039" y="3655"/>
                    <a:pt x="6572" y="3388"/>
                  </a:cubicBezTo>
                  <a:cubicBezTo>
                    <a:pt x="6138" y="3088"/>
                    <a:pt x="5738" y="2754"/>
                    <a:pt x="5371" y="2354"/>
                  </a:cubicBezTo>
                  <a:cubicBezTo>
                    <a:pt x="4837" y="1820"/>
                    <a:pt x="4237" y="1153"/>
                    <a:pt x="4104" y="519"/>
                  </a:cubicBezTo>
                  <a:cubicBezTo>
                    <a:pt x="4070" y="353"/>
                    <a:pt x="4104" y="186"/>
                    <a:pt x="3970" y="86"/>
                  </a:cubicBezTo>
                  <a:cubicBezTo>
                    <a:pt x="3937" y="52"/>
                    <a:pt x="3870" y="52"/>
                    <a:pt x="3803" y="52"/>
                  </a:cubicBezTo>
                  <a:cubicBezTo>
                    <a:pt x="3663" y="17"/>
                    <a:pt x="3523" y="1"/>
                    <a:pt x="338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2"/>
            <p:cNvSpPr/>
            <p:nvPr/>
          </p:nvSpPr>
          <p:spPr>
            <a:xfrm flipH="1">
              <a:off x="4081687" y="4316387"/>
              <a:ext cx="191356" cy="160588"/>
            </a:xfrm>
            <a:custGeom>
              <a:avLst/>
              <a:gdLst/>
              <a:ahLst/>
              <a:cxnLst/>
              <a:rect l="l" t="t" r="r" b="b"/>
              <a:pathLst>
                <a:path w="8340" h="6999" extrusionOk="0">
                  <a:moveTo>
                    <a:pt x="3384" y="1"/>
                  </a:moveTo>
                  <a:cubicBezTo>
                    <a:pt x="2996" y="1"/>
                    <a:pt x="2622" y="131"/>
                    <a:pt x="2302" y="353"/>
                  </a:cubicBezTo>
                  <a:cubicBezTo>
                    <a:pt x="2102" y="519"/>
                    <a:pt x="1935" y="719"/>
                    <a:pt x="1835" y="953"/>
                  </a:cubicBezTo>
                  <a:cubicBezTo>
                    <a:pt x="1802" y="1053"/>
                    <a:pt x="1735" y="1120"/>
                    <a:pt x="1669" y="1153"/>
                  </a:cubicBezTo>
                  <a:cubicBezTo>
                    <a:pt x="1602" y="1220"/>
                    <a:pt x="1535" y="1253"/>
                    <a:pt x="1468" y="1253"/>
                  </a:cubicBezTo>
                  <a:cubicBezTo>
                    <a:pt x="1418" y="1262"/>
                    <a:pt x="1368" y="1266"/>
                    <a:pt x="1319" y="1266"/>
                  </a:cubicBezTo>
                  <a:cubicBezTo>
                    <a:pt x="1170" y="1266"/>
                    <a:pt x="1026" y="1228"/>
                    <a:pt x="901" y="1153"/>
                  </a:cubicBezTo>
                  <a:cubicBezTo>
                    <a:pt x="735" y="986"/>
                    <a:pt x="601" y="820"/>
                    <a:pt x="501" y="619"/>
                  </a:cubicBezTo>
                  <a:lnTo>
                    <a:pt x="501" y="152"/>
                  </a:lnTo>
                  <a:cubicBezTo>
                    <a:pt x="472" y="145"/>
                    <a:pt x="442" y="135"/>
                    <a:pt x="413" y="135"/>
                  </a:cubicBezTo>
                  <a:cubicBezTo>
                    <a:pt x="306" y="135"/>
                    <a:pt x="215" y="271"/>
                    <a:pt x="268" y="1186"/>
                  </a:cubicBezTo>
                  <a:cubicBezTo>
                    <a:pt x="301" y="1754"/>
                    <a:pt x="1" y="2054"/>
                    <a:pt x="67" y="3088"/>
                  </a:cubicBezTo>
                  <a:cubicBezTo>
                    <a:pt x="401" y="3555"/>
                    <a:pt x="735" y="3655"/>
                    <a:pt x="1335" y="3922"/>
                  </a:cubicBezTo>
                  <a:cubicBezTo>
                    <a:pt x="1969" y="4189"/>
                    <a:pt x="2502" y="4689"/>
                    <a:pt x="2803" y="5323"/>
                  </a:cubicBezTo>
                  <a:cubicBezTo>
                    <a:pt x="3203" y="6023"/>
                    <a:pt x="3870" y="6557"/>
                    <a:pt x="4637" y="6790"/>
                  </a:cubicBezTo>
                  <a:cubicBezTo>
                    <a:pt x="5026" y="6929"/>
                    <a:pt x="5462" y="6999"/>
                    <a:pt x="5886" y="6999"/>
                  </a:cubicBezTo>
                  <a:cubicBezTo>
                    <a:pt x="5971" y="6999"/>
                    <a:pt x="6055" y="6996"/>
                    <a:pt x="6138" y="6991"/>
                  </a:cubicBezTo>
                  <a:cubicBezTo>
                    <a:pt x="6539" y="6957"/>
                    <a:pt x="6939" y="6891"/>
                    <a:pt x="7306" y="6757"/>
                  </a:cubicBezTo>
                  <a:cubicBezTo>
                    <a:pt x="7740" y="6624"/>
                    <a:pt x="8073" y="6323"/>
                    <a:pt x="8207" y="5923"/>
                  </a:cubicBezTo>
                  <a:cubicBezTo>
                    <a:pt x="8340" y="5356"/>
                    <a:pt x="8207" y="4756"/>
                    <a:pt x="7806" y="4322"/>
                  </a:cubicBezTo>
                  <a:cubicBezTo>
                    <a:pt x="7439" y="3955"/>
                    <a:pt x="7039" y="3655"/>
                    <a:pt x="6572" y="3388"/>
                  </a:cubicBezTo>
                  <a:cubicBezTo>
                    <a:pt x="6138" y="3088"/>
                    <a:pt x="5738" y="2754"/>
                    <a:pt x="5371" y="2354"/>
                  </a:cubicBezTo>
                  <a:cubicBezTo>
                    <a:pt x="4837" y="1820"/>
                    <a:pt x="4237" y="1153"/>
                    <a:pt x="4104" y="519"/>
                  </a:cubicBezTo>
                  <a:cubicBezTo>
                    <a:pt x="4070" y="353"/>
                    <a:pt x="4104" y="186"/>
                    <a:pt x="3970" y="86"/>
                  </a:cubicBezTo>
                  <a:cubicBezTo>
                    <a:pt x="3937" y="52"/>
                    <a:pt x="3870" y="52"/>
                    <a:pt x="3803" y="52"/>
                  </a:cubicBezTo>
                  <a:cubicBezTo>
                    <a:pt x="3663" y="17"/>
                    <a:pt x="3523" y="1"/>
                    <a:pt x="33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2"/>
            <p:cNvSpPr/>
            <p:nvPr/>
          </p:nvSpPr>
          <p:spPr>
            <a:xfrm flipH="1">
              <a:off x="4163579" y="4347132"/>
              <a:ext cx="51304" cy="23472"/>
            </a:xfrm>
            <a:custGeom>
              <a:avLst/>
              <a:gdLst/>
              <a:ahLst/>
              <a:cxnLst/>
              <a:rect l="l" t="t" r="r" b="b"/>
              <a:pathLst>
                <a:path w="2236" h="1023" extrusionOk="0">
                  <a:moveTo>
                    <a:pt x="1731" y="1"/>
                  </a:moveTo>
                  <a:cubicBezTo>
                    <a:pt x="1186" y="1"/>
                    <a:pt x="676" y="201"/>
                    <a:pt x="268" y="580"/>
                  </a:cubicBezTo>
                  <a:cubicBezTo>
                    <a:pt x="168" y="647"/>
                    <a:pt x="1" y="847"/>
                    <a:pt x="101" y="947"/>
                  </a:cubicBezTo>
                  <a:cubicBezTo>
                    <a:pt x="151" y="997"/>
                    <a:pt x="201" y="1022"/>
                    <a:pt x="251" y="1022"/>
                  </a:cubicBezTo>
                  <a:cubicBezTo>
                    <a:pt x="301" y="1022"/>
                    <a:pt x="351" y="997"/>
                    <a:pt x="401" y="947"/>
                  </a:cubicBezTo>
                  <a:cubicBezTo>
                    <a:pt x="844" y="593"/>
                    <a:pt x="1419" y="369"/>
                    <a:pt x="2008" y="369"/>
                  </a:cubicBezTo>
                  <a:cubicBezTo>
                    <a:pt x="2084" y="369"/>
                    <a:pt x="2160" y="373"/>
                    <a:pt x="2236" y="380"/>
                  </a:cubicBezTo>
                  <a:cubicBezTo>
                    <a:pt x="2236" y="180"/>
                    <a:pt x="2102" y="47"/>
                    <a:pt x="1969" y="13"/>
                  </a:cubicBezTo>
                  <a:cubicBezTo>
                    <a:pt x="1889" y="5"/>
                    <a:pt x="1810" y="1"/>
                    <a:pt x="1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2"/>
            <p:cNvSpPr/>
            <p:nvPr/>
          </p:nvSpPr>
          <p:spPr>
            <a:xfrm flipH="1">
              <a:off x="4147495" y="4364178"/>
              <a:ext cx="52841" cy="23633"/>
            </a:xfrm>
            <a:custGeom>
              <a:avLst/>
              <a:gdLst/>
              <a:ahLst/>
              <a:cxnLst/>
              <a:rect l="l" t="t" r="r" b="b"/>
              <a:pathLst>
                <a:path w="2303" h="1030" extrusionOk="0">
                  <a:moveTo>
                    <a:pt x="1793" y="1"/>
                  </a:moveTo>
                  <a:cubicBezTo>
                    <a:pt x="1178" y="1"/>
                    <a:pt x="599" y="202"/>
                    <a:pt x="134" y="605"/>
                  </a:cubicBezTo>
                  <a:cubicBezTo>
                    <a:pt x="34" y="671"/>
                    <a:pt x="1" y="771"/>
                    <a:pt x="34" y="905"/>
                  </a:cubicBezTo>
                  <a:cubicBezTo>
                    <a:pt x="74" y="986"/>
                    <a:pt x="151" y="1030"/>
                    <a:pt x="236" y="1030"/>
                  </a:cubicBezTo>
                  <a:cubicBezTo>
                    <a:pt x="290" y="1030"/>
                    <a:pt x="348" y="1011"/>
                    <a:pt x="401" y="971"/>
                  </a:cubicBezTo>
                  <a:cubicBezTo>
                    <a:pt x="1112" y="438"/>
                    <a:pt x="1720" y="349"/>
                    <a:pt x="2046" y="349"/>
                  </a:cubicBezTo>
                  <a:cubicBezTo>
                    <a:pt x="2210" y="349"/>
                    <a:pt x="2302" y="371"/>
                    <a:pt x="2302" y="371"/>
                  </a:cubicBezTo>
                  <a:cubicBezTo>
                    <a:pt x="2302" y="104"/>
                    <a:pt x="1935" y="4"/>
                    <a:pt x="1935" y="4"/>
                  </a:cubicBezTo>
                  <a:cubicBezTo>
                    <a:pt x="1888" y="2"/>
                    <a:pt x="1840" y="1"/>
                    <a:pt x="1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2"/>
            <p:cNvSpPr/>
            <p:nvPr/>
          </p:nvSpPr>
          <p:spPr>
            <a:xfrm flipH="1">
              <a:off x="4129140" y="4380331"/>
              <a:ext cx="55113" cy="26157"/>
            </a:xfrm>
            <a:custGeom>
              <a:avLst/>
              <a:gdLst/>
              <a:ahLst/>
              <a:cxnLst/>
              <a:rect l="l" t="t" r="r" b="b"/>
              <a:pathLst>
                <a:path w="2402" h="1140" extrusionOk="0">
                  <a:moveTo>
                    <a:pt x="1901" y="1"/>
                  </a:moveTo>
                  <a:cubicBezTo>
                    <a:pt x="1268" y="1"/>
                    <a:pt x="634" y="234"/>
                    <a:pt x="134" y="668"/>
                  </a:cubicBezTo>
                  <a:cubicBezTo>
                    <a:pt x="33" y="768"/>
                    <a:pt x="0" y="901"/>
                    <a:pt x="67" y="1001"/>
                  </a:cubicBezTo>
                  <a:lnTo>
                    <a:pt x="67" y="1035"/>
                  </a:lnTo>
                  <a:cubicBezTo>
                    <a:pt x="120" y="1106"/>
                    <a:pt x="193" y="1139"/>
                    <a:pt x="270" y="1139"/>
                  </a:cubicBezTo>
                  <a:cubicBezTo>
                    <a:pt x="336" y="1139"/>
                    <a:pt x="405" y="1115"/>
                    <a:pt x="467" y="1068"/>
                  </a:cubicBezTo>
                  <a:cubicBezTo>
                    <a:pt x="967" y="662"/>
                    <a:pt x="1614" y="431"/>
                    <a:pt x="2269" y="431"/>
                  </a:cubicBezTo>
                  <a:cubicBezTo>
                    <a:pt x="2314" y="431"/>
                    <a:pt x="2358" y="432"/>
                    <a:pt x="2402" y="434"/>
                  </a:cubicBezTo>
                  <a:cubicBezTo>
                    <a:pt x="2368" y="134"/>
                    <a:pt x="1901" y="1"/>
                    <a:pt x="19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2"/>
            <p:cNvSpPr/>
            <p:nvPr/>
          </p:nvSpPr>
          <p:spPr>
            <a:xfrm flipH="1">
              <a:off x="4077860" y="4403090"/>
              <a:ext cx="105636" cy="73881"/>
            </a:xfrm>
            <a:custGeom>
              <a:avLst/>
              <a:gdLst/>
              <a:ahLst/>
              <a:cxnLst/>
              <a:rect l="l" t="t" r="r" b="b"/>
              <a:pathLst>
                <a:path w="4604" h="3220" extrusionOk="0">
                  <a:moveTo>
                    <a:pt x="2922" y="1"/>
                  </a:moveTo>
                  <a:cubicBezTo>
                    <a:pt x="2135" y="1"/>
                    <a:pt x="1134" y="430"/>
                    <a:pt x="568" y="1077"/>
                  </a:cubicBezTo>
                  <a:cubicBezTo>
                    <a:pt x="167" y="1510"/>
                    <a:pt x="0" y="2111"/>
                    <a:pt x="67" y="2711"/>
                  </a:cubicBezTo>
                  <a:cubicBezTo>
                    <a:pt x="301" y="2845"/>
                    <a:pt x="501" y="2945"/>
                    <a:pt x="768" y="3011"/>
                  </a:cubicBezTo>
                  <a:cubicBezTo>
                    <a:pt x="1157" y="3150"/>
                    <a:pt x="1569" y="3220"/>
                    <a:pt x="2005" y="3220"/>
                  </a:cubicBezTo>
                  <a:cubicBezTo>
                    <a:pt x="2092" y="3220"/>
                    <a:pt x="2180" y="3217"/>
                    <a:pt x="2269" y="3212"/>
                  </a:cubicBezTo>
                  <a:cubicBezTo>
                    <a:pt x="2669" y="3212"/>
                    <a:pt x="3069" y="3112"/>
                    <a:pt x="3436" y="2978"/>
                  </a:cubicBezTo>
                  <a:cubicBezTo>
                    <a:pt x="3837" y="2845"/>
                    <a:pt x="4370" y="2578"/>
                    <a:pt x="4504" y="2111"/>
                  </a:cubicBezTo>
                  <a:cubicBezTo>
                    <a:pt x="4604" y="1510"/>
                    <a:pt x="4437" y="910"/>
                    <a:pt x="4037" y="443"/>
                  </a:cubicBezTo>
                  <a:cubicBezTo>
                    <a:pt x="3870" y="276"/>
                    <a:pt x="3670" y="143"/>
                    <a:pt x="3436" y="76"/>
                  </a:cubicBezTo>
                  <a:cubicBezTo>
                    <a:pt x="3283" y="25"/>
                    <a:pt x="3108" y="1"/>
                    <a:pt x="29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2"/>
            <p:cNvSpPr/>
            <p:nvPr/>
          </p:nvSpPr>
          <p:spPr>
            <a:xfrm flipH="1">
              <a:off x="3826833" y="4306086"/>
              <a:ext cx="194408" cy="105131"/>
            </a:xfrm>
            <a:custGeom>
              <a:avLst/>
              <a:gdLst/>
              <a:ahLst/>
              <a:cxnLst/>
              <a:rect l="l" t="t" r="r" b="b"/>
              <a:pathLst>
                <a:path w="8473" h="4582" extrusionOk="0">
                  <a:moveTo>
                    <a:pt x="167" y="1"/>
                  </a:moveTo>
                  <a:cubicBezTo>
                    <a:pt x="0" y="68"/>
                    <a:pt x="67" y="568"/>
                    <a:pt x="167" y="735"/>
                  </a:cubicBezTo>
                  <a:cubicBezTo>
                    <a:pt x="367" y="1035"/>
                    <a:pt x="667" y="1269"/>
                    <a:pt x="1034" y="1369"/>
                  </a:cubicBezTo>
                  <a:cubicBezTo>
                    <a:pt x="1435" y="1502"/>
                    <a:pt x="2168" y="1902"/>
                    <a:pt x="2402" y="2403"/>
                  </a:cubicBezTo>
                  <a:cubicBezTo>
                    <a:pt x="2669" y="3203"/>
                    <a:pt x="3236" y="3804"/>
                    <a:pt x="4003" y="4104"/>
                  </a:cubicBezTo>
                  <a:cubicBezTo>
                    <a:pt x="4646" y="4425"/>
                    <a:pt x="5330" y="4581"/>
                    <a:pt x="6028" y="4581"/>
                  </a:cubicBezTo>
                  <a:cubicBezTo>
                    <a:pt x="6418" y="4581"/>
                    <a:pt x="6811" y="4533"/>
                    <a:pt x="7205" y="4437"/>
                  </a:cubicBezTo>
                  <a:cubicBezTo>
                    <a:pt x="8106" y="4171"/>
                    <a:pt x="8373" y="3737"/>
                    <a:pt x="8440" y="3503"/>
                  </a:cubicBezTo>
                  <a:cubicBezTo>
                    <a:pt x="8473" y="3170"/>
                    <a:pt x="8473" y="2870"/>
                    <a:pt x="8440" y="2569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2"/>
            <p:cNvSpPr/>
            <p:nvPr/>
          </p:nvSpPr>
          <p:spPr>
            <a:xfrm flipH="1">
              <a:off x="3826833" y="4239091"/>
              <a:ext cx="192114" cy="160588"/>
            </a:xfrm>
            <a:custGeom>
              <a:avLst/>
              <a:gdLst/>
              <a:ahLst/>
              <a:cxnLst/>
              <a:rect l="l" t="t" r="r" b="b"/>
              <a:pathLst>
                <a:path w="8373" h="6999" extrusionOk="0">
                  <a:moveTo>
                    <a:pt x="3384" y="1"/>
                  </a:moveTo>
                  <a:cubicBezTo>
                    <a:pt x="2995" y="1"/>
                    <a:pt x="2621" y="131"/>
                    <a:pt x="2302" y="352"/>
                  </a:cubicBezTo>
                  <a:cubicBezTo>
                    <a:pt x="2102" y="519"/>
                    <a:pt x="1935" y="719"/>
                    <a:pt x="1835" y="953"/>
                  </a:cubicBezTo>
                  <a:cubicBezTo>
                    <a:pt x="1802" y="1053"/>
                    <a:pt x="1735" y="1120"/>
                    <a:pt x="1668" y="1186"/>
                  </a:cubicBezTo>
                  <a:cubicBezTo>
                    <a:pt x="1601" y="1220"/>
                    <a:pt x="1535" y="1253"/>
                    <a:pt x="1435" y="1253"/>
                  </a:cubicBezTo>
                  <a:cubicBezTo>
                    <a:pt x="1393" y="1261"/>
                    <a:pt x="1349" y="1266"/>
                    <a:pt x="1304" y="1266"/>
                  </a:cubicBezTo>
                  <a:cubicBezTo>
                    <a:pt x="1170" y="1266"/>
                    <a:pt x="1026" y="1228"/>
                    <a:pt x="901" y="1153"/>
                  </a:cubicBezTo>
                  <a:cubicBezTo>
                    <a:pt x="734" y="986"/>
                    <a:pt x="601" y="819"/>
                    <a:pt x="501" y="619"/>
                  </a:cubicBezTo>
                  <a:lnTo>
                    <a:pt x="501" y="152"/>
                  </a:lnTo>
                  <a:cubicBezTo>
                    <a:pt x="472" y="145"/>
                    <a:pt x="441" y="135"/>
                    <a:pt x="412" y="135"/>
                  </a:cubicBezTo>
                  <a:cubicBezTo>
                    <a:pt x="306" y="135"/>
                    <a:pt x="215" y="271"/>
                    <a:pt x="267" y="1186"/>
                  </a:cubicBezTo>
                  <a:cubicBezTo>
                    <a:pt x="300" y="1753"/>
                    <a:pt x="0" y="2054"/>
                    <a:pt x="67" y="3088"/>
                  </a:cubicBezTo>
                  <a:cubicBezTo>
                    <a:pt x="434" y="3555"/>
                    <a:pt x="734" y="3655"/>
                    <a:pt x="1335" y="3922"/>
                  </a:cubicBezTo>
                  <a:cubicBezTo>
                    <a:pt x="1968" y="4189"/>
                    <a:pt x="2502" y="4689"/>
                    <a:pt x="2836" y="5323"/>
                  </a:cubicBezTo>
                  <a:cubicBezTo>
                    <a:pt x="3236" y="6023"/>
                    <a:pt x="3870" y="6524"/>
                    <a:pt x="4637" y="6757"/>
                  </a:cubicBezTo>
                  <a:cubicBezTo>
                    <a:pt x="5056" y="6925"/>
                    <a:pt x="5475" y="6999"/>
                    <a:pt x="5914" y="6999"/>
                  </a:cubicBezTo>
                  <a:cubicBezTo>
                    <a:pt x="5999" y="6999"/>
                    <a:pt x="6085" y="6996"/>
                    <a:pt x="6171" y="6991"/>
                  </a:cubicBezTo>
                  <a:cubicBezTo>
                    <a:pt x="6572" y="6957"/>
                    <a:pt x="6939" y="6890"/>
                    <a:pt x="7339" y="6757"/>
                  </a:cubicBezTo>
                  <a:cubicBezTo>
                    <a:pt x="7739" y="6624"/>
                    <a:pt x="8073" y="6323"/>
                    <a:pt x="8239" y="5923"/>
                  </a:cubicBezTo>
                  <a:cubicBezTo>
                    <a:pt x="8373" y="5356"/>
                    <a:pt x="8206" y="4756"/>
                    <a:pt x="7806" y="4322"/>
                  </a:cubicBezTo>
                  <a:cubicBezTo>
                    <a:pt x="7439" y="3955"/>
                    <a:pt x="7005" y="3655"/>
                    <a:pt x="6572" y="3388"/>
                  </a:cubicBezTo>
                  <a:cubicBezTo>
                    <a:pt x="6138" y="3088"/>
                    <a:pt x="5704" y="2754"/>
                    <a:pt x="5371" y="2387"/>
                  </a:cubicBezTo>
                  <a:cubicBezTo>
                    <a:pt x="4837" y="1820"/>
                    <a:pt x="4237" y="1153"/>
                    <a:pt x="4103" y="519"/>
                  </a:cubicBezTo>
                  <a:cubicBezTo>
                    <a:pt x="4070" y="352"/>
                    <a:pt x="4103" y="186"/>
                    <a:pt x="3970" y="86"/>
                  </a:cubicBezTo>
                  <a:cubicBezTo>
                    <a:pt x="3903" y="52"/>
                    <a:pt x="3870" y="52"/>
                    <a:pt x="3803" y="52"/>
                  </a:cubicBezTo>
                  <a:cubicBezTo>
                    <a:pt x="3663" y="17"/>
                    <a:pt x="3522" y="1"/>
                    <a:pt x="338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2"/>
            <p:cNvSpPr/>
            <p:nvPr/>
          </p:nvSpPr>
          <p:spPr>
            <a:xfrm flipH="1">
              <a:off x="3826833" y="4239091"/>
              <a:ext cx="192114" cy="160588"/>
            </a:xfrm>
            <a:custGeom>
              <a:avLst/>
              <a:gdLst/>
              <a:ahLst/>
              <a:cxnLst/>
              <a:rect l="l" t="t" r="r" b="b"/>
              <a:pathLst>
                <a:path w="8373" h="6999" extrusionOk="0">
                  <a:moveTo>
                    <a:pt x="3384" y="1"/>
                  </a:moveTo>
                  <a:cubicBezTo>
                    <a:pt x="2995" y="1"/>
                    <a:pt x="2621" y="131"/>
                    <a:pt x="2302" y="352"/>
                  </a:cubicBezTo>
                  <a:cubicBezTo>
                    <a:pt x="2102" y="519"/>
                    <a:pt x="1935" y="719"/>
                    <a:pt x="1835" y="953"/>
                  </a:cubicBezTo>
                  <a:cubicBezTo>
                    <a:pt x="1802" y="1053"/>
                    <a:pt x="1735" y="1120"/>
                    <a:pt x="1668" y="1186"/>
                  </a:cubicBezTo>
                  <a:cubicBezTo>
                    <a:pt x="1601" y="1220"/>
                    <a:pt x="1535" y="1253"/>
                    <a:pt x="1435" y="1253"/>
                  </a:cubicBezTo>
                  <a:cubicBezTo>
                    <a:pt x="1393" y="1261"/>
                    <a:pt x="1349" y="1266"/>
                    <a:pt x="1304" y="1266"/>
                  </a:cubicBezTo>
                  <a:cubicBezTo>
                    <a:pt x="1170" y="1266"/>
                    <a:pt x="1026" y="1228"/>
                    <a:pt x="901" y="1153"/>
                  </a:cubicBezTo>
                  <a:cubicBezTo>
                    <a:pt x="734" y="986"/>
                    <a:pt x="601" y="819"/>
                    <a:pt x="501" y="619"/>
                  </a:cubicBezTo>
                  <a:lnTo>
                    <a:pt x="501" y="152"/>
                  </a:lnTo>
                  <a:cubicBezTo>
                    <a:pt x="472" y="145"/>
                    <a:pt x="441" y="135"/>
                    <a:pt x="412" y="135"/>
                  </a:cubicBezTo>
                  <a:cubicBezTo>
                    <a:pt x="306" y="135"/>
                    <a:pt x="215" y="271"/>
                    <a:pt x="267" y="1186"/>
                  </a:cubicBezTo>
                  <a:cubicBezTo>
                    <a:pt x="300" y="1753"/>
                    <a:pt x="0" y="2054"/>
                    <a:pt x="67" y="3088"/>
                  </a:cubicBezTo>
                  <a:cubicBezTo>
                    <a:pt x="434" y="3555"/>
                    <a:pt x="734" y="3655"/>
                    <a:pt x="1335" y="3922"/>
                  </a:cubicBezTo>
                  <a:cubicBezTo>
                    <a:pt x="1968" y="4189"/>
                    <a:pt x="2502" y="4689"/>
                    <a:pt x="2836" y="5323"/>
                  </a:cubicBezTo>
                  <a:cubicBezTo>
                    <a:pt x="3236" y="6023"/>
                    <a:pt x="3870" y="6524"/>
                    <a:pt x="4637" y="6757"/>
                  </a:cubicBezTo>
                  <a:cubicBezTo>
                    <a:pt x="5056" y="6925"/>
                    <a:pt x="5475" y="6999"/>
                    <a:pt x="5914" y="6999"/>
                  </a:cubicBezTo>
                  <a:cubicBezTo>
                    <a:pt x="5999" y="6999"/>
                    <a:pt x="6085" y="6996"/>
                    <a:pt x="6171" y="6991"/>
                  </a:cubicBezTo>
                  <a:cubicBezTo>
                    <a:pt x="6572" y="6957"/>
                    <a:pt x="6939" y="6890"/>
                    <a:pt x="7339" y="6757"/>
                  </a:cubicBezTo>
                  <a:cubicBezTo>
                    <a:pt x="7739" y="6624"/>
                    <a:pt x="8073" y="6323"/>
                    <a:pt x="8239" y="5923"/>
                  </a:cubicBezTo>
                  <a:cubicBezTo>
                    <a:pt x="8373" y="5356"/>
                    <a:pt x="8206" y="4756"/>
                    <a:pt x="7806" y="4322"/>
                  </a:cubicBezTo>
                  <a:cubicBezTo>
                    <a:pt x="7439" y="3955"/>
                    <a:pt x="7005" y="3655"/>
                    <a:pt x="6572" y="3388"/>
                  </a:cubicBezTo>
                  <a:cubicBezTo>
                    <a:pt x="6138" y="3088"/>
                    <a:pt x="5704" y="2754"/>
                    <a:pt x="5371" y="2387"/>
                  </a:cubicBezTo>
                  <a:cubicBezTo>
                    <a:pt x="4837" y="1820"/>
                    <a:pt x="4237" y="1153"/>
                    <a:pt x="4103" y="519"/>
                  </a:cubicBezTo>
                  <a:cubicBezTo>
                    <a:pt x="4070" y="352"/>
                    <a:pt x="4103" y="186"/>
                    <a:pt x="3970" y="86"/>
                  </a:cubicBezTo>
                  <a:cubicBezTo>
                    <a:pt x="3903" y="52"/>
                    <a:pt x="3870" y="52"/>
                    <a:pt x="3803" y="52"/>
                  </a:cubicBezTo>
                  <a:cubicBezTo>
                    <a:pt x="3663" y="17"/>
                    <a:pt x="3522" y="1"/>
                    <a:pt x="33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2"/>
            <p:cNvSpPr/>
            <p:nvPr/>
          </p:nvSpPr>
          <p:spPr>
            <a:xfrm flipH="1">
              <a:off x="3909481" y="4269835"/>
              <a:ext cx="50547" cy="23472"/>
            </a:xfrm>
            <a:custGeom>
              <a:avLst/>
              <a:gdLst/>
              <a:ahLst/>
              <a:cxnLst/>
              <a:rect l="l" t="t" r="r" b="b"/>
              <a:pathLst>
                <a:path w="2203" h="1023" extrusionOk="0">
                  <a:moveTo>
                    <a:pt x="1696" y="1"/>
                  </a:moveTo>
                  <a:cubicBezTo>
                    <a:pt x="1151" y="1"/>
                    <a:pt x="642" y="197"/>
                    <a:pt x="234" y="547"/>
                  </a:cubicBezTo>
                  <a:cubicBezTo>
                    <a:pt x="134" y="647"/>
                    <a:pt x="1" y="814"/>
                    <a:pt x="67" y="947"/>
                  </a:cubicBezTo>
                  <a:cubicBezTo>
                    <a:pt x="117" y="997"/>
                    <a:pt x="168" y="1022"/>
                    <a:pt x="222" y="1022"/>
                  </a:cubicBezTo>
                  <a:cubicBezTo>
                    <a:pt x="276" y="1022"/>
                    <a:pt x="334" y="997"/>
                    <a:pt x="401" y="947"/>
                  </a:cubicBezTo>
                  <a:cubicBezTo>
                    <a:pt x="866" y="545"/>
                    <a:pt x="1445" y="343"/>
                    <a:pt x="2060" y="343"/>
                  </a:cubicBezTo>
                  <a:cubicBezTo>
                    <a:pt x="2107" y="343"/>
                    <a:pt x="2155" y="344"/>
                    <a:pt x="2202" y="347"/>
                  </a:cubicBezTo>
                  <a:cubicBezTo>
                    <a:pt x="2202" y="180"/>
                    <a:pt x="2102" y="47"/>
                    <a:pt x="1935" y="13"/>
                  </a:cubicBezTo>
                  <a:cubicBezTo>
                    <a:pt x="1855" y="5"/>
                    <a:pt x="1775" y="1"/>
                    <a:pt x="16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2"/>
            <p:cNvSpPr/>
            <p:nvPr/>
          </p:nvSpPr>
          <p:spPr>
            <a:xfrm flipH="1">
              <a:off x="3893421" y="4286882"/>
              <a:ext cx="52818" cy="23633"/>
            </a:xfrm>
            <a:custGeom>
              <a:avLst/>
              <a:gdLst/>
              <a:ahLst/>
              <a:cxnLst/>
              <a:rect l="l" t="t" r="r" b="b"/>
              <a:pathLst>
                <a:path w="2302" h="1030" extrusionOk="0">
                  <a:moveTo>
                    <a:pt x="1792" y="0"/>
                  </a:moveTo>
                  <a:cubicBezTo>
                    <a:pt x="1178" y="0"/>
                    <a:pt x="598" y="202"/>
                    <a:pt x="134" y="604"/>
                  </a:cubicBezTo>
                  <a:cubicBezTo>
                    <a:pt x="34" y="671"/>
                    <a:pt x="0" y="771"/>
                    <a:pt x="34" y="905"/>
                  </a:cubicBezTo>
                  <a:cubicBezTo>
                    <a:pt x="74" y="985"/>
                    <a:pt x="151" y="1030"/>
                    <a:pt x="235" y="1030"/>
                  </a:cubicBezTo>
                  <a:cubicBezTo>
                    <a:pt x="290" y="1030"/>
                    <a:pt x="348" y="1011"/>
                    <a:pt x="400" y="971"/>
                  </a:cubicBezTo>
                  <a:cubicBezTo>
                    <a:pt x="1075" y="466"/>
                    <a:pt x="1656" y="373"/>
                    <a:pt x="1992" y="373"/>
                  </a:cubicBezTo>
                  <a:cubicBezTo>
                    <a:pt x="2189" y="373"/>
                    <a:pt x="2302" y="404"/>
                    <a:pt x="2302" y="404"/>
                  </a:cubicBezTo>
                  <a:cubicBezTo>
                    <a:pt x="2302" y="104"/>
                    <a:pt x="1935" y="4"/>
                    <a:pt x="1935" y="4"/>
                  </a:cubicBezTo>
                  <a:cubicBezTo>
                    <a:pt x="1887" y="2"/>
                    <a:pt x="1840" y="0"/>
                    <a:pt x="1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2"/>
            <p:cNvSpPr/>
            <p:nvPr/>
          </p:nvSpPr>
          <p:spPr>
            <a:xfrm flipH="1">
              <a:off x="3874286" y="4303034"/>
              <a:ext cx="55893" cy="25858"/>
            </a:xfrm>
            <a:custGeom>
              <a:avLst/>
              <a:gdLst/>
              <a:ahLst/>
              <a:cxnLst/>
              <a:rect l="l" t="t" r="r" b="b"/>
              <a:pathLst>
                <a:path w="2436" h="1127" extrusionOk="0">
                  <a:moveTo>
                    <a:pt x="1902" y="1"/>
                  </a:moveTo>
                  <a:cubicBezTo>
                    <a:pt x="1268" y="1"/>
                    <a:pt x="634" y="234"/>
                    <a:pt x="134" y="668"/>
                  </a:cubicBezTo>
                  <a:cubicBezTo>
                    <a:pt x="34" y="734"/>
                    <a:pt x="1" y="901"/>
                    <a:pt x="67" y="1001"/>
                  </a:cubicBezTo>
                  <a:lnTo>
                    <a:pt x="101" y="1001"/>
                  </a:lnTo>
                  <a:cubicBezTo>
                    <a:pt x="141" y="1082"/>
                    <a:pt x="218" y="1126"/>
                    <a:pt x="302" y="1126"/>
                  </a:cubicBezTo>
                  <a:cubicBezTo>
                    <a:pt x="357" y="1126"/>
                    <a:pt x="415" y="1107"/>
                    <a:pt x="468" y="1068"/>
                  </a:cubicBezTo>
                  <a:cubicBezTo>
                    <a:pt x="968" y="630"/>
                    <a:pt x="1615" y="398"/>
                    <a:pt x="2298" y="398"/>
                  </a:cubicBezTo>
                  <a:cubicBezTo>
                    <a:pt x="2344" y="398"/>
                    <a:pt x="2390" y="399"/>
                    <a:pt x="2436" y="401"/>
                  </a:cubicBezTo>
                  <a:cubicBezTo>
                    <a:pt x="2369" y="134"/>
                    <a:pt x="1902" y="1"/>
                    <a:pt x="1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2"/>
            <p:cNvSpPr/>
            <p:nvPr/>
          </p:nvSpPr>
          <p:spPr>
            <a:xfrm flipH="1">
              <a:off x="3823762" y="4325106"/>
              <a:ext cx="105636" cy="74569"/>
            </a:xfrm>
            <a:custGeom>
              <a:avLst/>
              <a:gdLst/>
              <a:ahLst/>
              <a:cxnLst/>
              <a:rect l="l" t="t" r="r" b="b"/>
              <a:pathLst>
                <a:path w="4604" h="3250" extrusionOk="0">
                  <a:moveTo>
                    <a:pt x="2943" y="0"/>
                  </a:moveTo>
                  <a:cubicBezTo>
                    <a:pt x="2154" y="0"/>
                    <a:pt x="1139" y="454"/>
                    <a:pt x="567" y="1107"/>
                  </a:cubicBezTo>
                  <a:cubicBezTo>
                    <a:pt x="167" y="1540"/>
                    <a:pt x="0" y="2141"/>
                    <a:pt x="67" y="2741"/>
                  </a:cubicBezTo>
                  <a:cubicBezTo>
                    <a:pt x="300" y="2875"/>
                    <a:pt x="500" y="2975"/>
                    <a:pt x="767" y="3041"/>
                  </a:cubicBezTo>
                  <a:cubicBezTo>
                    <a:pt x="1156" y="3180"/>
                    <a:pt x="1569" y="3250"/>
                    <a:pt x="2004" y="3250"/>
                  </a:cubicBezTo>
                  <a:cubicBezTo>
                    <a:pt x="2091" y="3250"/>
                    <a:pt x="2179" y="3247"/>
                    <a:pt x="2268" y="3242"/>
                  </a:cubicBezTo>
                  <a:cubicBezTo>
                    <a:pt x="2669" y="3242"/>
                    <a:pt x="3069" y="3141"/>
                    <a:pt x="3436" y="3008"/>
                  </a:cubicBezTo>
                  <a:cubicBezTo>
                    <a:pt x="3836" y="2875"/>
                    <a:pt x="4370" y="2608"/>
                    <a:pt x="4503" y="2141"/>
                  </a:cubicBezTo>
                  <a:cubicBezTo>
                    <a:pt x="4603" y="1540"/>
                    <a:pt x="4437" y="940"/>
                    <a:pt x="4036" y="473"/>
                  </a:cubicBezTo>
                  <a:cubicBezTo>
                    <a:pt x="3869" y="306"/>
                    <a:pt x="3669" y="173"/>
                    <a:pt x="3436" y="73"/>
                  </a:cubicBezTo>
                  <a:cubicBezTo>
                    <a:pt x="3288" y="23"/>
                    <a:pt x="3122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2"/>
            <p:cNvSpPr/>
            <p:nvPr/>
          </p:nvSpPr>
          <p:spPr>
            <a:xfrm flipH="1">
              <a:off x="3656154" y="3267557"/>
              <a:ext cx="260236" cy="206477"/>
            </a:xfrm>
            <a:custGeom>
              <a:avLst/>
              <a:gdLst/>
              <a:ahLst/>
              <a:cxnLst/>
              <a:rect l="l" t="t" r="r" b="b"/>
              <a:pathLst>
                <a:path w="11342" h="8999" extrusionOk="0">
                  <a:moveTo>
                    <a:pt x="934" y="0"/>
                  </a:moveTo>
                  <a:lnTo>
                    <a:pt x="0" y="5571"/>
                  </a:lnTo>
                  <a:cubicBezTo>
                    <a:pt x="734" y="6605"/>
                    <a:pt x="1568" y="7606"/>
                    <a:pt x="2435" y="8573"/>
                  </a:cubicBezTo>
                  <a:cubicBezTo>
                    <a:pt x="2741" y="8879"/>
                    <a:pt x="3094" y="8998"/>
                    <a:pt x="3462" y="8998"/>
                  </a:cubicBezTo>
                  <a:cubicBezTo>
                    <a:pt x="4456" y="8998"/>
                    <a:pt x="5562" y="8129"/>
                    <a:pt x="6171" y="7739"/>
                  </a:cubicBezTo>
                  <a:cubicBezTo>
                    <a:pt x="8006" y="6505"/>
                    <a:pt x="9707" y="5137"/>
                    <a:pt x="11342" y="3670"/>
                  </a:cubicBezTo>
                  <a:lnTo>
                    <a:pt x="9941" y="701"/>
                  </a:lnTo>
                  <a:lnTo>
                    <a:pt x="4470" y="4270"/>
                  </a:lnTo>
                  <a:lnTo>
                    <a:pt x="934" y="0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2"/>
            <p:cNvSpPr/>
            <p:nvPr/>
          </p:nvSpPr>
          <p:spPr>
            <a:xfrm flipH="1">
              <a:off x="3656919" y="3283617"/>
              <a:ext cx="96458" cy="101827"/>
            </a:xfrm>
            <a:custGeom>
              <a:avLst/>
              <a:gdLst/>
              <a:ahLst/>
              <a:cxnLst/>
              <a:rect l="l" t="t" r="r" b="b"/>
              <a:pathLst>
                <a:path w="4204" h="4438" extrusionOk="0">
                  <a:moveTo>
                    <a:pt x="2836" y="1"/>
                  </a:moveTo>
                  <a:lnTo>
                    <a:pt x="0" y="1869"/>
                  </a:lnTo>
                  <a:cubicBezTo>
                    <a:pt x="167" y="3203"/>
                    <a:pt x="1201" y="4270"/>
                    <a:pt x="2535" y="4437"/>
                  </a:cubicBezTo>
                  <a:cubicBezTo>
                    <a:pt x="3536" y="3603"/>
                    <a:pt x="4203" y="2970"/>
                    <a:pt x="4203" y="2970"/>
                  </a:cubicBezTo>
                  <a:lnTo>
                    <a:pt x="2836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2"/>
            <p:cNvSpPr/>
            <p:nvPr/>
          </p:nvSpPr>
          <p:spPr>
            <a:xfrm flipH="1">
              <a:off x="3903342" y="3189251"/>
              <a:ext cx="336778" cy="463179"/>
            </a:xfrm>
            <a:custGeom>
              <a:avLst/>
              <a:gdLst/>
              <a:ahLst/>
              <a:cxnLst/>
              <a:rect l="l" t="t" r="r" b="b"/>
              <a:pathLst>
                <a:path w="14678" h="20187" extrusionOk="0">
                  <a:moveTo>
                    <a:pt x="9779" y="1"/>
                  </a:moveTo>
                  <a:cubicBezTo>
                    <a:pt x="9688" y="1"/>
                    <a:pt x="9597" y="4"/>
                    <a:pt x="9507" y="11"/>
                  </a:cubicBezTo>
                  <a:lnTo>
                    <a:pt x="4737" y="244"/>
                  </a:lnTo>
                  <a:lnTo>
                    <a:pt x="1868" y="444"/>
                  </a:lnTo>
                  <a:cubicBezTo>
                    <a:pt x="1168" y="1645"/>
                    <a:pt x="1101" y="1912"/>
                    <a:pt x="934" y="3246"/>
                  </a:cubicBezTo>
                  <a:cubicBezTo>
                    <a:pt x="867" y="3847"/>
                    <a:pt x="0" y="5281"/>
                    <a:pt x="0" y="6115"/>
                  </a:cubicBezTo>
                  <a:lnTo>
                    <a:pt x="701" y="11519"/>
                  </a:lnTo>
                  <a:lnTo>
                    <a:pt x="434" y="18357"/>
                  </a:lnTo>
                  <a:cubicBezTo>
                    <a:pt x="1455" y="19465"/>
                    <a:pt x="4092" y="20186"/>
                    <a:pt x="6995" y="20186"/>
                  </a:cubicBezTo>
                  <a:cubicBezTo>
                    <a:pt x="9687" y="20186"/>
                    <a:pt x="12607" y="19566"/>
                    <a:pt x="14677" y="18057"/>
                  </a:cubicBezTo>
                  <a:cubicBezTo>
                    <a:pt x="14677" y="18057"/>
                    <a:pt x="14210" y="6949"/>
                    <a:pt x="13877" y="4781"/>
                  </a:cubicBezTo>
                  <a:cubicBezTo>
                    <a:pt x="13370" y="1232"/>
                    <a:pt x="11508" y="1"/>
                    <a:pt x="97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2"/>
            <p:cNvSpPr/>
            <p:nvPr/>
          </p:nvSpPr>
          <p:spPr>
            <a:xfrm flipH="1">
              <a:off x="4177332" y="3064072"/>
              <a:ext cx="318423" cy="409420"/>
            </a:xfrm>
            <a:custGeom>
              <a:avLst/>
              <a:gdLst/>
              <a:ahLst/>
              <a:cxnLst/>
              <a:rect l="l" t="t" r="r" b="b"/>
              <a:pathLst>
                <a:path w="13878" h="17844" extrusionOk="0">
                  <a:moveTo>
                    <a:pt x="2729" y="1"/>
                  </a:moveTo>
                  <a:cubicBezTo>
                    <a:pt x="2635" y="1"/>
                    <a:pt x="2551" y="57"/>
                    <a:pt x="2503" y="163"/>
                  </a:cubicBezTo>
                  <a:cubicBezTo>
                    <a:pt x="2402" y="330"/>
                    <a:pt x="2302" y="530"/>
                    <a:pt x="2236" y="763"/>
                  </a:cubicBezTo>
                  <a:cubicBezTo>
                    <a:pt x="2120" y="733"/>
                    <a:pt x="2004" y="718"/>
                    <a:pt x="1891" y="718"/>
                  </a:cubicBezTo>
                  <a:cubicBezTo>
                    <a:pt x="1513" y="718"/>
                    <a:pt x="1158" y="882"/>
                    <a:pt x="901" y="1164"/>
                  </a:cubicBezTo>
                  <a:cubicBezTo>
                    <a:pt x="401" y="1798"/>
                    <a:pt x="1" y="2732"/>
                    <a:pt x="134" y="4299"/>
                  </a:cubicBezTo>
                  <a:cubicBezTo>
                    <a:pt x="268" y="5834"/>
                    <a:pt x="1135" y="6901"/>
                    <a:pt x="1302" y="7602"/>
                  </a:cubicBezTo>
                  <a:cubicBezTo>
                    <a:pt x="1468" y="8302"/>
                    <a:pt x="2970" y="14106"/>
                    <a:pt x="4704" y="16908"/>
                  </a:cubicBezTo>
                  <a:cubicBezTo>
                    <a:pt x="5100" y="17562"/>
                    <a:pt x="5637" y="17843"/>
                    <a:pt x="6184" y="17843"/>
                  </a:cubicBezTo>
                  <a:cubicBezTo>
                    <a:pt x="6698" y="17843"/>
                    <a:pt x="7219" y="17595"/>
                    <a:pt x="7640" y="17175"/>
                  </a:cubicBezTo>
                  <a:cubicBezTo>
                    <a:pt x="8840" y="15974"/>
                    <a:pt x="11742" y="13039"/>
                    <a:pt x="11742" y="13039"/>
                  </a:cubicBezTo>
                  <a:cubicBezTo>
                    <a:pt x="13444" y="10537"/>
                    <a:pt x="13877" y="7869"/>
                    <a:pt x="12543" y="6534"/>
                  </a:cubicBezTo>
                  <a:cubicBezTo>
                    <a:pt x="12430" y="6496"/>
                    <a:pt x="12313" y="6477"/>
                    <a:pt x="12192" y="6477"/>
                  </a:cubicBezTo>
                  <a:cubicBezTo>
                    <a:pt x="11460" y="6477"/>
                    <a:pt x="10581" y="7176"/>
                    <a:pt x="9407" y="8636"/>
                  </a:cubicBezTo>
                  <a:cubicBezTo>
                    <a:pt x="8207" y="10103"/>
                    <a:pt x="6872" y="11838"/>
                    <a:pt x="6872" y="11838"/>
                  </a:cubicBezTo>
                  <a:cubicBezTo>
                    <a:pt x="6872" y="11838"/>
                    <a:pt x="4571" y="6935"/>
                    <a:pt x="4571" y="6201"/>
                  </a:cubicBezTo>
                  <a:cubicBezTo>
                    <a:pt x="4571" y="5467"/>
                    <a:pt x="4704" y="5433"/>
                    <a:pt x="4771" y="4499"/>
                  </a:cubicBezTo>
                  <a:cubicBezTo>
                    <a:pt x="4838" y="3565"/>
                    <a:pt x="4737" y="2932"/>
                    <a:pt x="4938" y="2531"/>
                  </a:cubicBezTo>
                  <a:cubicBezTo>
                    <a:pt x="5034" y="2339"/>
                    <a:pt x="4899" y="2239"/>
                    <a:pt x="4703" y="2239"/>
                  </a:cubicBezTo>
                  <a:cubicBezTo>
                    <a:pt x="4491" y="2239"/>
                    <a:pt x="4209" y="2356"/>
                    <a:pt x="4070" y="2598"/>
                  </a:cubicBezTo>
                  <a:cubicBezTo>
                    <a:pt x="3821" y="3066"/>
                    <a:pt x="3834" y="3709"/>
                    <a:pt x="3646" y="3709"/>
                  </a:cubicBezTo>
                  <a:cubicBezTo>
                    <a:pt x="3633" y="3709"/>
                    <a:pt x="3619" y="3705"/>
                    <a:pt x="3603" y="3699"/>
                  </a:cubicBezTo>
                  <a:cubicBezTo>
                    <a:pt x="3370" y="3599"/>
                    <a:pt x="3103" y="2164"/>
                    <a:pt x="3203" y="1097"/>
                  </a:cubicBezTo>
                  <a:cubicBezTo>
                    <a:pt x="3250" y="338"/>
                    <a:pt x="2961" y="1"/>
                    <a:pt x="2729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2"/>
            <p:cNvSpPr/>
            <p:nvPr/>
          </p:nvSpPr>
          <p:spPr>
            <a:xfrm flipH="1">
              <a:off x="4175802" y="3199438"/>
              <a:ext cx="160749" cy="244932"/>
            </a:xfrm>
            <a:custGeom>
              <a:avLst/>
              <a:gdLst/>
              <a:ahLst/>
              <a:cxnLst/>
              <a:rect l="l" t="t" r="r" b="b"/>
              <a:pathLst>
                <a:path w="7006" h="10675" extrusionOk="0">
                  <a:moveTo>
                    <a:pt x="6238" y="0"/>
                  </a:moveTo>
                  <a:cubicBezTo>
                    <a:pt x="5971" y="0"/>
                    <a:pt x="4570" y="34"/>
                    <a:pt x="3736" y="901"/>
                  </a:cubicBezTo>
                  <a:cubicBezTo>
                    <a:pt x="2368" y="2402"/>
                    <a:pt x="1101" y="4003"/>
                    <a:pt x="0" y="5705"/>
                  </a:cubicBezTo>
                  <a:cubicBezTo>
                    <a:pt x="0" y="5705"/>
                    <a:pt x="1968" y="7906"/>
                    <a:pt x="1701" y="10675"/>
                  </a:cubicBezTo>
                  <a:lnTo>
                    <a:pt x="5437" y="7106"/>
                  </a:lnTo>
                  <a:cubicBezTo>
                    <a:pt x="6738" y="4971"/>
                    <a:pt x="7005" y="2369"/>
                    <a:pt x="62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2"/>
            <p:cNvSpPr/>
            <p:nvPr/>
          </p:nvSpPr>
          <p:spPr>
            <a:xfrm flipH="1">
              <a:off x="3902591" y="2905190"/>
              <a:ext cx="205146" cy="185965"/>
            </a:xfrm>
            <a:custGeom>
              <a:avLst/>
              <a:gdLst/>
              <a:ahLst/>
              <a:cxnLst/>
              <a:rect l="l" t="t" r="r" b="b"/>
              <a:pathLst>
                <a:path w="8941" h="8105" extrusionOk="0">
                  <a:moveTo>
                    <a:pt x="4455" y="1"/>
                  </a:moveTo>
                  <a:cubicBezTo>
                    <a:pt x="2628" y="1"/>
                    <a:pt x="962" y="1268"/>
                    <a:pt x="535" y="3119"/>
                  </a:cubicBezTo>
                  <a:cubicBezTo>
                    <a:pt x="1" y="5320"/>
                    <a:pt x="1368" y="7488"/>
                    <a:pt x="3537" y="7989"/>
                  </a:cubicBezTo>
                  <a:cubicBezTo>
                    <a:pt x="3859" y="8067"/>
                    <a:pt x="4181" y="8104"/>
                    <a:pt x="4497" y="8104"/>
                  </a:cubicBezTo>
                  <a:cubicBezTo>
                    <a:pt x="6338" y="8104"/>
                    <a:pt x="7980" y="6837"/>
                    <a:pt x="8407" y="4987"/>
                  </a:cubicBezTo>
                  <a:cubicBezTo>
                    <a:pt x="8941" y="2818"/>
                    <a:pt x="7573" y="617"/>
                    <a:pt x="5405" y="116"/>
                  </a:cubicBezTo>
                  <a:cubicBezTo>
                    <a:pt x="5087" y="38"/>
                    <a:pt x="4768" y="1"/>
                    <a:pt x="44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2"/>
            <p:cNvSpPr/>
            <p:nvPr/>
          </p:nvSpPr>
          <p:spPr>
            <a:xfrm flipH="1">
              <a:off x="4131436" y="3057097"/>
              <a:ext cx="38294" cy="94141"/>
            </a:xfrm>
            <a:custGeom>
              <a:avLst/>
              <a:gdLst/>
              <a:ahLst/>
              <a:cxnLst/>
              <a:rect l="l" t="t" r="r" b="b"/>
              <a:pathLst>
                <a:path w="1669" h="4103" extrusionOk="0">
                  <a:moveTo>
                    <a:pt x="1" y="0"/>
                  </a:moveTo>
                  <a:cubicBezTo>
                    <a:pt x="1" y="0"/>
                    <a:pt x="635" y="2969"/>
                    <a:pt x="868" y="3469"/>
                  </a:cubicBezTo>
                  <a:cubicBezTo>
                    <a:pt x="1035" y="3769"/>
                    <a:pt x="1335" y="4003"/>
                    <a:pt x="1669" y="4103"/>
                  </a:cubicBezTo>
                  <a:lnTo>
                    <a:pt x="1602" y="20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2"/>
            <p:cNvSpPr/>
            <p:nvPr/>
          </p:nvSpPr>
          <p:spPr>
            <a:xfrm flipH="1">
              <a:off x="4142907" y="2958785"/>
              <a:ext cx="48252" cy="100634"/>
            </a:xfrm>
            <a:custGeom>
              <a:avLst/>
              <a:gdLst/>
              <a:ahLst/>
              <a:cxnLst/>
              <a:rect l="l" t="t" r="r" b="b"/>
              <a:pathLst>
                <a:path w="2103" h="4386" extrusionOk="0">
                  <a:moveTo>
                    <a:pt x="1533" y="1"/>
                  </a:moveTo>
                  <a:cubicBezTo>
                    <a:pt x="1144" y="1"/>
                    <a:pt x="786" y="164"/>
                    <a:pt x="501" y="449"/>
                  </a:cubicBezTo>
                  <a:cubicBezTo>
                    <a:pt x="1" y="983"/>
                    <a:pt x="268" y="2651"/>
                    <a:pt x="935" y="4252"/>
                  </a:cubicBezTo>
                  <a:lnTo>
                    <a:pt x="2102" y="4385"/>
                  </a:lnTo>
                  <a:lnTo>
                    <a:pt x="2102" y="4385"/>
                  </a:lnTo>
                  <a:lnTo>
                    <a:pt x="1735" y="15"/>
                  </a:lnTo>
                  <a:cubicBezTo>
                    <a:pt x="1667" y="6"/>
                    <a:pt x="1600" y="1"/>
                    <a:pt x="15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2"/>
            <p:cNvSpPr/>
            <p:nvPr/>
          </p:nvSpPr>
          <p:spPr>
            <a:xfrm flipH="1">
              <a:off x="3925554" y="2917671"/>
              <a:ext cx="280128" cy="349260"/>
            </a:xfrm>
            <a:custGeom>
              <a:avLst/>
              <a:gdLst/>
              <a:ahLst/>
              <a:cxnLst/>
              <a:rect l="l" t="t" r="r" b="b"/>
              <a:pathLst>
                <a:path w="12209" h="15222" extrusionOk="0">
                  <a:moveTo>
                    <a:pt x="7636" y="1"/>
                  </a:moveTo>
                  <a:cubicBezTo>
                    <a:pt x="6503" y="1"/>
                    <a:pt x="5353" y="315"/>
                    <a:pt x="4503" y="840"/>
                  </a:cubicBezTo>
                  <a:cubicBezTo>
                    <a:pt x="2235" y="2274"/>
                    <a:pt x="3102" y="6210"/>
                    <a:pt x="3102" y="6210"/>
                  </a:cubicBezTo>
                  <a:cubicBezTo>
                    <a:pt x="3074" y="6226"/>
                    <a:pt x="3045" y="6234"/>
                    <a:pt x="3014" y="6234"/>
                  </a:cubicBezTo>
                  <a:cubicBezTo>
                    <a:pt x="2789" y="6234"/>
                    <a:pt x="2499" y="5841"/>
                    <a:pt x="2235" y="5577"/>
                  </a:cubicBezTo>
                  <a:cubicBezTo>
                    <a:pt x="2026" y="5340"/>
                    <a:pt x="1742" y="5225"/>
                    <a:pt x="1460" y="5225"/>
                  </a:cubicBezTo>
                  <a:cubicBezTo>
                    <a:pt x="1066" y="5225"/>
                    <a:pt x="675" y="5449"/>
                    <a:pt x="500" y="5877"/>
                  </a:cubicBezTo>
                  <a:cubicBezTo>
                    <a:pt x="0" y="6878"/>
                    <a:pt x="901" y="8245"/>
                    <a:pt x="1668" y="8479"/>
                  </a:cubicBezTo>
                  <a:cubicBezTo>
                    <a:pt x="1936" y="8568"/>
                    <a:pt x="2158" y="8604"/>
                    <a:pt x="2341" y="8604"/>
                  </a:cubicBezTo>
                  <a:cubicBezTo>
                    <a:pt x="3043" y="8604"/>
                    <a:pt x="3169" y="8078"/>
                    <a:pt x="3169" y="8078"/>
                  </a:cubicBezTo>
                  <a:lnTo>
                    <a:pt x="3269" y="12782"/>
                  </a:lnTo>
                  <a:cubicBezTo>
                    <a:pt x="3870" y="14049"/>
                    <a:pt x="5037" y="14983"/>
                    <a:pt x="6438" y="15184"/>
                  </a:cubicBezTo>
                  <a:cubicBezTo>
                    <a:pt x="6615" y="15209"/>
                    <a:pt x="6778" y="15221"/>
                    <a:pt x="6928" y="15221"/>
                  </a:cubicBezTo>
                  <a:cubicBezTo>
                    <a:pt x="8735" y="15221"/>
                    <a:pt x="8681" y="13477"/>
                    <a:pt x="7972" y="12615"/>
                  </a:cubicBezTo>
                  <a:lnTo>
                    <a:pt x="7972" y="11314"/>
                  </a:lnTo>
                  <a:cubicBezTo>
                    <a:pt x="8070" y="11320"/>
                    <a:pt x="8168" y="11323"/>
                    <a:pt x="8267" y="11323"/>
                  </a:cubicBezTo>
                  <a:cubicBezTo>
                    <a:pt x="8744" y="11323"/>
                    <a:pt x="9232" y="11258"/>
                    <a:pt x="9674" y="11147"/>
                  </a:cubicBezTo>
                  <a:cubicBezTo>
                    <a:pt x="10408" y="10947"/>
                    <a:pt x="10975" y="10480"/>
                    <a:pt x="11475" y="9379"/>
                  </a:cubicBezTo>
                  <a:cubicBezTo>
                    <a:pt x="12109" y="7878"/>
                    <a:pt x="12209" y="6210"/>
                    <a:pt x="11708" y="3108"/>
                  </a:cubicBezTo>
                  <a:cubicBezTo>
                    <a:pt x="11375" y="876"/>
                    <a:pt x="9528" y="1"/>
                    <a:pt x="7636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2"/>
            <p:cNvSpPr/>
            <p:nvPr/>
          </p:nvSpPr>
          <p:spPr>
            <a:xfrm flipH="1">
              <a:off x="3926313" y="2881925"/>
              <a:ext cx="238048" cy="187433"/>
            </a:xfrm>
            <a:custGeom>
              <a:avLst/>
              <a:gdLst/>
              <a:ahLst/>
              <a:cxnLst/>
              <a:rect l="l" t="t" r="r" b="b"/>
              <a:pathLst>
                <a:path w="10375" h="8169" extrusionOk="0">
                  <a:moveTo>
                    <a:pt x="8427" y="0"/>
                  </a:moveTo>
                  <a:cubicBezTo>
                    <a:pt x="8013" y="0"/>
                    <a:pt x="7562" y="98"/>
                    <a:pt x="7072" y="196"/>
                  </a:cubicBezTo>
                  <a:cubicBezTo>
                    <a:pt x="6205" y="330"/>
                    <a:pt x="4904" y="563"/>
                    <a:pt x="4070" y="697"/>
                  </a:cubicBezTo>
                  <a:cubicBezTo>
                    <a:pt x="2469" y="964"/>
                    <a:pt x="1535" y="1030"/>
                    <a:pt x="968" y="1664"/>
                  </a:cubicBezTo>
                  <a:cubicBezTo>
                    <a:pt x="501" y="2098"/>
                    <a:pt x="334" y="2765"/>
                    <a:pt x="534" y="3365"/>
                  </a:cubicBezTo>
                  <a:cubicBezTo>
                    <a:pt x="534" y="3365"/>
                    <a:pt x="0" y="6768"/>
                    <a:pt x="434" y="7135"/>
                  </a:cubicBezTo>
                  <a:cubicBezTo>
                    <a:pt x="734" y="7402"/>
                    <a:pt x="1168" y="8169"/>
                    <a:pt x="1301" y="8169"/>
                  </a:cubicBezTo>
                  <a:cubicBezTo>
                    <a:pt x="1702" y="8169"/>
                    <a:pt x="1868" y="6401"/>
                    <a:pt x="2102" y="5367"/>
                  </a:cubicBezTo>
                  <a:cubicBezTo>
                    <a:pt x="2320" y="4276"/>
                    <a:pt x="2422" y="3826"/>
                    <a:pt x="2815" y="3826"/>
                  </a:cubicBezTo>
                  <a:cubicBezTo>
                    <a:pt x="2843" y="3826"/>
                    <a:pt x="2872" y="3828"/>
                    <a:pt x="2902" y="3832"/>
                  </a:cubicBezTo>
                  <a:cubicBezTo>
                    <a:pt x="3692" y="3926"/>
                    <a:pt x="4481" y="3967"/>
                    <a:pt x="5277" y="3967"/>
                  </a:cubicBezTo>
                  <a:cubicBezTo>
                    <a:pt x="5893" y="3967"/>
                    <a:pt x="6513" y="3943"/>
                    <a:pt x="7139" y="3899"/>
                  </a:cubicBezTo>
                  <a:cubicBezTo>
                    <a:pt x="8640" y="3732"/>
                    <a:pt x="9107" y="3332"/>
                    <a:pt x="9107" y="3332"/>
                  </a:cubicBezTo>
                  <a:cubicBezTo>
                    <a:pt x="9374" y="3232"/>
                    <a:pt x="9607" y="3065"/>
                    <a:pt x="9807" y="2832"/>
                  </a:cubicBezTo>
                  <a:cubicBezTo>
                    <a:pt x="9941" y="2698"/>
                    <a:pt x="10041" y="2565"/>
                    <a:pt x="10108" y="2431"/>
                  </a:cubicBezTo>
                  <a:cubicBezTo>
                    <a:pt x="10374" y="1697"/>
                    <a:pt x="10174" y="897"/>
                    <a:pt x="9607" y="430"/>
                  </a:cubicBezTo>
                  <a:cubicBezTo>
                    <a:pt x="9250" y="107"/>
                    <a:pt x="8858" y="0"/>
                    <a:pt x="84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2"/>
            <p:cNvSpPr/>
            <p:nvPr/>
          </p:nvSpPr>
          <p:spPr>
            <a:xfrm flipH="1">
              <a:off x="4146739" y="2936806"/>
              <a:ext cx="38294" cy="28474"/>
            </a:xfrm>
            <a:custGeom>
              <a:avLst/>
              <a:gdLst/>
              <a:ahLst/>
              <a:cxnLst/>
              <a:rect l="l" t="t" r="r" b="b"/>
              <a:pathLst>
                <a:path w="1669" h="1241" extrusionOk="0">
                  <a:moveTo>
                    <a:pt x="716" y="0"/>
                  </a:moveTo>
                  <a:cubicBezTo>
                    <a:pt x="422" y="0"/>
                    <a:pt x="139" y="173"/>
                    <a:pt x="1" y="473"/>
                  </a:cubicBezTo>
                  <a:lnTo>
                    <a:pt x="1468" y="1240"/>
                  </a:lnTo>
                  <a:cubicBezTo>
                    <a:pt x="1669" y="840"/>
                    <a:pt x="1502" y="339"/>
                    <a:pt x="1102" y="106"/>
                  </a:cubicBezTo>
                  <a:cubicBezTo>
                    <a:pt x="978" y="34"/>
                    <a:pt x="846" y="0"/>
                    <a:pt x="7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2"/>
            <p:cNvSpPr/>
            <p:nvPr/>
          </p:nvSpPr>
          <p:spPr>
            <a:xfrm flipH="1">
              <a:off x="4022750" y="3132099"/>
              <a:ext cx="100290" cy="57407"/>
            </a:xfrm>
            <a:custGeom>
              <a:avLst/>
              <a:gdLst/>
              <a:ahLst/>
              <a:cxnLst/>
              <a:rect l="l" t="t" r="r" b="b"/>
              <a:pathLst>
                <a:path w="4371" h="2502" extrusionOk="0">
                  <a:moveTo>
                    <a:pt x="1" y="0"/>
                  </a:moveTo>
                  <a:lnTo>
                    <a:pt x="1" y="0"/>
                  </a:lnTo>
                  <a:cubicBezTo>
                    <a:pt x="101" y="467"/>
                    <a:pt x="301" y="867"/>
                    <a:pt x="601" y="1234"/>
                  </a:cubicBezTo>
                  <a:cubicBezTo>
                    <a:pt x="1635" y="2435"/>
                    <a:pt x="4370" y="2502"/>
                    <a:pt x="4370" y="2502"/>
                  </a:cubicBezTo>
                  <a:lnTo>
                    <a:pt x="4370" y="1935"/>
                  </a:lnTo>
                  <a:cubicBezTo>
                    <a:pt x="4370" y="1935"/>
                    <a:pt x="2069" y="1701"/>
                    <a:pt x="1035" y="1034"/>
                  </a:cubicBezTo>
                  <a:cubicBezTo>
                    <a:pt x="601" y="801"/>
                    <a:pt x="268" y="434"/>
                    <a:pt x="1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2"/>
            <p:cNvSpPr/>
            <p:nvPr/>
          </p:nvSpPr>
          <p:spPr>
            <a:xfrm flipH="1">
              <a:off x="4041131" y="3035668"/>
              <a:ext cx="26042" cy="22463"/>
            </a:xfrm>
            <a:custGeom>
              <a:avLst/>
              <a:gdLst/>
              <a:ahLst/>
              <a:cxnLst/>
              <a:rect l="l" t="t" r="r" b="b"/>
              <a:pathLst>
                <a:path w="1135" h="979" extrusionOk="0">
                  <a:moveTo>
                    <a:pt x="635" y="0"/>
                  </a:moveTo>
                  <a:cubicBezTo>
                    <a:pt x="201" y="0"/>
                    <a:pt x="1" y="534"/>
                    <a:pt x="301" y="834"/>
                  </a:cubicBezTo>
                  <a:cubicBezTo>
                    <a:pt x="401" y="934"/>
                    <a:pt x="523" y="978"/>
                    <a:pt x="643" y="978"/>
                  </a:cubicBezTo>
                  <a:cubicBezTo>
                    <a:pt x="883" y="978"/>
                    <a:pt x="1113" y="801"/>
                    <a:pt x="1135" y="534"/>
                  </a:cubicBezTo>
                  <a:cubicBezTo>
                    <a:pt x="1135" y="234"/>
                    <a:pt x="901" y="33"/>
                    <a:pt x="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2"/>
            <p:cNvSpPr/>
            <p:nvPr/>
          </p:nvSpPr>
          <p:spPr>
            <a:xfrm flipH="1">
              <a:off x="4055654" y="3006783"/>
              <a:ext cx="27579" cy="20489"/>
            </a:xfrm>
            <a:custGeom>
              <a:avLst/>
              <a:gdLst/>
              <a:ahLst/>
              <a:cxnLst/>
              <a:rect l="l" t="t" r="r" b="b"/>
              <a:pathLst>
                <a:path w="1202" h="893" extrusionOk="0">
                  <a:moveTo>
                    <a:pt x="667" y="0"/>
                  </a:moveTo>
                  <a:cubicBezTo>
                    <a:pt x="579" y="0"/>
                    <a:pt x="488" y="19"/>
                    <a:pt x="401" y="58"/>
                  </a:cubicBezTo>
                  <a:cubicBezTo>
                    <a:pt x="100" y="225"/>
                    <a:pt x="0" y="592"/>
                    <a:pt x="167" y="892"/>
                  </a:cubicBezTo>
                  <a:lnTo>
                    <a:pt x="1201" y="325"/>
                  </a:lnTo>
                  <a:cubicBezTo>
                    <a:pt x="1083" y="112"/>
                    <a:pt x="881" y="0"/>
                    <a:pt x="6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2"/>
            <p:cNvSpPr/>
            <p:nvPr/>
          </p:nvSpPr>
          <p:spPr>
            <a:xfrm flipH="1">
              <a:off x="4011282" y="3112964"/>
              <a:ext cx="32925" cy="22394"/>
            </a:xfrm>
            <a:custGeom>
              <a:avLst/>
              <a:gdLst/>
              <a:ahLst/>
              <a:cxnLst/>
              <a:rect l="l" t="t" r="r" b="b"/>
              <a:pathLst>
                <a:path w="1435" h="976" extrusionOk="0">
                  <a:moveTo>
                    <a:pt x="134" y="0"/>
                  </a:moveTo>
                  <a:cubicBezTo>
                    <a:pt x="0" y="367"/>
                    <a:pt x="167" y="767"/>
                    <a:pt x="534" y="934"/>
                  </a:cubicBezTo>
                  <a:cubicBezTo>
                    <a:pt x="612" y="962"/>
                    <a:pt x="692" y="976"/>
                    <a:pt x="772" y="976"/>
                  </a:cubicBezTo>
                  <a:cubicBezTo>
                    <a:pt x="1069" y="976"/>
                    <a:pt x="1356" y="790"/>
                    <a:pt x="1435" y="500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2"/>
            <p:cNvSpPr/>
            <p:nvPr/>
          </p:nvSpPr>
          <p:spPr>
            <a:xfrm flipH="1">
              <a:off x="3941626" y="2997995"/>
              <a:ext cx="26042" cy="22371"/>
            </a:xfrm>
            <a:custGeom>
              <a:avLst/>
              <a:gdLst/>
              <a:ahLst/>
              <a:cxnLst/>
              <a:rect l="l" t="t" r="r" b="b"/>
              <a:pathLst>
                <a:path w="1135" h="975" extrusionOk="0">
                  <a:moveTo>
                    <a:pt x="466" y="1"/>
                  </a:moveTo>
                  <a:cubicBezTo>
                    <a:pt x="280" y="1"/>
                    <a:pt x="99" y="96"/>
                    <a:pt x="0" y="274"/>
                  </a:cubicBezTo>
                  <a:lnTo>
                    <a:pt x="934" y="975"/>
                  </a:lnTo>
                  <a:cubicBezTo>
                    <a:pt x="1134" y="708"/>
                    <a:pt x="1068" y="341"/>
                    <a:pt x="834" y="141"/>
                  </a:cubicBezTo>
                  <a:cubicBezTo>
                    <a:pt x="725" y="46"/>
                    <a:pt x="595" y="1"/>
                    <a:pt x="4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2"/>
            <p:cNvSpPr/>
            <p:nvPr/>
          </p:nvSpPr>
          <p:spPr>
            <a:xfrm flipH="1">
              <a:off x="3952341" y="3031057"/>
              <a:ext cx="26042" cy="22463"/>
            </a:xfrm>
            <a:custGeom>
              <a:avLst/>
              <a:gdLst/>
              <a:ahLst/>
              <a:cxnLst/>
              <a:rect l="l" t="t" r="r" b="b"/>
              <a:pathLst>
                <a:path w="1135" h="979" extrusionOk="0">
                  <a:moveTo>
                    <a:pt x="667" y="1"/>
                  </a:moveTo>
                  <a:cubicBezTo>
                    <a:pt x="234" y="1"/>
                    <a:pt x="0" y="501"/>
                    <a:pt x="300" y="835"/>
                  </a:cubicBezTo>
                  <a:cubicBezTo>
                    <a:pt x="399" y="934"/>
                    <a:pt x="523" y="978"/>
                    <a:pt x="645" y="978"/>
                  </a:cubicBezTo>
                  <a:cubicBezTo>
                    <a:pt x="894" y="978"/>
                    <a:pt x="1134" y="792"/>
                    <a:pt x="1134" y="501"/>
                  </a:cubicBezTo>
                  <a:cubicBezTo>
                    <a:pt x="1134" y="234"/>
                    <a:pt x="934" y="1"/>
                    <a:pt x="6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2"/>
            <p:cNvSpPr/>
            <p:nvPr/>
          </p:nvSpPr>
          <p:spPr>
            <a:xfrm flipH="1">
              <a:off x="3976844" y="3035668"/>
              <a:ext cx="34463" cy="58944"/>
            </a:xfrm>
            <a:custGeom>
              <a:avLst/>
              <a:gdLst/>
              <a:ahLst/>
              <a:cxnLst/>
              <a:rect l="l" t="t" r="r" b="b"/>
              <a:pathLst>
                <a:path w="1502" h="2569" extrusionOk="0">
                  <a:moveTo>
                    <a:pt x="1" y="0"/>
                  </a:moveTo>
                  <a:lnTo>
                    <a:pt x="168" y="2569"/>
                  </a:lnTo>
                  <a:lnTo>
                    <a:pt x="1502" y="21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2"/>
            <p:cNvSpPr/>
            <p:nvPr/>
          </p:nvSpPr>
          <p:spPr>
            <a:xfrm flipH="1">
              <a:off x="3564313" y="2570332"/>
              <a:ext cx="234997" cy="805028"/>
            </a:xfrm>
            <a:custGeom>
              <a:avLst/>
              <a:gdLst/>
              <a:ahLst/>
              <a:cxnLst/>
              <a:rect l="l" t="t" r="r" b="b"/>
              <a:pathLst>
                <a:path w="10242" h="35086" extrusionOk="0">
                  <a:moveTo>
                    <a:pt x="7539" y="1"/>
                  </a:moveTo>
                  <a:lnTo>
                    <a:pt x="7539" y="1"/>
                  </a:lnTo>
                  <a:cubicBezTo>
                    <a:pt x="4070" y="368"/>
                    <a:pt x="3370" y="1902"/>
                    <a:pt x="434" y="14178"/>
                  </a:cubicBezTo>
                  <a:cubicBezTo>
                    <a:pt x="1" y="16012"/>
                    <a:pt x="1" y="21083"/>
                    <a:pt x="568" y="25753"/>
                  </a:cubicBezTo>
                  <a:cubicBezTo>
                    <a:pt x="701" y="27287"/>
                    <a:pt x="1001" y="28788"/>
                    <a:pt x="1435" y="30289"/>
                  </a:cubicBezTo>
                  <a:cubicBezTo>
                    <a:pt x="2669" y="33825"/>
                    <a:pt x="3703" y="34959"/>
                    <a:pt x="5305" y="35059"/>
                  </a:cubicBezTo>
                  <a:cubicBezTo>
                    <a:pt x="5529" y="35077"/>
                    <a:pt x="5734" y="35085"/>
                    <a:pt x="5920" y="35085"/>
                  </a:cubicBezTo>
                  <a:cubicBezTo>
                    <a:pt x="7864" y="35085"/>
                    <a:pt x="7774" y="34149"/>
                    <a:pt x="6739" y="32658"/>
                  </a:cubicBezTo>
                  <a:cubicBezTo>
                    <a:pt x="6239" y="31924"/>
                    <a:pt x="5838" y="31123"/>
                    <a:pt x="5605" y="30289"/>
                  </a:cubicBezTo>
                  <a:lnTo>
                    <a:pt x="5605" y="30289"/>
                  </a:lnTo>
                  <a:cubicBezTo>
                    <a:pt x="5972" y="30589"/>
                    <a:pt x="6372" y="30856"/>
                    <a:pt x="6806" y="31090"/>
                  </a:cubicBezTo>
                  <a:cubicBezTo>
                    <a:pt x="6940" y="31152"/>
                    <a:pt x="7080" y="31182"/>
                    <a:pt x="7218" y="31182"/>
                  </a:cubicBezTo>
                  <a:cubicBezTo>
                    <a:pt x="7523" y="31182"/>
                    <a:pt x="7812" y="31033"/>
                    <a:pt x="7973" y="30756"/>
                  </a:cubicBezTo>
                  <a:cubicBezTo>
                    <a:pt x="8040" y="30589"/>
                    <a:pt x="7606" y="30423"/>
                    <a:pt x="7139" y="29822"/>
                  </a:cubicBezTo>
                  <a:cubicBezTo>
                    <a:pt x="6505" y="29055"/>
                    <a:pt x="6172" y="28455"/>
                    <a:pt x="5338" y="27821"/>
                  </a:cubicBezTo>
                  <a:cubicBezTo>
                    <a:pt x="5038" y="27554"/>
                    <a:pt x="4871" y="27154"/>
                    <a:pt x="4804" y="26787"/>
                  </a:cubicBezTo>
                  <a:cubicBezTo>
                    <a:pt x="4671" y="26253"/>
                    <a:pt x="4604" y="18047"/>
                    <a:pt x="5038" y="16346"/>
                  </a:cubicBezTo>
                  <a:lnTo>
                    <a:pt x="7239" y="8474"/>
                  </a:lnTo>
                  <a:cubicBezTo>
                    <a:pt x="9041" y="7239"/>
                    <a:pt x="10241" y="1268"/>
                    <a:pt x="7539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2"/>
            <p:cNvSpPr/>
            <p:nvPr/>
          </p:nvSpPr>
          <p:spPr>
            <a:xfrm flipH="1">
              <a:off x="3615598" y="3265239"/>
              <a:ext cx="103846" cy="77346"/>
            </a:xfrm>
            <a:custGeom>
              <a:avLst/>
              <a:gdLst/>
              <a:ahLst/>
              <a:cxnLst/>
              <a:rect l="l" t="t" r="r" b="b"/>
              <a:pathLst>
                <a:path w="4526" h="3371" extrusionOk="0">
                  <a:moveTo>
                    <a:pt x="2070" y="1"/>
                  </a:moveTo>
                  <a:cubicBezTo>
                    <a:pt x="736" y="1"/>
                    <a:pt x="0" y="1215"/>
                    <a:pt x="856" y="2203"/>
                  </a:cubicBezTo>
                  <a:cubicBezTo>
                    <a:pt x="1507" y="2953"/>
                    <a:pt x="2776" y="3047"/>
                    <a:pt x="3370" y="3047"/>
                  </a:cubicBezTo>
                  <a:cubicBezTo>
                    <a:pt x="3569" y="3047"/>
                    <a:pt x="3692" y="3037"/>
                    <a:pt x="3692" y="3037"/>
                  </a:cubicBezTo>
                  <a:lnTo>
                    <a:pt x="3858" y="3370"/>
                  </a:lnTo>
                  <a:cubicBezTo>
                    <a:pt x="4125" y="3237"/>
                    <a:pt x="4525" y="2770"/>
                    <a:pt x="4225" y="2003"/>
                  </a:cubicBezTo>
                  <a:cubicBezTo>
                    <a:pt x="3925" y="1102"/>
                    <a:pt x="3325" y="35"/>
                    <a:pt x="2124" y="1"/>
                  </a:cubicBezTo>
                  <a:cubicBezTo>
                    <a:pt x="2106" y="1"/>
                    <a:pt x="2088" y="1"/>
                    <a:pt x="2070" y="1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2"/>
            <p:cNvSpPr/>
            <p:nvPr/>
          </p:nvSpPr>
          <p:spPr>
            <a:xfrm flipH="1">
              <a:off x="1467324" y="3499445"/>
              <a:ext cx="542659" cy="675071"/>
            </a:xfrm>
            <a:custGeom>
              <a:avLst/>
              <a:gdLst/>
              <a:ahLst/>
              <a:cxnLst/>
              <a:rect l="l" t="t" r="r" b="b"/>
              <a:pathLst>
                <a:path w="23651" h="29422" extrusionOk="0">
                  <a:moveTo>
                    <a:pt x="16791" y="3883"/>
                  </a:moveTo>
                  <a:cubicBezTo>
                    <a:pt x="19693" y="3883"/>
                    <a:pt x="21683" y="6193"/>
                    <a:pt x="21683" y="10208"/>
                  </a:cubicBezTo>
                  <a:cubicBezTo>
                    <a:pt x="21683" y="15879"/>
                    <a:pt x="17713" y="22750"/>
                    <a:pt x="12810" y="25585"/>
                  </a:cubicBezTo>
                  <a:cubicBezTo>
                    <a:pt x="11387" y="26399"/>
                    <a:pt x="10043" y="26785"/>
                    <a:pt x="8852" y="26785"/>
                  </a:cubicBezTo>
                  <a:cubicBezTo>
                    <a:pt x="5937" y="26785"/>
                    <a:pt x="3937" y="24474"/>
                    <a:pt x="3937" y="20448"/>
                  </a:cubicBezTo>
                  <a:cubicBezTo>
                    <a:pt x="3937" y="14811"/>
                    <a:pt x="7906" y="7906"/>
                    <a:pt x="12810" y="5104"/>
                  </a:cubicBezTo>
                  <a:cubicBezTo>
                    <a:pt x="14242" y="4276"/>
                    <a:pt x="15594" y="3883"/>
                    <a:pt x="16791" y="3883"/>
                  </a:cubicBezTo>
                  <a:close/>
                  <a:moveTo>
                    <a:pt x="15779" y="0"/>
                  </a:moveTo>
                  <a:cubicBezTo>
                    <a:pt x="14144" y="101"/>
                    <a:pt x="12576" y="568"/>
                    <a:pt x="11175" y="1435"/>
                  </a:cubicBezTo>
                  <a:lnTo>
                    <a:pt x="10508" y="1835"/>
                  </a:lnTo>
                  <a:cubicBezTo>
                    <a:pt x="4704" y="5204"/>
                    <a:pt x="1" y="13377"/>
                    <a:pt x="1" y="20082"/>
                  </a:cubicBezTo>
                  <a:lnTo>
                    <a:pt x="1" y="21583"/>
                  </a:lnTo>
                  <a:cubicBezTo>
                    <a:pt x="1" y="23050"/>
                    <a:pt x="401" y="24451"/>
                    <a:pt x="1168" y="25719"/>
                  </a:cubicBezTo>
                  <a:lnTo>
                    <a:pt x="1335" y="25986"/>
                  </a:lnTo>
                  <a:lnTo>
                    <a:pt x="1368" y="26019"/>
                  </a:lnTo>
                  <a:cubicBezTo>
                    <a:pt x="1402" y="26086"/>
                    <a:pt x="1468" y="26153"/>
                    <a:pt x="1502" y="26219"/>
                  </a:cubicBezTo>
                  <a:cubicBezTo>
                    <a:pt x="2803" y="28021"/>
                    <a:pt x="4804" y="29188"/>
                    <a:pt x="7006" y="29422"/>
                  </a:cubicBezTo>
                  <a:lnTo>
                    <a:pt x="7873" y="29422"/>
                  </a:lnTo>
                  <a:cubicBezTo>
                    <a:pt x="9508" y="29321"/>
                    <a:pt x="11075" y="28854"/>
                    <a:pt x="12476" y="27987"/>
                  </a:cubicBezTo>
                  <a:lnTo>
                    <a:pt x="13143" y="27587"/>
                  </a:lnTo>
                  <a:cubicBezTo>
                    <a:pt x="18948" y="24251"/>
                    <a:pt x="23651" y="16112"/>
                    <a:pt x="23651" y="9407"/>
                  </a:cubicBezTo>
                  <a:lnTo>
                    <a:pt x="23651" y="8640"/>
                  </a:lnTo>
                  <a:lnTo>
                    <a:pt x="23651" y="8173"/>
                  </a:lnTo>
                  <a:lnTo>
                    <a:pt x="23651" y="7873"/>
                  </a:lnTo>
                  <a:cubicBezTo>
                    <a:pt x="23651" y="6572"/>
                    <a:pt x="23317" y="5271"/>
                    <a:pt x="22684" y="4103"/>
                  </a:cubicBezTo>
                  <a:lnTo>
                    <a:pt x="22617" y="3970"/>
                  </a:lnTo>
                  <a:cubicBezTo>
                    <a:pt x="22584" y="3937"/>
                    <a:pt x="22584" y="3903"/>
                    <a:pt x="22550" y="3870"/>
                  </a:cubicBezTo>
                  <a:cubicBezTo>
                    <a:pt x="22517" y="3770"/>
                    <a:pt x="22450" y="3670"/>
                    <a:pt x="22383" y="3570"/>
                  </a:cubicBezTo>
                  <a:lnTo>
                    <a:pt x="22283" y="3436"/>
                  </a:lnTo>
                  <a:lnTo>
                    <a:pt x="22183" y="3303"/>
                  </a:lnTo>
                  <a:cubicBezTo>
                    <a:pt x="22150" y="3269"/>
                    <a:pt x="22117" y="3203"/>
                    <a:pt x="22083" y="3136"/>
                  </a:cubicBezTo>
                  <a:lnTo>
                    <a:pt x="21983" y="3069"/>
                  </a:lnTo>
                  <a:cubicBezTo>
                    <a:pt x="20682" y="1368"/>
                    <a:pt x="18747" y="267"/>
                    <a:pt x="16613" y="67"/>
                  </a:cubicBezTo>
                  <a:cubicBezTo>
                    <a:pt x="16379" y="34"/>
                    <a:pt x="16146" y="0"/>
                    <a:pt x="159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2"/>
            <p:cNvSpPr/>
            <p:nvPr/>
          </p:nvSpPr>
          <p:spPr>
            <a:xfrm flipH="1">
              <a:off x="1467326" y="3526334"/>
              <a:ext cx="497504" cy="648937"/>
            </a:xfrm>
            <a:custGeom>
              <a:avLst/>
              <a:gdLst/>
              <a:ahLst/>
              <a:cxnLst/>
              <a:rect l="l" t="t" r="r" b="b"/>
              <a:pathLst>
                <a:path w="21683" h="28283" extrusionOk="0">
                  <a:moveTo>
                    <a:pt x="14800" y="2700"/>
                  </a:moveTo>
                  <a:cubicBezTo>
                    <a:pt x="17715" y="2700"/>
                    <a:pt x="19715" y="5011"/>
                    <a:pt x="19715" y="9036"/>
                  </a:cubicBezTo>
                  <a:cubicBezTo>
                    <a:pt x="19715" y="14707"/>
                    <a:pt x="15745" y="21578"/>
                    <a:pt x="10842" y="24413"/>
                  </a:cubicBezTo>
                  <a:cubicBezTo>
                    <a:pt x="9419" y="25227"/>
                    <a:pt x="8075" y="25613"/>
                    <a:pt x="6884" y="25613"/>
                  </a:cubicBezTo>
                  <a:cubicBezTo>
                    <a:pt x="3969" y="25613"/>
                    <a:pt x="1969" y="23302"/>
                    <a:pt x="1969" y="19276"/>
                  </a:cubicBezTo>
                  <a:cubicBezTo>
                    <a:pt x="1969" y="13639"/>
                    <a:pt x="5938" y="6734"/>
                    <a:pt x="10842" y="3899"/>
                  </a:cubicBezTo>
                  <a:cubicBezTo>
                    <a:pt x="12265" y="3086"/>
                    <a:pt x="13609" y="2700"/>
                    <a:pt x="14800" y="2700"/>
                  </a:cubicBezTo>
                  <a:close/>
                  <a:moveTo>
                    <a:pt x="15919" y="1"/>
                  </a:moveTo>
                  <a:cubicBezTo>
                    <a:pt x="14501" y="1"/>
                    <a:pt x="12901" y="466"/>
                    <a:pt x="11209" y="1430"/>
                  </a:cubicBezTo>
                  <a:lnTo>
                    <a:pt x="10542" y="1831"/>
                  </a:lnTo>
                  <a:cubicBezTo>
                    <a:pt x="4704" y="5200"/>
                    <a:pt x="1" y="13339"/>
                    <a:pt x="1" y="20044"/>
                  </a:cubicBezTo>
                  <a:lnTo>
                    <a:pt x="1" y="20844"/>
                  </a:lnTo>
                  <a:cubicBezTo>
                    <a:pt x="1" y="24147"/>
                    <a:pt x="1168" y="26482"/>
                    <a:pt x="3003" y="27582"/>
                  </a:cubicBezTo>
                  <a:lnTo>
                    <a:pt x="3103" y="27649"/>
                  </a:lnTo>
                  <a:cubicBezTo>
                    <a:pt x="3136" y="27649"/>
                    <a:pt x="3136" y="27682"/>
                    <a:pt x="3170" y="27682"/>
                  </a:cubicBezTo>
                  <a:lnTo>
                    <a:pt x="3203" y="27716"/>
                  </a:lnTo>
                  <a:lnTo>
                    <a:pt x="3337" y="27783"/>
                  </a:lnTo>
                  <a:cubicBezTo>
                    <a:pt x="3437" y="27816"/>
                    <a:pt x="3537" y="27883"/>
                    <a:pt x="3637" y="27916"/>
                  </a:cubicBezTo>
                  <a:lnTo>
                    <a:pt x="3804" y="27983"/>
                  </a:lnTo>
                  <a:lnTo>
                    <a:pt x="3970" y="28016"/>
                  </a:lnTo>
                  <a:lnTo>
                    <a:pt x="4104" y="28083"/>
                  </a:lnTo>
                  <a:cubicBezTo>
                    <a:pt x="4237" y="28116"/>
                    <a:pt x="4337" y="28149"/>
                    <a:pt x="4471" y="28183"/>
                  </a:cubicBezTo>
                  <a:lnTo>
                    <a:pt x="4671" y="28216"/>
                  </a:lnTo>
                  <a:lnTo>
                    <a:pt x="4871" y="28250"/>
                  </a:lnTo>
                  <a:lnTo>
                    <a:pt x="5104" y="28283"/>
                  </a:lnTo>
                  <a:lnTo>
                    <a:pt x="5805" y="28283"/>
                  </a:lnTo>
                  <a:cubicBezTo>
                    <a:pt x="7473" y="28216"/>
                    <a:pt x="9107" y="27716"/>
                    <a:pt x="10508" y="26849"/>
                  </a:cubicBezTo>
                  <a:lnTo>
                    <a:pt x="11175" y="26482"/>
                  </a:lnTo>
                  <a:cubicBezTo>
                    <a:pt x="16980" y="23146"/>
                    <a:pt x="21683" y="14973"/>
                    <a:pt x="21683" y="8269"/>
                  </a:cubicBezTo>
                  <a:lnTo>
                    <a:pt x="21683" y="7501"/>
                  </a:lnTo>
                  <a:lnTo>
                    <a:pt x="21683" y="7034"/>
                  </a:lnTo>
                  <a:lnTo>
                    <a:pt x="21683" y="6701"/>
                  </a:lnTo>
                  <a:lnTo>
                    <a:pt x="21683" y="6567"/>
                  </a:lnTo>
                  <a:cubicBezTo>
                    <a:pt x="21683" y="6434"/>
                    <a:pt x="21683" y="6334"/>
                    <a:pt x="21650" y="6234"/>
                  </a:cubicBezTo>
                  <a:lnTo>
                    <a:pt x="21650" y="6167"/>
                  </a:lnTo>
                  <a:cubicBezTo>
                    <a:pt x="21650" y="6034"/>
                    <a:pt x="21616" y="5934"/>
                    <a:pt x="21616" y="5800"/>
                  </a:cubicBezTo>
                  <a:cubicBezTo>
                    <a:pt x="21583" y="5700"/>
                    <a:pt x="21583" y="5600"/>
                    <a:pt x="21550" y="5467"/>
                  </a:cubicBezTo>
                  <a:cubicBezTo>
                    <a:pt x="21550" y="5366"/>
                    <a:pt x="21550" y="5366"/>
                    <a:pt x="21516" y="5300"/>
                  </a:cubicBezTo>
                  <a:cubicBezTo>
                    <a:pt x="21516" y="5166"/>
                    <a:pt x="21483" y="5033"/>
                    <a:pt x="21449" y="4899"/>
                  </a:cubicBezTo>
                  <a:lnTo>
                    <a:pt x="21383" y="4566"/>
                  </a:lnTo>
                  <a:cubicBezTo>
                    <a:pt x="21316" y="4366"/>
                    <a:pt x="21249" y="4166"/>
                    <a:pt x="21183" y="3999"/>
                  </a:cubicBezTo>
                  <a:cubicBezTo>
                    <a:pt x="21149" y="3899"/>
                    <a:pt x="21116" y="3765"/>
                    <a:pt x="21083" y="3665"/>
                  </a:cubicBezTo>
                  <a:cubicBezTo>
                    <a:pt x="21016" y="3498"/>
                    <a:pt x="20916" y="3298"/>
                    <a:pt x="20849" y="3132"/>
                  </a:cubicBezTo>
                  <a:lnTo>
                    <a:pt x="20749" y="2965"/>
                  </a:lnTo>
                  <a:lnTo>
                    <a:pt x="20682" y="2831"/>
                  </a:lnTo>
                  <a:cubicBezTo>
                    <a:pt x="20649" y="2798"/>
                    <a:pt x="20649" y="2765"/>
                    <a:pt x="20616" y="2731"/>
                  </a:cubicBezTo>
                  <a:cubicBezTo>
                    <a:pt x="20582" y="2631"/>
                    <a:pt x="20515" y="2531"/>
                    <a:pt x="20449" y="2431"/>
                  </a:cubicBezTo>
                  <a:lnTo>
                    <a:pt x="20349" y="2298"/>
                  </a:lnTo>
                  <a:lnTo>
                    <a:pt x="20249" y="2164"/>
                  </a:lnTo>
                  <a:cubicBezTo>
                    <a:pt x="20215" y="2131"/>
                    <a:pt x="20182" y="2064"/>
                    <a:pt x="20149" y="1997"/>
                  </a:cubicBezTo>
                  <a:cubicBezTo>
                    <a:pt x="20082" y="1964"/>
                    <a:pt x="20048" y="1897"/>
                    <a:pt x="20015" y="1831"/>
                  </a:cubicBezTo>
                  <a:cubicBezTo>
                    <a:pt x="19948" y="1797"/>
                    <a:pt x="19915" y="1731"/>
                    <a:pt x="19848" y="1697"/>
                  </a:cubicBezTo>
                  <a:cubicBezTo>
                    <a:pt x="19782" y="1597"/>
                    <a:pt x="19682" y="1497"/>
                    <a:pt x="19581" y="1397"/>
                  </a:cubicBezTo>
                  <a:lnTo>
                    <a:pt x="19415" y="1264"/>
                  </a:lnTo>
                  <a:cubicBezTo>
                    <a:pt x="19315" y="1163"/>
                    <a:pt x="19215" y="1063"/>
                    <a:pt x="19114" y="997"/>
                  </a:cubicBezTo>
                  <a:cubicBezTo>
                    <a:pt x="19048" y="963"/>
                    <a:pt x="18981" y="930"/>
                    <a:pt x="18948" y="897"/>
                  </a:cubicBezTo>
                  <a:cubicBezTo>
                    <a:pt x="18881" y="863"/>
                    <a:pt x="18814" y="830"/>
                    <a:pt x="18781" y="763"/>
                  </a:cubicBezTo>
                  <a:lnTo>
                    <a:pt x="18748" y="763"/>
                  </a:lnTo>
                  <a:lnTo>
                    <a:pt x="18581" y="663"/>
                  </a:lnTo>
                  <a:cubicBezTo>
                    <a:pt x="17801" y="225"/>
                    <a:pt x="16904" y="1"/>
                    <a:pt x="159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2"/>
            <p:cNvSpPr/>
            <p:nvPr/>
          </p:nvSpPr>
          <p:spPr>
            <a:xfrm flipH="1">
              <a:off x="1535430" y="3636439"/>
              <a:ext cx="332189" cy="448265"/>
            </a:xfrm>
            <a:custGeom>
              <a:avLst/>
              <a:gdLst/>
              <a:ahLst/>
              <a:cxnLst/>
              <a:rect l="l" t="t" r="r" b="b"/>
              <a:pathLst>
                <a:path w="14478" h="19537" extrusionOk="0">
                  <a:moveTo>
                    <a:pt x="12609" y="0"/>
                  </a:moveTo>
                  <a:lnTo>
                    <a:pt x="12609" y="0"/>
                  </a:lnTo>
                  <a:cubicBezTo>
                    <a:pt x="13443" y="968"/>
                    <a:pt x="13910" y="2402"/>
                    <a:pt x="13910" y="4237"/>
                  </a:cubicBezTo>
                  <a:cubicBezTo>
                    <a:pt x="13910" y="9240"/>
                    <a:pt x="10374" y="15378"/>
                    <a:pt x="6004" y="17880"/>
                  </a:cubicBezTo>
                  <a:cubicBezTo>
                    <a:pt x="4740" y="18617"/>
                    <a:pt x="3550" y="18967"/>
                    <a:pt x="2492" y="18967"/>
                  </a:cubicBezTo>
                  <a:cubicBezTo>
                    <a:pt x="1540" y="18967"/>
                    <a:pt x="695" y="18684"/>
                    <a:pt x="0" y="18147"/>
                  </a:cubicBezTo>
                  <a:lnTo>
                    <a:pt x="0" y="18147"/>
                  </a:lnTo>
                  <a:cubicBezTo>
                    <a:pt x="762" y="19053"/>
                    <a:pt x="1829" y="19536"/>
                    <a:pt x="3089" y="19536"/>
                  </a:cubicBezTo>
                  <a:cubicBezTo>
                    <a:pt x="4147" y="19536"/>
                    <a:pt x="5341" y="19196"/>
                    <a:pt x="6605" y="18480"/>
                  </a:cubicBezTo>
                  <a:cubicBezTo>
                    <a:pt x="10975" y="15979"/>
                    <a:pt x="14477" y="9841"/>
                    <a:pt x="14477" y="4804"/>
                  </a:cubicBezTo>
                  <a:cubicBezTo>
                    <a:pt x="14477" y="2569"/>
                    <a:pt x="13777" y="901"/>
                    <a:pt x="12609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2"/>
            <p:cNvSpPr/>
            <p:nvPr/>
          </p:nvSpPr>
          <p:spPr>
            <a:xfrm flipH="1">
              <a:off x="1535430" y="3636439"/>
              <a:ext cx="332189" cy="448265"/>
            </a:xfrm>
            <a:custGeom>
              <a:avLst/>
              <a:gdLst/>
              <a:ahLst/>
              <a:cxnLst/>
              <a:rect l="l" t="t" r="r" b="b"/>
              <a:pathLst>
                <a:path w="14478" h="19537" extrusionOk="0">
                  <a:moveTo>
                    <a:pt x="12609" y="0"/>
                  </a:moveTo>
                  <a:lnTo>
                    <a:pt x="12609" y="0"/>
                  </a:lnTo>
                  <a:cubicBezTo>
                    <a:pt x="13443" y="968"/>
                    <a:pt x="13910" y="2402"/>
                    <a:pt x="13910" y="4237"/>
                  </a:cubicBezTo>
                  <a:cubicBezTo>
                    <a:pt x="13910" y="9240"/>
                    <a:pt x="10374" y="15378"/>
                    <a:pt x="6004" y="17880"/>
                  </a:cubicBezTo>
                  <a:cubicBezTo>
                    <a:pt x="4740" y="18617"/>
                    <a:pt x="3550" y="18967"/>
                    <a:pt x="2492" y="18967"/>
                  </a:cubicBezTo>
                  <a:cubicBezTo>
                    <a:pt x="1540" y="18967"/>
                    <a:pt x="695" y="18684"/>
                    <a:pt x="0" y="18147"/>
                  </a:cubicBezTo>
                  <a:lnTo>
                    <a:pt x="0" y="18147"/>
                  </a:lnTo>
                  <a:cubicBezTo>
                    <a:pt x="762" y="19053"/>
                    <a:pt x="1829" y="19536"/>
                    <a:pt x="3089" y="19536"/>
                  </a:cubicBezTo>
                  <a:cubicBezTo>
                    <a:pt x="4147" y="19536"/>
                    <a:pt x="5341" y="19196"/>
                    <a:pt x="6605" y="18480"/>
                  </a:cubicBezTo>
                  <a:cubicBezTo>
                    <a:pt x="10975" y="15979"/>
                    <a:pt x="14477" y="9841"/>
                    <a:pt x="14477" y="4804"/>
                  </a:cubicBezTo>
                  <a:cubicBezTo>
                    <a:pt x="14477" y="2569"/>
                    <a:pt x="13777" y="901"/>
                    <a:pt x="126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2"/>
            <p:cNvSpPr/>
            <p:nvPr/>
          </p:nvSpPr>
          <p:spPr>
            <a:xfrm flipH="1">
              <a:off x="1512483" y="3588534"/>
              <a:ext cx="407195" cy="525817"/>
            </a:xfrm>
            <a:custGeom>
              <a:avLst/>
              <a:gdLst/>
              <a:ahLst/>
              <a:cxnLst/>
              <a:rect l="l" t="t" r="r" b="b"/>
              <a:pathLst>
                <a:path w="17747" h="22917" extrusionOk="0">
                  <a:moveTo>
                    <a:pt x="12414" y="1264"/>
                  </a:moveTo>
                  <a:cubicBezTo>
                    <a:pt x="14991" y="1264"/>
                    <a:pt x="16746" y="3326"/>
                    <a:pt x="16746" y="6892"/>
                  </a:cubicBezTo>
                  <a:cubicBezTo>
                    <a:pt x="16746" y="11929"/>
                    <a:pt x="13244" y="18033"/>
                    <a:pt x="8874" y="20568"/>
                  </a:cubicBezTo>
                  <a:cubicBezTo>
                    <a:pt x="7607" y="21294"/>
                    <a:pt x="6413" y="21638"/>
                    <a:pt x="5356" y="21638"/>
                  </a:cubicBezTo>
                  <a:cubicBezTo>
                    <a:pt x="2767" y="21638"/>
                    <a:pt x="1002" y="19575"/>
                    <a:pt x="1002" y="15998"/>
                  </a:cubicBezTo>
                  <a:cubicBezTo>
                    <a:pt x="1002" y="10961"/>
                    <a:pt x="4537" y="4857"/>
                    <a:pt x="8874" y="2355"/>
                  </a:cubicBezTo>
                  <a:cubicBezTo>
                    <a:pt x="10150" y="1615"/>
                    <a:pt x="11352" y="1264"/>
                    <a:pt x="12414" y="1264"/>
                  </a:cubicBezTo>
                  <a:close/>
                  <a:moveTo>
                    <a:pt x="12855" y="0"/>
                  </a:moveTo>
                  <a:cubicBezTo>
                    <a:pt x="11658" y="0"/>
                    <a:pt x="10306" y="393"/>
                    <a:pt x="8874" y="1221"/>
                  </a:cubicBezTo>
                  <a:cubicBezTo>
                    <a:pt x="3970" y="4023"/>
                    <a:pt x="1" y="10928"/>
                    <a:pt x="1" y="16565"/>
                  </a:cubicBezTo>
                  <a:cubicBezTo>
                    <a:pt x="1" y="20589"/>
                    <a:pt x="1999" y="22916"/>
                    <a:pt x="4911" y="22916"/>
                  </a:cubicBezTo>
                  <a:cubicBezTo>
                    <a:pt x="6104" y="22916"/>
                    <a:pt x="7449" y="22526"/>
                    <a:pt x="8874" y="21702"/>
                  </a:cubicBezTo>
                  <a:cubicBezTo>
                    <a:pt x="13777" y="18867"/>
                    <a:pt x="17747" y="11996"/>
                    <a:pt x="17747" y="6325"/>
                  </a:cubicBezTo>
                  <a:cubicBezTo>
                    <a:pt x="17747" y="2310"/>
                    <a:pt x="15757" y="0"/>
                    <a:pt x="12855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2"/>
            <p:cNvSpPr/>
            <p:nvPr/>
          </p:nvSpPr>
          <p:spPr>
            <a:xfrm flipH="1">
              <a:off x="1540018" y="3621136"/>
              <a:ext cx="352105" cy="459990"/>
            </a:xfrm>
            <a:custGeom>
              <a:avLst/>
              <a:gdLst/>
              <a:ahLst/>
              <a:cxnLst/>
              <a:rect l="l" t="t" r="r" b="b"/>
              <a:pathLst>
                <a:path w="15346" h="20048" extrusionOk="0">
                  <a:moveTo>
                    <a:pt x="9808" y="0"/>
                  </a:moveTo>
                  <a:lnTo>
                    <a:pt x="9574" y="67"/>
                  </a:lnTo>
                  <a:lnTo>
                    <a:pt x="7806" y="8673"/>
                  </a:lnTo>
                  <a:lnTo>
                    <a:pt x="7539" y="8973"/>
                  </a:lnTo>
                  <a:lnTo>
                    <a:pt x="5772" y="2302"/>
                  </a:lnTo>
                  <a:lnTo>
                    <a:pt x="5571" y="2469"/>
                  </a:lnTo>
                  <a:lnTo>
                    <a:pt x="7373" y="9274"/>
                  </a:lnTo>
                  <a:lnTo>
                    <a:pt x="7273" y="9540"/>
                  </a:lnTo>
                  <a:lnTo>
                    <a:pt x="2202" y="6605"/>
                  </a:lnTo>
                  <a:cubicBezTo>
                    <a:pt x="2169" y="6672"/>
                    <a:pt x="2136" y="6738"/>
                    <a:pt x="2102" y="6839"/>
                  </a:cubicBezTo>
                  <a:lnTo>
                    <a:pt x="7139" y="9741"/>
                  </a:lnTo>
                  <a:lnTo>
                    <a:pt x="6972" y="9974"/>
                  </a:lnTo>
                  <a:lnTo>
                    <a:pt x="101" y="11809"/>
                  </a:lnTo>
                  <a:cubicBezTo>
                    <a:pt x="101" y="11909"/>
                    <a:pt x="67" y="11976"/>
                    <a:pt x="67" y="12076"/>
                  </a:cubicBezTo>
                  <a:lnTo>
                    <a:pt x="6839" y="10241"/>
                  </a:lnTo>
                  <a:lnTo>
                    <a:pt x="6706" y="10608"/>
                  </a:lnTo>
                  <a:lnTo>
                    <a:pt x="1" y="16545"/>
                  </a:lnTo>
                  <a:cubicBezTo>
                    <a:pt x="34" y="16646"/>
                    <a:pt x="67" y="16712"/>
                    <a:pt x="67" y="16812"/>
                  </a:cubicBezTo>
                  <a:lnTo>
                    <a:pt x="6706" y="10941"/>
                  </a:lnTo>
                  <a:lnTo>
                    <a:pt x="6806" y="11208"/>
                  </a:lnTo>
                  <a:lnTo>
                    <a:pt x="1969" y="19581"/>
                  </a:lnTo>
                  <a:lnTo>
                    <a:pt x="2169" y="19714"/>
                  </a:lnTo>
                  <a:lnTo>
                    <a:pt x="7006" y="11342"/>
                  </a:lnTo>
                  <a:lnTo>
                    <a:pt x="7273" y="11275"/>
                  </a:lnTo>
                  <a:lnTo>
                    <a:pt x="5505" y="20048"/>
                  </a:lnTo>
                  <a:lnTo>
                    <a:pt x="5772" y="19981"/>
                  </a:lnTo>
                  <a:lnTo>
                    <a:pt x="7539" y="11108"/>
                  </a:lnTo>
                  <a:lnTo>
                    <a:pt x="7806" y="10841"/>
                  </a:lnTo>
                  <a:lnTo>
                    <a:pt x="9641" y="17713"/>
                  </a:lnTo>
                  <a:cubicBezTo>
                    <a:pt x="9708" y="17646"/>
                    <a:pt x="9774" y="17580"/>
                    <a:pt x="9841" y="17546"/>
                  </a:cubicBezTo>
                  <a:lnTo>
                    <a:pt x="7973" y="10541"/>
                  </a:lnTo>
                  <a:lnTo>
                    <a:pt x="8107" y="10308"/>
                  </a:lnTo>
                  <a:lnTo>
                    <a:pt x="13244" y="13276"/>
                  </a:lnTo>
                  <a:cubicBezTo>
                    <a:pt x="13277" y="13210"/>
                    <a:pt x="13310" y="13110"/>
                    <a:pt x="13344" y="13043"/>
                  </a:cubicBezTo>
                  <a:lnTo>
                    <a:pt x="8207" y="10074"/>
                  </a:lnTo>
                  <a:lnTo>
                    <a:pt x="8373" y="9841"/>
                  </a:lnTo>
                  <a:lnTo>
                    <a:pt x="15278" y="8006"/>
                  </a:lnTo>
                  <a:cubicBezTo>
                    <a:pt x="15312" y="7906"/>
                    <a:pt x="15345" y="7806"/>
                    <a:pt x="15345" y="7739"/>
                  </a:cubicBezTo>
                  <a:lnTo>
                    <a:pt x="15345" y="7739"/>
                  </a:lnTo>
                  <a:lnTo>
                    <a:pt x="8540" y="9540"/>
                  </a:lnTo>
                  <a:lnTo>
                    <a:pt x="8640" y="9207"/>
                  </a:lnTo>
                  <a:lnTo>
                    <a:pt x="15312" y="3303"/>
                  </a:lnTo>
                  <a:cubicBezTo>
                    <a:pt x="15278" y="3236"/>
                    <a:pt x="15245" y="3136"/>
                    <a:pt x="15245" y="3069"/>
                  </a:cubicBezTo>
                  <a:lnTo>
                    <a:pt x="8674" y="8873"/>
                  </a:lnTo>
                  <a:lnTo>
                    <a:pt x="8574" y="8606"/>
                  </a:lnTo>
                  <a:lnTo>
                    <a:pt x="13310" y="367"/>
                  </a:lnTo>
                  <a:cubicBezTo>
                    <a:pt x="13244" y="334"/>
                    <a:pt x="13177" y="300"/>
                    <a:pt x="13077" y="267"/>
                  </a:cubicBezTo>
                  <a:lnTo>
                    <a:pt x="8373" y="8473"/>
                  </a:lnTo>
                  <a:lnTo>
                    <a:pt x="8073" y="8506"/>
                  </a:lnTo>
                  <a:lnTo>
                    <a:pt x="8073" y="8506"/>
                  </a:lnTo>
                  <a:lnTo>
                    <a:pt x="980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2"/>
            <p:cNvSpPr/>
            <p:nvPr/>
          </p:nvSpPr>
          <p:spPr>
            <a:xfrm flipH="1">
              <a:off x="1648710" y="3758406"/>
              <a:ext cx="145445" cy="180504"/>
            </a:xfrm>
            <a:custGeom>
              <a:avLst/>
              <a:gdLst/>
              <a:ahLst/>
              <a:cxnLst/>
              <a:rect l="l" t="t" r="r" b="b"/>
              <a:pathLst>
                <a:path w="6339" h="7867" extrusionOk="0">
                  <a:moveTo>
                    <a:pt x="3903" y="889"/>
                  </a:moveTo>
                  <a:cubicBezTo>
                    <a:pt x="3837" y="1689"/>
                    <a:pt x="3570" y="2457"/>
                    <a:pt x="3103" y="3090"/>
                  </a:cubicBezTo>
                  <a:cubicBezTo>
                    <a:pt x="3036" y="2990"/>
                    <a:pt x="2969" y="2924"/>
                    <a:pt x="2869" y="2857"/>
                  </a:cubicBezTo>
                  <a:lnTo>
                    <a:pt x="2436" y="2623"/>
                  </a:lnTo>
                  <a:cubicBezTo>
                    <a:pt x="2369" y="2590"/>
                    <a:pt x="2335" y="2557"/>
                    <a:pt x="2302" y="2557"/>
                  </a:cubicBezTo>
                  <a:cubicBezTo>
                    <a:pt x="2169" y="2523"/>
                    <a:pt x="2035" y="2490"/>
                    <a:pt x="1935" y="2457"/>
                  </a:cubicBezTo>
                  <a:cubicBezTo>
                    <a:pt x="1935" y="2423"/>
                    <a:pt x="1935" y="2423"/>
                    <a:pt x="1969" y="2390"/>
                  </a:cubicBezTo>
                  <a:cubicBezTo>
                    <a:pt x="2469" y="1723"/>
                    <a:pt x="3136" y="1222"/>
                    <a:pt x="3903" y="889"/>
                  </a:cubicBezTo>
                  <a:close/>
                  <a:moveTo>
                    <a:pt x="4971" y="755"/>
                  </a:moveTo>
                  <a:cubicBezTo>
                    <a:pt x="5304" y="1189"/>
                    <a:pt x="5504" y="1723"/>
                    <a:pt x="5471" y="2257"/>
                  </a:cubicBezTo>
                  <a:cubicBezTo>
                    <a:pt x="5404" y="2824"/>
                    <a:pt x="4470" y="3391"/>
                    <a:pt x="3903" y="3491"/>
                  </a:cubicBezTo>
                  <a:cubicBezTo>
                    <a:pt x="3903" y="3191"/>
                    <a:pt x="4304" y="3057"/>
                    <a:pt x="4537" y="2156"/>
                  </a:cubicBezTo>
                  <a:cubicBezTo>
                    <a:pt x="4737" y="1423"/>
                    <a:pt x="4737" y="856"/>
                    <a:pt x="4971" y="755"/>
                  </a:cubicBezTo>
                  <a:close/>
                  <a:moveTo>
                    <a:pt x="1997" y="3239"/>
                  </a:moveTo>
                  <a:cubicBezTo>
                    <a:pt x="2089" y="3239"/>
                    <a:pt x="2181" y="3255"/>
                    <a:pt x="2269" y="3291"/>
                  </a:cubicBezTo>
                  <a:cubicBezTo>
                    <a:pt x="2436" y="3424"/>
                    <a:pt x="2536" y="3658"/>
                    <a:pt x="2469" y="3891"/>
                  </a:cubicBezTo>
                  <a:cubicBezTo>
                    <a:pt x="2335" y="4358"/>
                    <a:pt x="2069" y="4058"/>
                    <a:pt x="1435" y="4925"/>
                  </a:cubicBezTo>
                  <a:cubicBezTo>
                    <a:pt x="1168" y="5225"/>
                    <a:pt x="1001" y="5559"/>
                    <a:pt x="834" y="5792"/>
                  </a:cubicBezTo>
                  <a:cubicBezTo>
                    <a:pt x="834" y="5025"/>
                    <a:pt x="1035" y="4291"/>
                    <a:pt x="1335" y="3591"/>
                  </a:cubicBezTo>
                  <a:cubicBezTo>
                    <a:pt x="1482" y="3370"/>
                    <a:pt x="1739" y="3239"/>
                    <a:pt x="1997" y="3239"/>
                  </a:cubicBezTo>
                  <a:close/>
                  <a:moveTo>
                    <a:pt x="5271" y="3791"/>
                  </a:moveTo>
                  <a:lnTo>
                    <a:pt x="5271" y="3791"/>
                  </a:lnTo>
                  <a:cubicBezTo>
                    <a:pt x="4937" y="4625"/>
                    <a:pt x="4404" y="5392"/>
                    <a:pt x="3770" y="6059"/>
                  </a:cubicBezTo>
                  <a:cubicBezTo>
                    <a:pt x="3770" y="6093"/>
                    <a:pt x="3736" y="6093"/>
                    <a:pt x="3703" y="6126"/>
                  </a:cubicBezTo>
                  <a:cubicBezTo>
                    <a:pt x="3470" y="5626"/>
                    <a:pt x="3403" y="4692"/>
                    <a:pt x="3703" y="4358"/>
                  </a:cubicBezTo>
                  <a:cubicBezTo>
                    <a:pt x="3790" y="4252"/>
                    <a:pt x="3851" y="4221"/>
                    <a:pt x="3914" y="4221"/>
                  </a:cubicBezTo>
                  <a:cubicBezTo>
                    <a:pt x="4001" y="4221"/>
                    <a:pt x="4090" y="4282"/>
                    <a:pt x="4250" y="4282"/>
                  </a:cubicBezTo>
                  <a:cubicBezTo>
                    <a:pt x="4372" y="4282"/>
                    <a:pt x="4535" y="4247"/>
                    <a:pt x="4771" y="4125"/>
                  </a:cubicBezTo>
                  <a:cubicBezTo>
                    <a:pt x="4937" y="4024"/>
                    <a:pt x="5104" y="3924"/>
                    <a:pt x="5271" y="3791"/>
                  </a:cubicBezTo>
                  <a:close/>
                  <a:moveTo>
                    <a:pt x="2669" y="4892"/>
                  </a:moveTo>
                  <a:cubicBezTo>
                    <a:pt x="2602" y="5159"/>
                    <a:pt x="2602" y="5459"/>
                    <a:pt x="2669" y="5726"/>
                  </a:cubicBezTo>
                  <a:cubicBezTo>
                    <a:pt x="2836" y="6326"/>
                    <a:pt x="3169" y="6593"/>
                    <a:pt x="2869" y="6860"/>
                  </a:cubicBezTo>
                  <a:cubicBezTo>
                    <a:pt x="2599" y="7005"/>
                    <a:pt x="2291" y="7086"/>
                    <a:pt x="1983" y="7086"/>
                  </a:cubicBezTo>
                  <a:cubicBezTo>
                    <a:pt x="1797" y="7086"/>
                    <a:pt x="1611" y="7056"/>
                    <a:pt x="1435" y="6993"/>
                  </a:cubicBezTo>
                  <a:lnTo>
                    <a:pt x="1435" y="7027"/>
                  </a:lnTo>
                  <a:lnTo>
                    <a:pt x="1401" y="6993"/>
                  </a:lnTo>
                  <a:cubicBezTo>
                    <a:pt x="1168" y="6626"/>
                    <a:pt x="2069" y="5359"/>
                    <a:pt x="2669" y="4892"/>
                  </a:cubicBezTo>
                  <a:close/>
                  <a:moveTo>
                    <a:pt x="4262" y="0"/>
                  </a:moveTo>
                  <a:cubicBezTo>
                    <a:pt x="3870" y="0"/>
                    <a:pt x="3424" y="126"/>
                    <a:pt x="2936" y="389"/>
                  </a:cubicBezTo>
                  <a:cubicBezTo>
                    <a:pt x="1201" y="1523"/>
                    <a:pt x="101" y="3424"/>
                    <a:pt x="0" y="5492"/>
                  </a:cubicBezTo>
                  <a:cubicBezTo>
                    <a:pt x="0" y="6426"/>
                    <a:pt x="301" y="7060"/>
                    <a:pt x="834" y="7394"/>
                  </a:cubicBezTo>
                  <a:cubicBezTo>
                    <a:pt x="1001" y="7494"/>
                    <a:pt x="1101" y="7560"/>
                    <a:pt x="1235" y="7627"/>
                  </a:cubicBezTo>
                  <a:cubicBezTo>
                    <a:pt x="1496" y="7772"/>
                    <a:pt x="1783" y="7867"/>
                    <a:pt x="2073" y="7867"/>
                  </a:cubicBezTo>
                  <a:cubicBezTo>
                    <a:pt x="2116" y="7867"/>
                    <a:pt x="2159" y="7865"/>
                    <a:pt x="2202" y="7861"/>
                  </a:cubicBezTo>
                  <a:lnTo>
                    <a:pt x="2402" y="7827"/>
                  </a:lnTo>
                  <a:lnTo>
                    <a:pt x="2469" y="7827"/>
                  </a:lnTo>
                  <a:lnTo>
                    <a:pt x="2636" y="7794"/>
                  </a:lnTo>
                  <a:lnTo>
                    <a:pt x="2769" y="7760"/>
                  </a:lnTo>
                  <a:lnTo>
                    <a:pt x="2903" y="7694"/>
                  </a:lnTo>
                  <a:cubicBezTo>
                    <a:pt x="2936" y="7660"/>
                    <a:pt x="3003" y="7660"/>
                    <a:pt x="3069" y="7627"/>
                  </a:cubicBezTo>
                  <a:cubicBezTo>
                    <a:pt x="3136" y="7594"/>
                    <a:pt x="3269" y="7527"/>
                    <a:pt x="3370" y="7460"/>
                  </a:cubicBezTo>
                  <a:cubicBezTo>
                    <a:pt x="5104" y="6326"/>
                    <a:pt x="6205" y="4425"/>
                    <a:pt x="6338" y="2357"/>
                  </a:cubicBezTo>
                  <a:lnTo>
                    <a:pt x="6338" y="2023"/>
                  </a:lnTo>
                  <a:cubicBezTo>
                    <a:pt x="6338" y="1990"/>
                    <a:pt x="6338" y="1956"/>
                    <a:pt x="6338" y="1923"/>
                  </a:cubicBezTo>
                  <a:cubicBezTo>
                    <a:pt x="6305" y="1856"/>
                    <a:pt x="6305" y="1790"/>
                    <a:pt x="6305" y="1723"/>
                  </a:cubicBezTo>
                  <a:cubicBezTo>
                    <a:pt x="6305" y="1689"/>
                    <a:pt x="6272" y="1623"/>
                    <a:pt x="6272" y="1589"/>
                  </a:cubicBezTo>
                  <a:lnTo>
                    <a:pt x="6238" y="1456"/>
                  </a:lnTo>
                  <a:cubicBezTo>
                    <a:pt x="6238" y="1389"/>
                    <a:pt x="6205" y="1356"/>
                    <a:pt x="6172" y="1323"/>
                  </a:cubicBezTo>
                  <a:cubicBezTo>
                    <a:pt x="6172" y="1256"/>
                    <a:pt x="6138" y="1222"/>
                    <a:pt x="6138" y="1189"/>
                  </a:cubicBezTo>
                  <a:cubicBezTo>
                    <a:pt x="6105" y="1156"/>
                    <a:pt x="6105" y="1089"/>
                    <a:pt x="6071" y="1056"/>
                  </a:cubicBezTo>
                  <a:lnTo>
                    <a:pt x="6038" y="989"/>
                  </a:lnTo>
                  <a:cubicBezTo>
                    <a:pt x="6005" y="922"/>
                    <a:pt x="5971" y="889"/>
                    <a:pt x="5938" y="856"/>
                  </a:cubicBezTo>
                  <a:lnTo>
                    <a:pt x="5905" y="789"/>
                  </a:lnTo>
                  <a:cubicBezTo>
                    <a:pt x="5871" y="755"/>
                    <a:pt x="5838" y="689"/>
                    <a:pt x="5771" y="655"/>
                  </a:cubicBezTo>
                  <a:lnTo>
                    <a:pt x="5738" y="622"/>
                  </a:lnTo>
                  <a:cubicBezTo>
                    <a:pt x="5705" y="589"/>
                    <a:pt x="5671" y="555"/>
                    <a:pt x="5604" y="522"/>
                  </a:cubicBezTo>
                  <a:lnTo>
                    <a:pt x="5571" y="522"/>
                  </a:lnTo>
                  <a:lnTo>
                    <a:pt x="5471" y="455"/>
                  </a:lnTo>
                  <a:cubicBezTo>
                    <a:pt x="5338" y="355"/>
                    <a:pt x="5204" y="288"/>
                    <a:pt x="5071" y="222"/>
                  </a:cubicBezTo>
                  <a:cubicBezTo>
                    <a:pt x="4837" y="76"/>
                    <a:pt x="4566" y="0"/>
                    <a:pt x="426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2"/>
            <p:cNvSpPr/>
            <p:nvPr/>
          </p:nvSpPr>
          <p:spPr>
            <a:xfrm flipH="1">
              <a:off x="1648710" y="3758406"/>
              <a:ext cx="145445" cy="180504"/>
            </a:xfrm>
            <a:custGeom>
              <a:avLst/>
              <a:gdLst/>
              <a:ahLst/>
              <a:cxnLst/>
              <a:rect l="l" t="t" r="r" b="b"/>
              <a:pathLst>
                <a:path w="6339" h="7867" extrusionOk="0">
                  <a:moveTo>
                    <a:pt x="3903" y="889"/>
                  </a:moveTo>
                  <a:cubicBezTo>
                    <a:pt x="3837" y="1689"/>
                    <a:pt x="3570" y="2457"/>
                    <a:pt x="3103" y="3090"/>
                  </a:cubicBezTo>
                  <a:cubicBezTo>
                    <a:pt x="3036" y="2990"/>
                    <a:pt x="2969" y="2924"/>
                    <a:pt x="2869" y="2857"/>
                  </a:cubicBezTo>
                  <a:lnTo>
                    <a:pt x="2436" y="2623"/>
                  </a:lnTo>
                  <a:cubicBezTo>
                    <a:pt x="2369" y="2590"/>
                    <a:pt x="2335" y="2557"/>
                    <a:pt x="2302" y="2557"/>
                  </a:cubicBezTo>
                  <a:cubicBezTo>
                    <a:pt x="2169" y="2523"/>
                    <a:pt x="2035" y="2490"/>
                    <a:pt x="1935" y="2457"/>
                  </a:cubicBezTo>
                  <a:cubicBezTo>
                    <a:pt x="1935" y="2423"/>
                    <a:pt x="1935" y="2423"/>
                    <a:pt x="1969" y="2390"/>
                  </a:cubicBezTo>
                  <a:cubicBezTo>
                    <a:pt x="2469" y="1723"/>
                    <a:pt x="3136" y="1222"/>
                    <a:pt x="3903" y="889"/>
                  </a:cubicBezTo>
                  <a:close/>
                  <a:moveTo>
                    <a:pt x="4971" y="755"/>
                  </a:moveTo>
                  <a:cubicBezTo>
                    <a:pt x="5304" y="1189"/>
                    <a:pt x="5504" y="1723"/>
                    <a:pt x="5471" y="2257"/>
                  </a:cubicBezTo>
                  <a:cubicBezTo>
                    <a:pt x="5404" y="2824"/>
                    <a:pt x="4470" y="3391"/>
                    <a:pt x="3903" y="3491"/>
                  </a:cubicBezTo>
                  <a:cubicBezTo>
                    <a:pt x="3903" y="3191"/>
                    <a:pt x="4304" y="3057"/>
                    <a:pt x="4537" y="2156"/>
                  </a:cubicBezTo>
                  <a:cubicBezTo>
                    <a:pt x="4737" y="1423"/>
                    <a:pt x="4737" y="856"/>
                    <a:pt x="4971" y="755"/>
                  </a:cubicBezTo>
                  <a:close/>
                  <a:moveTo>
                    <a:pt x="1997" y="3239"/>
                  </a:moveTo>
                  <a:cubicBezTo>
                    <a:pt x="2089" y="3239"/>
                    <a:pt x="2181" y="3255"/>
                    <a:pt x="2269" y="3291"/>
                  </a:cubicBezTo>
                  <a:cubicBezTo>
                    <a:pt x="2436" y="3424"/>
                    <a:pt x="2536" y="3658"/>
                    <a:pt x="2469" y="3891"/>
                  </a:cubicBezTo>
                  <a:cubicBezTo>
                    <a:pt x="2335" y="4358"/>
                    <a:pt x="2069" y="4058"/>
                    <a:pt x="1435" y="4925"/>
                  </a:cubicBezTo>
                  <a:cubicBezTo>
                    <a:pt x="1168" y="5225"/>
                    <a:pt x="1001" y="5559"/>
                    <a:pt x="834" y="5792"/>
                  </a:cubicBezTo>
                  <a:cubicBezTo>
                    <a:pt x="834" y="5025"/>
                    <a:pt x="1035" y="4291"/>
                    <a:pt x="1335" y="3591"/>
                  </a:cubicBezTo>
                  <a:cubicBezTo>
                    <a:pt x="1482" y="3370"/>
                    <a:pt x="1739" y="3239"/>
                    <a:pt x="1997" y="3239"/>
                  </a:cubicBezTo>
                  <a:close/>
                  <a:moveTo>
                    <a:pt x="5271" y="3791"/>
                  </a:moveTo>
                  <a:lnTo>
                    <a:pt x="5271" y="3791"/>
                  </a:lnTo>
                  <a:cubicBezTo>
                    <a:pt x="4937" y="4625"/>
                    <a:pt x="4404" y="5392"/>
                    <a:pt x="3770" y="6059"/>
                  </a:cubicBezTo>
                  <a:cubicBezTo>
                    <a:pt x="3770" y="6093"/>
                    <a:pt x="3736" y="6093"/>
                    <a:pt x="3703" y="6126"/>
                  </a:cubicBezTo>
                  <a:cubicBezTo>
                    <a:pt x="3470" y="5626"/>
                    <a:pt x="3403" y="4692"/>
                    <a:pt x="3703" y="4358"/>
                  </a:cubicBezTo>
                  <a:cubicBezTo>
                    <a:pt x="3790" y="4252"/>
                    <a:pt x="3851" y="4221"/>
                    <a:pt x="3914" y="4221"/>
                  </a:cubicBezTo>
                  <a:cubicBezTo>
                    <a:pt x="4001" y="4221"/>
                    <a:pt x="4090" y="4282"/>
                    <a:pt x="4250" y="4282"/>
                  </a:cubicBezTo>
                  <a:cubicBezTo>
                    <a:pt x="4372" y="4282"/>
                    <a:pt x="4535" y="4247"/>
                    <a:pt x="4771" y="4125"/>
                  </a:cubicBezTo>
                  <a:cubicBezTo>
                    <a:pt x="4937" y="4024"/>
                    <a:pt x="5104" y="3924"/>
                    <a:pt x="5271" y="3791"/>
                  </a:cubicBezTo>
                  <a:close/>
                  <a:moveTo>
                    <a:pt x="2669" y="4892"/>
                  </a:moveTo>
                  <a:cubicBezTo>
                    <a:pt x="2602" y="5159"/>
                    <a:pt x="2602" y="5459"/>
                    <a:pt x="2669" y="5726"/>
                  </a:cubicBezTo>
                  <a:cubicBezTo>
                    <a:pt x="2836" y="6326"/>
                    <a:pt x="3169" y="6593"/>
                    <a:pt x="2869" y="6860"/>
                  </a:cubicBezTo>
                  <a:cubicBezTo>
                    <a:pt x="2599" y="7005"/>
                    <a:pt x="2291" y="7086"/>
                    <a:pt x="1983" y="7086"/>
                  </a:cubicBezTo>
                  <a:cubicBezTo>
                    <a:pt x="1797" y="7086"/>
                    <a:pt x="1611" y="7056"/>
                    <a:pt x="1435" y="6993"/>
                  </a:cubicBezTo>
                  <a:lnTo>
                    <a:pt x="1435" y="7027"/>
                  </a:lnTo>
                  <a:lnTo>
                    <a:pt x="1401" y="6993"/>
                  </a:lnTo>
                  <a:cubicBezTo>
                    <a:pt x="1168" y="6626"/>
                    <a:pt x="2069" y="5359"/>
                    <a:pt x="2669" y="4892"/>
                  </a:cubicBezTo>
                  <a:close/>
                  <a:moveTo>
                    <a:pt x="4262" y="0"/>
                  </a:moveTo>
                  <a:cubicBezTo>
                    <a:pt x="3870" y="0"/>
                    <a:pt x="3424" y="126"/>
                    <a:pt x="2936" y="389"/>
                  </a:cubicBezTo>
                  <a:cubicBezTo>
                    <a:pt x="1201" y="1523"/>
                    <a:pt x="101" y="3424"/>
                    <a:pt x="0" y="5492"/>
                  </a:cubicBezTo>
                  <a:cubicBezTo>
                    <a:pt x="0" y="6426"/>
                    <a:pt x="301" y="7060"/>
                    <a:pt x="834" y="7394"/>
                  </a:cubicBezTo>
                  <a:cubicBezTo>
                    <a:pt x="1001" y="7494"/>
                    <a:pt x="1101" y="7560"/>
                    <a:pt x="1235" y="7627"/>
                  </a:cubicBezTo>
                  <a:cubicBezTo>
                    <a:pt x="1496" y="7772"/>
                    <a:pt x="1783" y="7867"/>
                    <a:pt x="2073" y="7867"/>
                  </a:cubicBezTo>
                  <a:cubicBezTo>
                    <a:pt x="2116" y="7867"/>
                    <a:pt x="2159" y="7865"/>
                    <a:pt x="2202" y="7861"/>
                  </a:cubicBezTo>
                  <a:lnTo>
                    <a:pt x="2402" y="7827"/>
                  </a:lnTo>
                  <a:lnTo>
                    <a:pt x="2469" y="7827"/>
                  </a:lnTo>
                  <a:lnTo>
                    <a:pt x="2636" y="7794"/>
                  </a:lnTo>
                  <a:lnTo>
                    <a:pt x="2769" y="7760"/>
                  </a:lnTo>
                  <a:lnTo>
                    <a:pt x="2903" y="7694"/>
                  </a:lnTo>
                  <a:cubicBezTo>
                    <a:pt x="2936" y="7660"/>
                    <a:pt x="3003" y="7660"/>
                    <a:pt x="3069" y="7627"/>
                  </a:cubicBezTo>
                  <a:cubicBezTo>
                    <a:pt x="3136" y="7594"/>
                    <a:pt x="3269" y="7527"/>
                    <a:pt x="3370" y="7460"/>
                  </a:cubicBezTo>
                  <a:cubicBezTo>
                    <a:pt x="5104" y="6326"/>
                    <a:pt x="6205" y="4425"/>
                    <a:pt x="6338" y="2357"/>
                  </a:cubicBezTo>
                  <a:lnTo>
                    <a:pt x="6338" y="2023"/>
                  </a:lnTo>
                  <a:cubicBezTo>
                    <a:pt x="6338" y="1990"/>
                    <a:pt x="6338" y="1956"/>
                    <a:pt x="6338" y="1923"/>
                  </a:cubicBezTo>
                  <a:cubicBezTo>
                    <a:pt x="6305" y="1856"/>
                    <a:pt x="6305" y="1790"/>
                    <a:pt x="6305" y="1723"/>
                  </a:cubicBezTo>
                  <a:cubicBezTo>
                    <a:pt x="6305" y="1689"/>
                    <a:pt x="6272" y="1623"/>
                    <a:pt x="6272" y="1589"/>
                  </a:cubicBezTo>
                  <a:lnTo>
                    <a:pt x="6238" y="1456"/>
                  </a:lnTo>
                  <a:cubicBezTo>
                    <a:pt x="6238" y="1389"/>
                    <a:pt x="6205" y="1356"/>
                    <a:pt x="6172" y="1323"/>
                  </a:cubicBezTo>
                  <a:cubicBezTo>
                    <a:pt x="6172" y="1256"/>
                    <a:pt x="6138" y="1222"/>
                    <a:pt x="6138" y="1189"/>
                  </a:cubicBezTo>
                  <a:cubicBezTo>
                    <a:pt x="6105" y="1156"/>
                    <a:pt x="6105" y="1089"/>
                    <a:pt x="6071" y="1056"/>
                  </a:cubicBezTo>
                  <a:lnTo>
                    <a:pt x="6038" y="989"/>
                  </a:lnTo>
                  <a:cubicBezTo>
                    <a:pt x="6005" y="922"/>
                    <a:pt x="5971" y="889"/>
                    <a:pt x="5938" y="856"/>
                  </a:cubicBezTo>
                  <a:lnTo>
                    <a:pt x="5905" y="789"/>
                  </a:lnTo>
                  <a:cubicBezTo>
                    <a:pt x="5871" y="755"/>
                    <a:pt x="5838" y="689"/>
                    <a:pt x="5771" y="655"/>
                  </a:cubicBezTo>
                  <a:lnTo>
                    <a:pt x="5738" y="622"/>
                  </a:lnTo>
                  <a:cubicBezTo>
                    <a:pt x="5705" y="589"/>
                    <a:pt x="5671" y="555"/>
                    <a:pt x="5604" y="522"/>
                  </a:cubicBezTo>
                  <a:lnTo>
                    <a:pt x="5571" y="522"/>
                  </a:lnTo>
                  <a:lnTo>
                    <a:pt x="5471" y="455"/>
                  </a:lnTo>
                  <a:cubicBezTo>
                    <a:pt x="5338" y="355"/>
                    <a:pt x="5204" y="288"/>
                    <a:pt x="5071" y="222"/>
                  </a:cubicBezTo>
                  <a:cubicBezTo>
                    <a:pt x="4837" y="76"/>
                    <a:pt x="4566" y="0"/>
                    <a:pt x="42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2"/>
            <p:cNvSpPr/>
            <p:nvPr/>
          </p:nvSpPr>
          <p:spPr>
            <a:xfrm flipH="1">
              <a:off x="1647953" y="3763522"/>
              <a:ext cx="136244" cy="175204"/>
            </a:xfrm>
            <a:custGeom>
              <a:avLst/>
              <a:gdLst/>
              <a:ahLst/>
              <a:cxnLst/>
              <a:rect l="l" t="t" r="r" b="b"/>
              <a:pathLst>
                <a:path w="5938" h="7636" extrusionOk="0">
                  <a:moveTo>
                    <a:pt x="3715" y="632"/>
                  </a:moveTo>
                  <a:cubicBezTo>
                    <a:pt x="4292" y="632"/>
                    <a:pt x="3499" y="3036"/>
                    <a:pt x="2969" y="3234"/>
                  </a:cubicBezTo>
                  <a:cubicBezTo>
                    <a:pt x="2934" y="3248"/>
                    <a:pt x="2906" y="3254"/>
                    <a:pt x="2883" y="3254"/>
                  </a:cubicBezTo>
                  <a:cubicBezTo>
                    <a:pt x="2681" y="3254"/>
                    <a:pt x="2840" y="2780"/>
                    <a:pt x="2302" y="2601"/>
                  </a:cubicBezTo>
                  <a:cubicBezTo>
                    <a:pt x="1835" y="2434"/>
                    <a:pt x="1334" y="2601"/>
                    <a:pt x="1535" y="2167"/>
                  </a:cubicBezTo>
                  <a:cubicBezTo>
                    <a:pt x="1701" y="1767"/>
                    <a:pt x="3136" y="633"/>
                    <a:pt x="3703" y="633"/>
                  </a:cubicBezTo>
                  <a:cubicBezTo>
                    <a:pt x="3707" y="632"/>
                    <a:pt x="3711" y="632"/>
                    <a:pt x="3715" y="632"/>
                  </a:cubicBezTo>
                  <a:close/>
                  <a:moveTo>
                    <a:pt x="4599" y="529"/>
                  </a:moveTo>
                  <a:cubicBezTo>
                    <a:pt x="4915" y="529"/>
                    <a:pt x="5601" y="1525"/>
                    <a:pt x="5504" y="2300"/>
                  </a:cubicBezTo>
                  <a:cubicBezTo>
                    <a:pt x="5427" y="2920"/>
                    <a:pt x="4288" y="3541"/>
                    <a:pt x="3748" y="3541"/>
                  </a:cubicBezTo>
                  <a:cubicBezTo>
                    <a:pt x="3591" y="3541"/>
                    <a:pt x="3484" y="3488"/>
                    <a:pt x="3469" y="3368"/>
                  </a:cubicBezTo>
                  <a:cubicBezTo>
                    <a:pt x="3403" y="3001"/>
                    <a:pt x="3836" y="2934"/>
                    <a:pt x="4103" y="1933"/>
                  </a:cubicBezTo>
                  <a:cubicBezTo>
                    <a:pt x="4337" y="1166"/>
                    <a:pt x="4270" y="566"/>
                    <a:pt x="4570" y="532"/>
                  </a:cubicBezTo>
                  <a:cubicBezTo>
                    <a:pt x="4579" y="530"/>
                    <a:pt x="4589" y="529"/>
                    <a:pt x="4599" y="529"/>
                  </a:cubicBezTo>
                  <a:close/>
                  <a:moveTo>
                    <a:pt x="1520" y="3002"/>
                  </a:moveTo>
                  <a:cubicBezTo>
                    <a:pt x="2040" y="3002"/>
                    <a:pt x="2626" y="3452"/>
                    <a:pt x="2469" y="3902"/>
                  </a:cubicBezTo>
                  <a:cubicBezTo>
                    <a:pt x="2335" y="4369"/>
                    <a:pt x="2068" y="4068"/>
                    <a:pt x="1434" y="4936"/>
                  </a:cubicBezTo>
                  <a:cubicBezTo>
                    <a:pt x="993" y="5524"/>
                    <a:pt x="708" y="6138"/>
                    <a:pt x="532" y="6138"/>
                  </a:cubicBezTo>
                  <a:cubicBezTo>
                    <a:pt x="508" y="6138"/>
                    <a:pt x="487" y="6127"/>
                    <a:pt x="467" y="6103"/>
                  </a:cubicBezTo>
                  <a:cubicBezTo>
                    <a:pt x="300" y="5903"/>
                    <a:pt x="467" y="4168"/>
                    <a:pt x="901" y="3368"/>
                  </a:cubicBezTo>
                  <a:cubicBezTo>
                    <a:pt x="1031" y="3107"/>
                    <a:pt x="1268" y="3002"/>
                    <a:pt x="1520" y="3002"/>
                  </a:cubicBezTo>
                  <a:close/>
                  <a:moveTo>
                    <a:pt x="5351" y="3306"/>
                  </a:moveTo>
                  <a:cubicBezTo>
                    <a:pt x="5406" y="3306"/>
                    <a:pt x="5437" y="3343"/>
                    <a:pt x="5437" y="3435"/>
                  </a:cubicBezTo>
                  <a:cubicBezTo>
                    <a:pt x="5437" y="3801"/>
                    <a:pt x="4437" y="5603"/>
                    <a:pt x="3803" y="6103"/>
                  </a:cubicBezTo>
                  <a:cubicBezTo>
                    <a:pt x="3735" y="6153"/>
                    <a:pt x="3669" y="6176"/>
                    <a:pt x="3608" y="6176"/>
                  </a:cubicBezTo>
                  <a:cubicBezTo>
                    <a:pt x="3100" y="6176"/>
                    <a:pt x="2852" y="4611"/>
                    <a:pt x="3269" y="4135"/>
                  </a:cubicBezTo>
                  <a:cubicBezTo>
                    <a:pt x="3367" y="4018"/>
                    <a:pt x="3433" y="3984"/>
                    <a:pt x="3497" y="3984"/>
                  </a:cubicBezTo>
                  <a:cubicBezTo>
                    <a:pt x="3588" y="3984"/>
                    <a:pt x="3674" y="4053"/>
                    <a:pt x="3840" y="4053"/>
                  </a:cubicBezTo>
                  <a:cubicBezTo>
                    <a:pt x="3956" y="4053"/>
                    <a:pt x="4112" y="4019"/>
                    <a:pt x="4337" y="3902"/>
                  </a:cubicBezTo>
                  <a:cubicBezTo>
                    <a:pt x="4788" y="3651"/>
                    <a:pt x="5183" y="3306"/>
                    <a:pt x="5351" y="3306"/>
                  </a:cubicBezTo>
                  <a:close/>
                  <a:moveTo>
                    <a:pt x="2608" y="4455"/>
                  </a:moveTo>
                  <a:cubicBezTo>
                    <a:pt x="2631" y="4455"/>
                    <a:pt x="2651" y="4459"/>
                    <a:pt x="2669" y="4469"/>
                  </a:cubicBezTo>
                  <a:cubicBezTo>
                    <a:pt x="2936" y="4602"/>
                    <a:pt x="2502" y="5002"/>
                    <a:pt x="2669" y="5736"/>
                  </a:cubicBezTo>
                  <a:cubicBezTo>
                    <a:pt x="2835" y="6337"/>
                    <a:pt x="3169" y="6603"/>
                    <a:pt x="2869" y="6870"/>
                  </a:cubicBezTo>
                  <a:cubicBezTo>
                    <a:pt x="2725" y="7014"/>
                    <a:pt x="2352" y="7104"/>
                    <a:pt x="1969" y="7104"/>
                  </a:cubicBezTo>
                  <a:cubicBezTo>
                    <a:pt x="1552" y="7104"/>
                    <a:pt x="1124" y="6998"/>
                    <a:pt x="967" y="6737"/>
                  </a:cubicBezTo>
                  <a:cubicBezTo>
                    <a:pt x="681" y="6292"/>
                    <a:pt x="2151" y="4455"/>
                    <a:pt x="2608" y="4455"/>
                  </a:cubicBezTo>
                  <a:close/>
                  <a:moveTo>
                    <a:pt x="4287" y="1"/>
                  </a:moveTo>
                  <a:cubicBezTo>
                    <a:pt x="3889" y="1"/>
                    <a:pt x="3442" y="129"/>
                    <a:pt x="2969" y="399"/>
                  </a:cubicBezTo>
                  <a:cubicBezTo>
                    <a:pt x="1234" y="1533"/>
                    <a:pt x="134" y="3435"/>
                    <a:pt x="0" y="5536"/>
                  </a:cubicBezTo>
                  <a:cubicBezTo>
                    <a:pt x="0" y="6864"/>
                    <a:pt x="674" y="7635"/>
                    <a:pt x="1651" y="7635"/>
                  </a:cubicBezTo>
                  <a:cubicBezTo>
                    <a:pt x="2048" y="7635"/>
                    <a:pt x="2496" y="7507"/>
                    <a:pt x="2969" y="7237"/>
                  </a:cubicBezTo>
                  <a:cubicBezTo>
                    <a:pt x="4703" y="6103"/>
                    <a:pt x="5804" y="4202"/>
                    <a:pt x="5938" y="2100"/>
                  </a:cubicBezTo>
                  <a:cubicBezTo>
                    <a:pt x="5938" y="773"/>
                    <a:pt x="5264" y="1"/>
                    <a:pt x="428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2"/>
            <p:cNvSpPr/>
            <p:nvPr/>
          </p:nvSpPr>
          <p:spPr>
            <a:xfrm flipH="1">
              <a:off x="1695405" y="3824483"/>
              <a:ext cx="41346" cy="53759"/>
            </a:xfrm>
            <a:custGeom>
              <a:avLst/>
              <a:gdLst/>
              <a:ahLst/>
              <a:cxnLst/>
              <a:rect l="l" t="t" r="r" b="b"/>
              <a:pathLst>
                <a:path w="1802" h="2343" extrusionOk="0">
                  <a:moveTo>
                    <a:pt x="1291" y="0"/>
                  </a:moveTo>
                  <a:cubicBezTo>
                    <a:pt x="1173" y="0"/>
                    <a:pt x="1041" y="36"/>
                    <a:pt x="901" y="110"/>
                  </a:cubicBezTo>
                  <a:cubicBezTo>
                    <a:pt x="367" y="477"/>
                    <a:pt x="34" y="1044"/>
                    <a:pt x="0" y="1678"/>
                  </a:cubicBezTo>
                  <a:cubicBezTo>
                    <a:pt x="0" y="2102"/>
                    <a:pt x="199" y="2343"/>
                    <a:pt x="492" y="2343"/>
                  </a:cubicBezTo>
                  <a:cubicBezTo>
                    <a:pt x="615" y="2343"/>
                    <a:pt x="753" y="2300"/>
                    <a:pt x="901" y="2212"/>
                  </a:cubicBezTo>
                  <a:cubicBezTo>
                    <a:pt x="1435" y="1845"/>
                    <a:pt x="1768" y="1278"/>
                    <a:pt x="1802" y="644"/>
                  </a:cubicBezTo>
                  <a:cubicBezTo>
                    <a:pt x="1802" y="236"/>
                    <a:pt x="1594" y="0"/>
                    <a:pt x="129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2"/>
            <p:cNvSpPr/>
            <p:nvPr/>
          </p:nvSpPr>
          <p:spPr>
            <a:xfrm flipH="1">
              <a:off x="2055859" y="3988436"/>
              <a:ext cx="215861" cy="333773"/>
            </a:xfrm>
            <a:custGeom>
              <a:avLst/>
              <a:gdLst/>
              <a:ahLst/>
              <a:cxnLst/>
              <a:rect l="l" t="t" r="r" b="b"/>
              <a:pathLst>
                <a:path w="9408" h="14547" extrusionOk="0">
                  <a:moveTo>
                    <a:pt x="8936" y="0"/>
                  </a:moveTo>
                  <a:cubicBezTo>
                    <a:pt x="8857" y="0"/>
                    <a:pt x="8778" y="22"/>
                    <a:pt x="8707" y="69"/>
                  </a:cubicBezTo>
                  <a:lnTo>
                    <a:pt x="8340" y="270"/>
                  </a:lnTo>
                  <a:cubicBezTo>
                    <a:pt x="6739" y="1170"/>
                    <a:pt x="5471" y="2571"/>
                    <a:pt x="4704" y="4206"/>
                  </a:cubicBezTo>
                  <a:lnTo>
                    <a:pt x="3603" y="6574"/>
                  </a:lnTo>
                  <a:lnTo>
                    <a:pt x="101" y="13913"/>
                  </a:lnTo>
                  <a:cubicBezTo>
                    <a:pt x="1" y="14146"/>
                    <a:pt x="101" y="14413"/>
                    <a:pt x="301" y="14480"/>
                  </a:cubicBezTo>
                  <a:cubicBezTo>
                    <a:pt x="368" y="14513"/>
                    <a:pt x="434" y="14546"/>
                    <a:pt x="501" y="14546"/>
                  </a:cubicBezTo>
                  <a:cubicBezTo>
                    <a:pt x="668" y="14546"/>
                    <a:pt x="801" y="14446"/>
                    <a:pt x="868" y="14280"/>
                  </a:cubicBezTo>
                  <a:lnTo>
                    <a:pt x="4304" y="7074"/>
                  </a:lnTo>
                  <a:lnTo>
                    <a:pt x="8607" y="4606"/>
                  </a:lnTo>
                  <a:cubicBezTo>
                    <a:pt x="9032" y="4379"/>
                    <a:pt x="8807" y="3815"/>
                    <a:pt x="8422" y="3815"/>
                  </a:cubicBezTo>
                  <a:cubicBezTo>
                    <a:pt x="8354" y="3815"/>
                    <a:pt x="8281" y="3832"/>
                    <a:pt x="8206" y="3872"/>
                  </a:cubicBezTo>
                  <a:lnTo>
                    <a:pt x="4937" y="5707"/>
                  </a:lnTo>
                  <a:lnTo>
                    <a:pt x="4937" y="5707"/>
                  </a:lnTo>
                  <a:lnTo>
                    <a:pt x="5471" y="4573"/>
                  </a:lnTo>
                  <a:cubicBezTo>
                    <a:pt x="6172" y="3072"/>
                    <a:pt x="7339" y="1837"/>
                    <a:pt x="8774" y="1003"/>
                  </a:cubicBezTo>
                  <a:lnTo>
                    <a:pt x="9140" y="803"/>
                  </a:lnTo>
                  <a:cubicBezTo>
                    <a:pt x="9341" y="670"/>
                    <a:pt x="9407" y="403"/>
                    <a:pt x="9307" y="203"/>
                  </a:cubicBezTo>
                  <a:cubicBezTo>
                    <a:pt x="9221" y="74"/>
                    <a:pt x="9079" y="0"/>
                    <a:pt x="89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2"/>
            <p:cNvSpPr/>
            <p:nvPr/>
          </p:nvSpPr>
          <p:spPr>
            <a:xfrm flipH="1">
              <a:off x="2016840" y="4071903"/>
              <a:ext cx="58944" cy="175846"/>
            </a:xfrm>
            <a:custGeom>
              <a:avLst/>
              <a:gdLst/>
              <a:ahLst/>
              <a:cxnLst/>
              <a:rect l="l" t="t" r="r" b="b"/>
              <a:pathLst>
                <a:path w="2569" h="7664" extrusionOk="0">
                  <a:moveTo>
                    <a:pt x="1301" y="1"/>
                  </a:moveTo>
                  <a:lnTo>
                    <a:pt x="0" y="735"/>
                  </a:lnTo>
                  <a:cubicBezTo>
                    <a:pt x="1234" y="3036"/>
                    <a:pt x="834" y="5972"/>
                    <a:pt x="767" y="6972"/>
                  </a:cubicBezTo>
                  <a:cubicBezTo>
                    <a:pt x="752" y="7457"/>
                    <a:pt x="853" y="7663"/>
                    <a:pt x="996" y="7663"/>
                  </a:cubicBezTo>
                  <a:cubicBezTo>
                    <a:pt x="1159" y="7663"/>
                    <a:pt x="1375" y="7398"/>
                    <a:pt x="1534" y="6972"/>
                  </a:cubicBezTo>
                  <a:cubicBezTo>
                    <a:pt x="1801" y="6172"/>
                    <a:pt x="2569" y="2869"/>
                    <a:pt x="130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2"/>
            <p:cNvSpPr/>
            <p:nvPr/>
          </p:nvSpPr>
          <p:spPr>
            <a:xfrm flipH="1">
              <a:off x="1984692" y="4128573"/>
              <a:ext cx="144665" cy="184450"/>
            </a:xfrm>
            <a:custGeom>
              <a:avLst/>
              <a:gdLst/>
              <a:ahLst/>
              <a:cxnLst/>
              <a:rect l="l" t="t" r="r" b="b"/>
              <a:pathLst>
                <a:path w="6305" h="8039" extrusionOk="0">
                  <a:moveTo>
                    <a:pt x="4224" y="0"/>
                  </a:moveTo>
                  <a:cubicBezTo>
                    <a:pt x="3833" y="0"/>
                    <a:pt x="3395" y="124"/>
                    <a:pt x="2935" y="399"/>
                  </a:cubicBezTo>
                  <a:cubicBezTo>
                    <a:pt x="1201" y="1500"/>
                    <a:pt x="133" y="3368"/>
                    <a:pt x="0" y="5436"/>
                  </a:cubicBezTo>
                  <a:cubicBezTo>
                    <a:pt x="0" y="6370"/>
                    <a:pt x="367" y="7004"/>
                    <a:pt x="934" y="7338"/>
                  </a:cubicBezTo>
                  <a:lnTo>
                    <a:pt x="2135" y="8038"/>
                  </a:lnTo>
                  <a:lnTo>
                    <a:pt x="6305" y="933"/>
                  </a:lnTo>
                  <a:lnTo>
                    <a:pt x="5070" y="233"/>
                  </a:lnTo>
                  <a:cubicBezTo>
                    <a:pt x="4830" y="83"/>
                    <a:pt x="4543" y="0"/>
                    <a:pt x="42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2"/>
            <p:cNvSpPr/>
            <p:nvPr/>
          </p:nvSpPr>
          <p:spPr>
            <a:xfrm flipH="1">
              <a:off x="1965558" y="4145414"/>
              <a:ext cx="133972" cy="172290"/>
            </a:xfrm>
            <a:custGeom>
              <a:avLst/>
              <a:gdLst/>
              <a:ahLst/>
              <a:cxnLst/>
              <a:rect l="l" t="t" r="r" b="b"/>
              <a:pathLst>
                <a:path w="5839" h="7509" extrusionOk="0">
                  <a:moveTo>
                    <a:pt x="4230" y="0"/>
                  </a:moveTo>
                  <a:cubicBezTo>
                    <a:pt x="3840" y="0"/>
                    <a:pt x="3401" y="128"/>
                    <a:pt x="2936" y="399"/>
                  </a:cubicBezTo>
                  <a:cubicBezTo>
                    <a:pt x="1202" y="1533"/>
                    <a:pt x="134" y="3401"/>
                    <a:pt x="1" y="5436"/>
                  </a:cubicBezTo>
                  <a:cubicBezTo>
                    <a:pt x="1" y="6755"/>
                    <a:pt x="650" y="7509"/>
                    <a:pt x="1607" y="7509"/>
                  </a:cubicBezTo>
                  <a:cubicBezTo>
                    <a:pt x="2005" y="7509"/>
                    <a:pt x="2456" y="7378"/>
                    <a:pt x="2936" y="7104"/>
                  </a:cubicBezTo>
                  <a:cubicBezTo>
                    <a:pt x="4638" y="6003"/>
                    <a:pt x="5738" y="4102"/>
                    <a:pt x="5838" y="2067"/>
                  </a:cubicBezTo>
                  <a:cubicBezTo>
                    <a:pt x="5838" y="765"/>
                    <a:pt x="5183" y="0"/>
                    <a:pt x="4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2"/>
            <p:cNvSpPr/>
            <p:nvPr/>
          </p:nvSpPr>
          <p:spPr>
            <a:xfrm flipH="1">
              <a:off x="2008420" y="4201786"/>
              <a:ext cx="47472" cy="60940"/>
            </a:xfrm>
            <a:custGeom>
              <a:avLst/>
              <a:gdLst/>
              <a:ahLst/>
              <a:cxnLst/>
              <a:rect l="l" t="t" r="r" b="b"/>
              <a:pathLst>
                <a:path w="2069" h="2656" extrusionOk="0">
                  <a:moveTo>
                    <a:pt x="1496" y="0"/>
                  </a:moveTo>
                  <a:cubicBezTo>
                    <a:pt x="1357" y="0"/>
                    <a:pt x="1200" y="46"/>
                    <a:pt x="1034" y="144"/>
                  </a:cubicBezTo>
                  <a:cubicBezTo>
                    <a:pt x="434" y="544"/>
                    <a:pt x="34" y="1211"/>
                    <a:pt x="0" y="1912"/>
                  </a:cubicBezTo>
                  <a:cubicBezTo>
                    <a:pt x="0" y="2384"/>
                    <a:pt x="234" y="2656"/>
                    <a:pt x="572" y="2656"/>
                  </a:cubicBezTo>
                  <a:cubicBezTo>
                    <a:pt x="712" y="2656"/>
                    <a:pt x="869" y="2610"/>
                    <a:pt x="1034" y="2512"/>
                  </a:cubicBezTo>
                  <a:cubicBezTo>
                    <a:pt x="1635" y="2112"/>
                    <a:pt x="2002" y="1445"/>
                    <a:pt x="2068" y="744"/>
                  </a:cubicBezTo>
                  <a:cubicBezTo>
                    <a:pt x="2068" y="272"/>
                    <a:pt x="1834" y="0"/>
                    <a:pt x="1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2"/>
            <p:cNvSpPr/>
            <p:nvPr/>
          </p:nvSpPr>
          <p:spPr>
            <a:xfrm flipH="1">
              <a:off x="1996948" y="4069609"/>
              <a:ext cx="58944" cy="175846"/>
            </a:xfrm>
            <a:custGeom>
              <a:avLst/>
              <a:gdLst/>
              <a:ahLst/>
              <a:cxnLst/>
              <a:rect l="l" t="t" r="r" b="b"/>
              <a:pathLst>
                <a:path w="2569" h="7664" extrusionOk="0">
                  <a:moveTo>
                    <a:pt x="1301" y="1"/>
                  </a:moveTo>
                  <a:lnTo>
                    <a:pt x="0" y="734"/>
                  </a:lnTo>
                  <a:cubicBezTo>
                    <a:pt x="1235" y="3036"/>
                    <a:pt x="834" y="5972"/>
                    <a:pt x="801" y="6972"/>
                  </a:cubicBezTo>
                  <a:cubicBezTo>
                    <a:pt x="770" y="7457"/>
                    <a:pt x="863" y="7663"/>
                    <a:pt x="1002" y="7663"/>
                  </a:cubicBezTo>
                  <a:cubicBezTo>
                    <a:pt x="1159" y="7663"/>
                    <a:pt x="1375" y="7398"/>
                    <a:pt x="1535" y="6972"/>
                  </a:cubicBezTo>
                  <a:cubicBezTo>
                    <a:pt x="1802" y="6172"/>
                    <a:pt x="2569" y="2869"/>
                    <a:pt x="13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2"/>
            <p:cNvSpPr/>
            <p:nvPr/>
          </p:nvSpPr>
          <p:spPr>
            <a:xfrm flipH="1">
              <a:off x="1846936" y="3947161"/>
              <a:ext cx="238048" cy="169926"/>
            </a:xfrm>
            <a:custGeom>
              <a:avLst/>
              <a:gdLst/>
              <a:ahLst/>
              <a:cxnLst/>
              <a:rect l="l" t="t" r="r" b="b"/>
              <a:pathLst>
                <a:path w="10375" h="7406" extrusionOk="0">
                  <a:moveTo>
                    <a:pt x="10375" y="0"/>
                  </a:moveTo>
                  <a:lnTo>
                    <a:pt x="1035" y="5538"/>
                  </a:lnTo>
                  <a:lnTo>
                    <a:pt x="1" y="7406"/>
                  </a:lnTo>
                  <a:lnTo>
                    <a:pt x="1" y="7406"/>
                  </a:lnTo>
                  <a:lnTo>
                    <a:pt x="10375" y="1268"/>
                  </a:lnTo>
                  <a:lnTo>
                    <a:pt x="103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2"/>
            <p:cNvSpPr/>
            <p:nvPr/>
          </p:nvSpPr>
          <p:spPr>
            <a:xfrm flipH="1">
              <a:off x="1802525" y="4278554"/>
              <a:ext cx="561794" cy="324526"/>
            </a:xfrm>
            <a:custGeom>
              <a:avLst/>
              <a:gdLst/>
              <a:ahLst/>
              <a:cxnLst/>
              <a:rect l="l" t="t" r="r" b="b"/>
              <a:pathLst>
                <a:path w="24485" h="14144" extrusionOk="0">
                  <a:moveTo>
                    <a:pt x="5805" y="0"/>
                  </a:moveTo>
                  <a:lnTo>
                    <a:pt x="0" y="3369"/>
                  </a:lnTo>
                  <a:lnTo>
                    <a:pt x="18647" y="14144"/>
                  </a:lnTo>
                  <a:lnTo>
                    <a:pt x="24485" y="10775"/>
                  </a:lnTo>
                  <a:lnTo>
                    <a:pt x="58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2"/>
            <p:cNvSpPr/>
            <p:nvPr/>
          </p:nvSpPr>
          <p:spPr>
            <a:xfrm flipH="1">
              <a:off x="1802546" y="4525745"/>
              <a:ext cx="133950" cy="108711"/>
            </a:xfrm>
            <a:custGeom>
              <a:avLst/>
              <a:gdLst/>
              <a:ahLst/>
              <a:cxnLst/>
              <a:rect l="l" t="t" r="r" b="b"/>
              <a:pathLst>
                <a:path w="5838" h="4738" extrusionOk="0">
                  <a:moveTo>
                    <a:pt x="5838" y="1"/>
                  </a:moveTo>
                  <a:lnTo>
                    <a:pt x="0" y="3370"/>
                  </a:lnTo>
                  <a:lnTo>
                    <a:pt x="0" y="4737"/>
                  </a:lnTo>
                  <a:lnTo>
                    <a:pt x="5838" y="1368"/>
                  </a:lnTo>
                  <a:lnTo>
                    <a:pt x="5838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2"/>
            <p:cNvSpPr/>
            <p:nvPr/>
          </p:nvSpPr>
          <p:spPr>
            <a:xfrm flipH="1">
              <a:off x="1802546" y="4525745"/>
              <a:ext cx="133950" cy="108711"/>
            </a:xfrm>
            <a:custGeom>
              <a:avLst/>
              <a:gdLst/>
              <a:ahLst/>
              <a:cxnLst/>
              <a:rect l="l" t="t" r="r" b="b"/>
              <a:pathLst>
                <a:path w="5838" h="4738" extrusionOk="0">
                  <a:moveTo>
                    <a:pt x="5838" y="1"/>
                  </a:moveTo>
                  <a:lnTo>
                    <a:pt x="0" y="3370"/>
                  </a:lnTo>
                  <a:lnTo>
                    <a:pt x="0" y="4737"/>
                  </a:lnTo>
                  <a:lnTo>
                    <a:pt x="5838" y="1368"/>
                  </a:lnTo>
                  <a:lnTo>
                    <a:pt x="58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2"/>
            <p:cNvSpPr/>
            <p:nvPr/>
          </p:nvSpPr>
          <p:spPr>
            <a:xfrm flipH="1">
              <a:off x="1936452" y="4355850"/>
              <a:ext cx="427868" cy="278614"/>
            </a:xfrm>
            <a:custGeom>
              <a:avLst/>
              <a:gdLst/>
              <a:ahLst/>
              <a:cxnLst/>
              <a:rect l="l" t="t" r="r" b="b"/>
              <a:pathLst>
                <a:path w="18648" h="12143" extrusionOk="0">
                  <a:moveTo>
                    <a:pt x="0" y="0"/>
                  </a:moveTo>
                  <a:lnTo>
                    <a:pt x="0" y="1368"/>
                  </a:lnTo>
                  <a:lnTo>
                    <a:pt x="18647" y="12142"/>
                  </a:lnTo>
                  <a:lnTo>
                    <a:pt x="18647" y="10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2"/>
            <p:cNvSpPr/>
            <p:nvPr/>
          </p:nvSpPr>
          <p:spPr>
            <a:xfrm flipH="1">
              <a:off x="1936452" y="4355850"/>
              <a:ext cx="427868" cy="278614"/>
            </a:xfrm>
            <a:custGeom>
              <a:avLst/>
              <a:gdLst/>
              <a:ahLst/>
              <a:cxnLst/>
              <a:rect l="l" t="t" r="r" b="b"/>
              <a:pathLst>
                <a:path w="18648" h="12143" extrusionOk="0">
                  <a:moveTo>
                    <a:pt x="0" y="0"/>
                  </a:moveTo>
                  <a:lnTo>
                    <a:pt x="0" y="1368"/>
                  </a:lnTo>
                  <a:lnTo>
                    <a:pt x="18647" y="12142"/>
                  </a:lnTo>
                  <a:lnTo>
                    <a:pt x="18647" y="10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2"/>
            <p:cNvSpPr/>
            <p:nvPr/>
          </p:nvSpPr>
          <p:spPr>
            <a:xfrm flipH="1">
              <a:off x="1622689" y="4233333"/>
              <a:ext cx="216618" cy="333773"/>
            </a:xfrm>
            <a:custGeom>
              <a:avLst/>
              <a:gdLst/>
              <a:ahLst/>
              <a:cxnLst/>
              <a:rect l="l" t="t" r="r" b="b"/>
              <a:pathLst>
                <a:path w="9441" h="14547" extrusionOk="0">
                  <a:moveTo>
                    <a:pt x="8967" y="0"/>
                  </a:moveTo>
                  <a:cubicBezTo>
                    <a:pt x="8890" y="0"/>
                    <a:pt x="8811" y="22"/>
                    <a:pt x="8740" y="70"/>
                  </a:cubicBezTo>
                  <a:lnTo>
                    <a:pt x="8373" y="270"/>
                  </a:lnTo>
                  <a:cubicBezTo>
                    <a:pt x="6772" y="1171"/>
                    <a:pt x="5504" y="2572"/>
                    <a:pt x="4737" y="4206"/>
                  </a:cubicBezTo>
                  <a:lnTo>
                    <a:pt x="3603" y="6574"/>
                  </a:lnTo>
                  <a:lnTo>
                    <a:pt x="134" y="13913"/>
                  </a:lnTo>
                  <a:cubicBezTo>
                    <a:pt x="0" y="14113"/>
                    <a:pt x="100" y="14380"/>
                    <a:pt x="334" y="14480"/>
                  </a:cubicBezTo>
                  <a:cubicBezTo>
                    <a:pt x="367" y="14513"/>
                    <a:pt x="434" y="14547"/>
                    <a:pt x="501" y="14547"/>
                  </a:cubicBezTo>
                  <a:cubicBezTo>
                    <a:pt x="668" y="14547"/>
                    <a:pt x="834" y="14447"/>
                    <a:pt x="901" y="14280"/>
                  </a:cubicBezTo>
                  <a:lnTo>
                    <a:pt x="4337" y="7075"/>
                  </a:lnTo>
                  <a:lnTo>
                    <a:pt x="8640" y="4606"/>
                  </a:lnTo>
                  <a:cubicBezTo>
                    <a:pt x="9061" y="4382"/>
                    <a:pt x="8821" y="3804"/>
                    <a:pt x="8437" y="3804"/>
                  </a:cubicBezTo>
                  <a:cubicBezTo>
                    <a:pt x="8364" y="3804"/>
                    <a:pt x="8286" y="3825"/>
                    <a:pt x="8206" y="3872"/>
                  </a:cubicBezTo>
                  <a:lnTo>
                    <a:pt x="4971" y="5707"/>
                  </a:lnTo>
                  <a:lnTo>
                    <a:pt x="5504" y="4573"/>
                  </a:lnTo>
                  <a:cubicBezTo>
                    <a:pt x="6205" y="3072"/>
                    <a:pt x="7372" y="1838"/>
                    <a:pt x="8807" y="1004"/>
                  </a:cubicBezTo>
                  <a:lnTo>
                    <a:pt x="9174" y="804"/>
                  </a:lnTo>
                  <a:cubicBezTo>
                    <a:pt x="9374" y="670"/>
                    <a:pt x="9440" y="403"/>
                    <a:pt x="9307" y="203"/>
                  </a:cubicBezTo>
                  <a:cubicBezTo>
                    <a:pt x="9242" y="74"/>
                    <a:pt x="9108" y="0"/>
                    <a:pt x="8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2"/>
            <p:cNvSpPr/>
            <p:nvPr/>
          </p:nvSpPr>
          <p:spPr>
            <a:xfrm flipH="1">
              <a:off x="1529313" y="4389531"/>
              <a:ext cx="144688" cy="184450"/>
            </a:xfrm>
            <a:custGeom>
              <a:avLst/>
              <a:gdLst/>
              <a:ahLst/>
              <a:cxnLst/>
              <a:rect l="l" t="t" r="r" b="b"/>
              <a:pathLst>
                <a:path w="6306" h="8039" extrusionOk="0">
                  <a:moveTo>
                    <a:pt x="4219" y="1"/>
                  </a:moveTo>
                  <a:cubicBezTo>
                    <a:pt x="3834" y="1"/>
                    <a:pt x="3395" y="125"/>
                    <a:pt x="2936" y="400"/>
                  </a:cubicBezTo>
                  <a:cubicBezTo>
                    <a:pt x="1201" y="1501"/>
                    <a:pt x="101" y="3369"/>
                    <a:pt x="1" y="5437"/>
                  </a:cubicBezTo>
                  <a:cubicBezTo>
                    <a:pt x="1" y="6371"/>
                    <a:pt x="334" y="7038"/>
                    <a:pt x="901" y="7339"/>
                  </a:cubicBezTo>
                  <a:lnTo>
                    <a:pt x="2135" y="8039"/>
                  </a:lnTo>
                  <a:lnTo>
                    <a:pt x="6305" y="934"/>
                  </a:lnTo>
                  <a:lnTo>
                    <a:pt x="5037" y="233"/>
                  </a:lnTo>
                  <a:cubicBezTo>
                    <a:pt x="4813" y="83"/>
                    <a:pt x="4534" y="1"/>
                    <a:pt x="42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2"/>
            <p:cNvSpPr/>
            <p:nvPr/>
          </p:nvSpPr>
          <p:spPr>
            <a:xfrm flipH="1">
              <a:off x="1510202" y="4406715"/>
              <a:ext cx="133950" cy="171831"/>
            </a:xfrm>
            <a:custGeom>
              <a:avLst/>
              <a:gdLst/>
              <a:ahLst/>
              <a:cxnLst/>
              <a:rect l="l" t="t" r="r" b="b"/>
              <a:pathLst>
                <a:path w="5838" h="7489" extrusionOk="0">
                  <a:moveTo>
                    <a:pt x="4207" y="1"/>
                  </a:moveTo>
                  <a:cubicBezTo>
                    <a:pt x="3817" y="1"/>
                    <a:pt x="3375" y="125"/>
                    <a:pt x="2903" y="385"/>
                  </a:cubicBezTo>
                  <a:cubicBezTo>
                    <a:pt x="1201" y="1486"/>
                    <a:pt x="101" y="3354"/>
                    <a:pt x="0" y="5422"/>
                  </a:cubicBezTo>
                  <a:cubicBezTo>
                    <a:pt x="0" y="6724"/>
                    <a:pt x="656" y="7489"/>
                    <a:pt x="1609" y="7489"/>
                  </a:cubicBezTo>
                  <a:cubicBezTo>
                    <a:pt x="1999" y="7489"/>
                    <a:pt x="2438" y="7361"/>
                    <a:pt x="2903" y="7090"/>
                  </a:cubicBezTo>
                  <a:cubicBezTo>
                    <a:pt x="4637" y="5956"/>
                    <a:pt x="5705" y="4088"/>
                    <a:pt x="5838" y="2053"/>
                  </a:cubicBezTo>
                  <a:cubicBezTo>
                    <a:pt x="5814" y="749"/>
                    <a:pt x="5167" y="1"/>
                    <a:pt x="42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2"/>
            <p:cNvSpPr/>
            <p:nvPr/>
          </p:nvSpPr>
          <p:spPr>
            <a:xfrm flipH="1">
              <a:off x="1553821" y="4462743"/>
              <a:ext cx="46715" cy="60504"/>
            </a:xfrm>
            <a:custGeom>
              <a:avLst/>
              <a:gdLst/>
              <a:ahLst/>
              <a:cxnLst/>
              <a:rect l="l" t="t" r="r" b="b"/>
              <a:pathLst>
                <a:path w="2036" h="2637" extrusionOk="0">
                  <a:moveTo>
                    <a:pt x="1467" y="0"/>
                  </a:moveTo>
                  <a:cubicBezTo>
                    <a:pt x="1327" y="0"/>
                    <a:pt x="1169" y="46"/>
                    <a:pt x="1002" y="145"/>
                  </a:cubicBezTo>
                  <a:cubicBezTo>
                    <a:pt x="401" y="512"/>
                    <a:pt x="34" y="1179"/>
                    <a:pt x="1" y="1913"/>
                  </a:cubicBezTo>
                  <a:cubicBezTo>
                    <a:pt x="1" y="2370"/>
                    <a:pt x="227" y="2636"/>
                    <a:pt x="565" y="2636"/>
                  </a:cubicBezTo>
                  <a:cubicBezTo>
                    <a:pt x="696" y="2636"/>
                    <a:pt x="844" y="2597"/>
                    <a:pt x="1002" y="2513"/>
                  </a:cubicBezTo>
                  <a:cubicBezTo>
                    <a:pt x="1602" y="2113"/>
                    <a:pt x="2002" y="1446"/>
                    <a:pt x="2036" y="712"/>
                  </a:cubicBezTo>
                  <a:cubicBezTo>
                    <a:pt x="2036" y="265"/>
                    <a:pt x="1803" y="0"/>
                    <a:pt x="14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2"/>
            <p:cNvSpPr/>
            <p:nvPr/>
          </p:nvSpPr>
          <p:spPr>
            <a:xfrm flipH="1">
              <a:off x="1542349" y="4331347"/>
              <a:ext cx="58187" cy="175525"/>
            </a:xfrm>
            <a:custGeom>
              <a:avLst/>
              <a:gdLst/>
              <a:ahLst/>
              <a:cxnLst/>
              <a:rect l="l" t="t" r="r" b="b"/>
              <a:pathLst>
                <a:path w="2536" h="7650" extrusionOk="0">
                  <a:moveTo>
                    <a:pt x="1268" y="1"/>
                  </a:moveTo>
                  <a:lnTo>
                    <a:pt x="1" y="701"/>
                  </a:lnTo>
                  <a:cubicBezTo>
                    <a:pt x="1202" y="3003"/>
                    <a:pt x="835" y="5938"/>
                    <a:pt x="768" y="6972"/>
                  </a:cubicBezTo>
                  <a:cubicBezTo>
                    <a:pt x="737" y="7445"/>
                    <a:pt x="839" y="7650"/>
                    <a:pt x="984" y="7650"/>
                  </a:cubicBezTo>
                  <a:cubicBezTo>
                    <a:pt x="1146" y="7650"/>
                    <a:pt x="1361" y="7395"/>
                    <a:pt x="1502" y="6972"/>
                  </a:cubicBezTo>
                  <a:cubicBezTo>
                    <a:pt x="1802" y="6138"/>
                    <a:pt x="2536" y="2869"/>
                    <a:pt x="1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2"/>
            <p:cNvSpPr/>
            <p:nvPr/>
          </p:nvSpPr>
          <p:spPr>
            <a:xfrm flipH="1">
              <a:off x="989776" y="3276367"/>
              <a:ext cx="188305" cy="145812"/>
            </a:xfrm>
            <a:custGeom>
              <a:avLst/>
              <a:gdLst/>
              <a:ahLst/>
              <a:cxnLst/>
              <a:rect l="l" t="t" r="r" b="b"/>
              <a:pathLst>
                <a:path w="8207" h="6355" extrusionOk="0">
                  <a:moveTo>
                    <a:pt x="6690" y="1"/>
                  </a:moveTo>
                  <a:cubicBezTo>
                    <a:pt x="6579" y="1"/>
                    <a:pt x="6470" y="28"/>
                    <a:pt x="6372" y="83"/>
                  </a:cubicBezTo>
                  <a:lnTo>
                    <a:pt x="1" y="3753"/>
                  </a:lnTo>
                  <a:lnTo>
                    <a:pt x="1502" y="6354"/>
                  </a:lnTo>
                  <a:lnTo>
                    <a:pt x="7907" y="2652"/>
                  </a:lnTo>
                  <a:cubicBezTo>
                    <a:pt x="8107" y="2518"/>
                    <a:pt x="8207" y="2251"/>
                    <a:pt x="8207" y="1985"/>
                  </a:cubicBezTo>
                  <a:cubicBezTo>
                    <a:pt x="8140" y="1251"/>
                    <a:pt x="7773" y="550"/>
                    <a:pt x="7139" y="150"/>
                  </a:cubicBezTo>
                  <a:cubicBezTo>
                    <a:pt x="7003" y="53"/>
                    <a:pt x="6845" y="1"/>
                    <a:pt x="66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2"/>
            <p:cNvSpPr/>
            <p:nvPr/>
          </p:nvSpPr>
          <p:spPr>
            <a:xfrm flipH="1">
              <a:off x="1135954" y="3360706"/>
              <a:ext cx="49009" cy="63212"/>
            </a:xfrm>
            <a:custGeom>
              <a:avLst/>
              <a:gdLst/>
              <a:ahLst/>
              <a:cxnLst/>
              <a:rect l="l" t="t" r="r" b="b"/>
              <a:pathLst>
                <a:path w="2136" h="2755" extrusionOk="0">
                  <a:moveTo>
                    <a:pt x="589" y="0"/>
                  </a:moveTo>
                  <a:cubicBezTo>
                    <a:pt x="237" y="0"/>
                    <a:pt x="1" y="279"/>
                    <a:pt x="1" y="777"/>
                  </a:cubicBezTo>
                  <a:cubicBezTo>
                    <a:pt x="34" y="1511"/>
                    <a:pt x="434" y="2211"/>
                    <a:pt x="1068" y="2612"/>
                  </a:cubicBezTo>
                  <a:cubicBezTo>
                    <a:pt x="1232" y="2708"/>
                    <a:pt x="1391" y="2754"/>
                    <a:pt x="1533" y="2754"/>
                  </a:cubicBezTo>
                  <a:cubicBezTo>
                    <a:pt x="1883" y="2754"/>
                    <a:pt x="2136" y="2476"/>
                    <a:pt x="2136" y="1978"/>
                  </a:cubicBezTo>
                  <a:cubicBezTo>
                    <a:pt x="2069" y="1244"/>
                    <a:pt x="1702" y="544"/>
                    <a:pt x="1068" y="143"/>
                  </a:cubicBezTo>
                  <a:cubicBezTo>
                    <a:pt x="894" y="47"/>
                    <a:pt x="732" y="0"/>
                    <a:pt x="5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2"/>
            <p:cNvSpPr/>
            <p:nvPr/>
          </p:nvSpPr>
          <p:spPr>
            <a:xfrm flipH="1">
              <a:off x="1149717" y="3376491"/>
              <a:ext cx="123257" cy="81659"/>
            </a:xfrm>
            <a:custGeom>
              <a:avLst/>
              <a:gdLst/>
              <a:ahLst/>
              <a:cxnLst/>
              <a:rect l="l" t="t" r="r" b="b"/>
              <a:pathLst>
                <a:path w="5372" h="3559" extrusionOk="0">
                  <a:moveTo>
                    <a:pt x="4662" y="0"/>
                  </a:moveTo>
                  <a:cubicBezTo>
                    <a:pt x="4620" y="0"/>
                    <a:pt x="4579" y="9"/>
                    <a:pt x="4537" y="22"/>
                  </a:cubicBezTo>
                  <a:lnTo>
                    <a:pt x="4437" y="56"/>
                  </a:lnTo>
                  <a:lnTo>
                    <a:pt x="1" y="2624"/>
                  </a:lnTo>
                  <a:lnTo>
                    <a:pt x="101" y="2691"/>
                  </a:lnTo>
                  <a:lnTo>
                    <a:pt x="401" y="2924"/>
                  </a:lnTo>
                  <a:cubicBezTo>
                    <a:pt x="601" y="3058"/>
                    <a:pt x="835" y="3225"/>
                    <a:pt x="1035" y="3391"/>
                  </a:cubicBezTo>
                  <a:cubicBezTo>
                    <a:pt x="1101" y="3458"/>
                    <a:pt x="1168" y="3491"/>
                    <a:pt x="1202" y="3558"/>
                  </a:cubicBezTo>
                  <a:lnTo>
                    <a:pt x="5104" y="1323"/>
                  </a:lnTo>
                  <a:lnTo>
                    <a:pt x="5271" y="1223"/>
                  </a:lnTo>
                  <a:cubicBezTo>
                    <a:pt x="5338" y="1123"/>
                    <a:pt x="5371" y="1056"/>
                    <a:pt x="5338" y="956"/>
                  </a:cubicBezTo>
                  <a:cubicBezTo>
                    <a:pt x="5338" y="589"/>
                    <a:pt x="5138" y="256"/>
                    <a:pt x="4837" y="56"/>
                  </a:cubicBezTo>
                  <a:cubicBezTo>
                    <a:pt x="4779" y="17"/>
                    <a:pt x="4720" y="0"/>
                    <a:pt x="46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2"/>
            <p:cNvSpPr/>
            <p:nvPr/>
          </p:nvSpPr>
          <p:spPr>
            <a:xfrm flipH="1">
              <a:off x="1472693" y="3163394"/>
              <a:ext cx="49009" cy="63097"/>
            </a:xfrm>
            <a:custGeom>
              <a:avLst/>
              <a:gdLst/>
              <a:ahLst/>
              <a:cxnLst/>
              <a:rect l="l" t="t" r="r" b="b"/>
              <a:pathLst>
                <a:path w="2136" h="2750" extrusionOk="0">
                  <a:moveTo>
                    <a:pt x="603" y="0"/>
                  </a:moveTo>
                  <a:cubicBezTo>
                    <a:pt x="243" y="0"/>
                    <a:pt x="1" y="290"/>
                    <a:pt x="1" y="771"/>
                  </a:cubicBezTo>
                  <a:cubicBezTo>
                    <a:pt x="34" y="1505"/>
                    <a:pt x="434" y="2205"/>
                    <a:pt x="1068" y="2606"/>
                  </a:cubicBezTo>
                  <a:cubicBezTo>
                    <a:pt x="1234" y="2703"/>
                    <a:pt x="1394" y="2749"/>
                    <a:pt x="1537" y="2749"/>
                  </a:cubicBezTo>
                  <a:cubicBezTo>
                    <a:pt x="1885" y="2749"/>
                    <a:pt x="2135" y="2477"/>
                    <a:pt x="2135" y="2005"/>
                  </a:cubicBezTo>
                  <a:cubicBezTo>
                    <a:pt x="2069" y="1238"/>
                    <a:pt x="1668" y="571"/>
                    <a:pt x="1068" y="137"/>
                  </a:cubicBezTo>
                  <a:cubicBezTo>
                    <a:pt x="900" y="44"/>
                    <a:pt x="743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2"/>
            <p:cNvSpPr/>
            <p:nvPr/>
          </p:nvSpPr>
          <p:spPr>
            <a:xfrm flipH="1">
              <a:off x="1487236" y="3179248"/>
              <a:ext cx="122477" cy="81453"/>
            </a:xfrm>
            <a:custGeom>
              <a:avLst/>
              <a:gdLst/>
              <a:ahLst/>
              <a:cxnLst/>
              <a:rect l="l" t="t" r="r" b="b"/>
              <a:pathLst>
                <a:path w="5338" h="3550" extrusionOk="0">
                  <a:moveTo>
                    <a:pt x="4590" y="0"/>
                  </a:moveTo>
                  <a:cubicBezTo>
                    <a:pt x="4560" y="0"/>
                    <a:pt x="4531" y="4"/>
                    <a:pt x="4504" y="13"/>
                  </a:cubicBezTo>
                  <a:lnTo>
                    <a:pt x="4437" y="80"/>
                  </a:lnTo>
                  <a:lnTo>
                    <a:pt x="1" y="2615"/>
                  </a:lnTo>
                  <a:lnTo>
                    <a:pt x="67" y="2682"/>
                  </a:lnTo>
                  <a:lnTo>
                    <a:pt x="367" y="2915"/>
                  </a:lnTo>
                  <a:cubicBezTo>
                    <a:pt x="601" y="3049"/>
                    <a:pt x="801" y="3215"/>
                    <a:pt x="1035" y="3416"/>
                  </a:cubicBezTo>
                  <a:cubicBezTo>
                    <a:pt x="1068" y="3449"/>
                    <a:pt x="1135" y="3516"/>
                    <a:pt x="1201" y="3549"/>
                  </a:cubicBezTo>
                  <a:lnTo>
                    <a:pt x="5104" y="1314"/>
                  </a:lnTo>
                  <a:lnTo>
                    <a:pt x="5271" y="1214"/>
                  </a:lnTo>
                  <a:cubicBezTo>
                    <a:pt x="5304" y="1147"/>
                    <a:pt x="5338" y="1047"/>
                    <a:pt x="5338" y="947"/>
                  </a:cubicBezTo>
                  <a:cubicBezTo>
                    <a:pt x="5304" y="580"/>
                    <a:pt x="5138" y="247"/>
                    <a:pt x="4837" y="80"/>
                  </a:cubicBezTo>
                  <a:cubicBezTo>
                    <a:pt x="4764" y="31"/>
                    <a:pt x="4673" y="0"/>
                    <a:pt x="4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2"/>
            <p:cNvSpPr/>
            <p:nvPr/>
          </p:nvSpPr>
          <p:spPr>
            <a:xfrm flipH="1">
              <a:off x="1522407" y="3313466"/>
              <a:ext cx="617664" cy="805647"/>
            </a:xfrm>
            <a:custGeom>
              <a:avLst/>
              <a:gdLst/>
              <a:ahLst/>
              <a:cxnLst/>
              <a:rect l="l" t="t" r="r" b="b"/>
              <a:pathLst>
                <a:path w="26920" h="35113" extrusionOk="0">
                  <a:moveTo>
                    <a:pt x="22283" y="1"/>
                  </a:moveTo>
                  <a:lnTo>
                    <a:pt x="3636" y="11275"/>
                  </a:lnTo>
                  <a:cubicBezTo>
                    <a:pt x="2569" y="12076"/>
                    <a:pt x="1868" y="13310"/>
                    <a:pt x="1701" y="14644"/>
                  </a:cubicBezTo>
                  <a:lnTo>
                    <a:pt x="33" y="34425"/>
                  </a:lnTo>
                  <a:cubicBezTo>
                    <a:pt x="0" y="34892"/>
                    <a:pt x="67" y="34992"/>
                    <a:pt x="167" y="35059"/>
                  </a:cubicBezTo>
                  <a:cubicBezTo>
                    <a:pt x="223" y="35096"/>
                    <a:pt x="281" y="35113"/>
                    <a:pt x="337" y="35113"/>
                  </a:cubicBezTo>
                  <a:cubicBezTo>
                    <a:pt x="482" y="35113"/>
                    <a:pt x="610" y="35003"/>
                    <a:pt x="634" y="34859"/>
                  </a:cubicBezTo>
                  <a:lnTo>
                    <a:pt x="3503" y="16212"/>
                  </a:lnTo>
                  <a:cubicBezTo>
                    <a:pt x="3769" y="14711"/>
                    <a:pt x="4637" y="13444"/>
                    <a:pt x="5904" y="12643"/>
                  </a:cubicBezTo>
                  <a:lnTo>
                    <a:pt x="26919" y="2669"/>
                  </a:lnTo>
                  <a:lnTo>
                    <a:pt x="222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2"/>
            <p:cNvSpPr/>
            <p:nvPr/>
          </p:nvSpPr>
          <p:spPr>
            <a:xfrm flipH="1">
              <a:off x="1184117" y="3550539"/>
              <a:ext cx="903161" cy="586666"/>
            </a:xfrm>
            <a:custGeom>
              <a:avLst/>
              <a:gdLst/>
              <a:ahLst/>
              <a:cxnLst/>
              <a:rect l="l" t="t" r="r" b="b"/>
              <a:pathLst>
                <a:path w="39363" h="25569" extrusionOk="0">
                  <a:moveTo>
                    <a:pt x="19669" y="0"/>
                  </a:moveTo>
                  <a:cubicBezTo>
                    <a:pt x="19289" y="0"/>
                    <a:pt x="18914" y="92"/>
                    <a:pt x="18581" y="275"/>
                  </a:cubicBezTo>
                  <a:lnTo>
                    <a:pt x="1101" y="10349"/>
                  </a:lnTo>
                  <a:cubicBezTo>
                    <a:pt x="434" y="10783"/>
                    <a:pt x="34" y="11483"/>
                    <a:pt x="1" y="12284"/>
                  </a:cubicBezTo>
                  <a:lnTo>
                    <a:pt x="1" y="13318"/>
                  </a:lnTo>
                  <a:cubicBezTo>
                    <a:pt x="34" y="14085"/>
                    <a:pt x="434" y="14786"/>
                    <a:pt x="1101" y="15219"/>
                  </a:cubicBezTo>
                  <a:lnTo>
                    <a:pt x="18581" y="25293"/>
                  </a:lnTo>
                  <a:cubicBezTo>
                    <a:pt x="18914" y="25477"/>
                    <a:pt x="19289" y="25568"/>
                    <a:pt x="19669" y="25568"/>
                  </a:cubicBezTo>
                  <a:cubicBezTo>
                    <a:pt x="20048" y="25568"/>
                    <a:pt x="20432" y="25477"/>
                    <a:pt x="20782" y="25293"/>
                  </a:cubicBezTo>
                  <a:lnTo>
                    <a:pt x="38261" y="15219"/>
                  </a:lnTo>
                  <a:cubicBezTo>
                    <a:pt x="38895" y="14786"/>
                    <a:pt x="39295" y="14085"/>
                    <a:pt x="39362" y="13285"/>
                  </a:cubicBezTo>
                  <a:lnTo>
                    <a:pt x="39362" y="12284"/>
                  </a:lnTo>
                  <a:cubicBezTo>
                    <a:pt x="39295" y="11483"/>
                    <a:pt x="38895" y="10783"/>
                    <a:pt x="38261" y="10349"/>
                  </a:cubicBezTo>
                  <a:lnTo>
                    <a:pt x="20782" y="275"/>
                  </a:lnTo>
                  <a:cubicBezTo>
                    <a:pt x="20432" y="92"/>
                    <a:pt x="20048" y="0"/>
                    <a:pt x="19669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2"/>
            <p:cNvSpPr/>
            <p:nvPr/>
          </p:nvSpPr>
          <p:spPr>
            <a:xfrm flipH="1">
              <a:off x="1184140" y="3791788"/>
              <a:ext cx="433994" cy="342904"/>
            </a:xfrm>
            <a:custGeom>
              <a:avLst/>
              <a:gdLst/>
              <a:ahLst/>
              <a:cxnLst/>
              <a:rect l="l" t="t" r="r" b="b"/>
              <a:pathLst>
                <a:path w="18915" h="14945" extrusionOk="0">
                  <a:moveTo>
                    <a:pt x="18013" y="1"/>
                  </a:moveTo>
                  <a:cubicBezTo>
                    <a:pt x="18414" y="335"/>
                    <a:pt x="18314" y="835"/>
                    <a:pt x="17813" y="1102"/>
                  </a:cubicBezTo>
                  <a:lnTo>
                    <a:pt x="401" y="11142"/>
                  </a:lnTo>
                  <a:lnTo>
                    <a:pt x="1" y="14945"/>
                  </a:lnTo>
                  <a:cubicBezTo>
                    <a:pt x="101" y="14878"/>
                    <a:pt x="234" y="14845"/>
                    <a:pt x="334" y="14778"/>
                  </a:cubicBezTo>
                  <a:lnTo>
                    <a:pt x="17813" y="4704"/>
                  </a:lnTo>
                  <a:cubicBezTo>
                    <a:pt x="18447" y="4271"/>
                    <a:pt x="18847" y="3570"/>
                    <a:pt x="18914" y="2770"/>
                  </a:cubicBezTo>
                  <a:lnTo>
                    <a:pt x="18914" y="1769"/>
                  </a:lnTo>
                  <a:cubicBezTo>
                    <a:pt x="18847" y="1068"/>
                    <a:pt x="18547" y="435"/>
                    <a:pt x="180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2"/>
            <p:cNvSpPr/>
            <p:nvPr/>
          </p:nvSpPr>
          <p:spPr>
            <a:xfrm flipH="1">
              <a:off x="1608130" y="3791788"/>
              <a:ext cx="479148" cy="345543"/>
            </a:xfrm>
            <a:custGeom>
              <a:avLst/>
              <a:gdLst/>
              <a:ahLst/>
              <a:cxnLst/>
              <a:rect l="l" t="t" r="r" b="b"/>
              <a:pathLst>
                <a:path w="20883" h="15060" extrusionOk="0">
                  <a:moveTo>
                    <a:pt x="901" y="1"/>
                  </a:moveTo>
                  <a:cubicBezTo>
                    <a:pt x="368" y="435"/>
                    <a:pt x="34" y="1068"/>
                    <a:pt x="1" y="1769"/>
                  </a:cubicBezTo>
                  <a:lnTo>
                    <a:pt x="1" y="2803"/>
                  </a:lnTo>
                  <a:cubicBezTo>
                    <a:pt x="34" y="3570"/>
                    <a:pt x="434" y="4271"/>
                    <a:pt x="1101" y="4704"/>
                  </a:cubicBezTo>
                  <a:lnTo>
                    <a:pt x="18581" y="14778"/>
                  </a:lnTo>
                  <a:cubicBezTo>
                    <a:pt x="18930" y="14963"/>
                    <a:pt x="19317" y="15059"/>
                    <a:pt x="19711" y="15059"/>
                  </a:cubicBezTo>
                  <a:cubicBezTo>
                    <a:pt x="19957" y="15059"/>
                    <a:pt x="20205" y="15022"/>
                    <a:pt x="20449" y="14945"/>
                  </a:cubicBezTo>
                  <a:lnTo>
                    <a:pt x="20882" y="11142"/>
                  </a:lnTo>
                  <a:lnTo>
                    <a:pt x="20882" y="11142"/>
                  </a:lnTo>
                  <a:lnTo>
                    <a:pt x="20782" y="11209"/>
                  </a:lnTo>
                  <a:cubicBezTo>
                    <a:pt x="20432" y="11376"/>
                    <a:pt x="20057" y="11459"/>
                    <a:pt x="19681" y="11459"/>
                  </a:cubicBezTo>
                  <a:cubicBezTo>
                    <a:pt x="19306" y="11459"/>
                    <a:pt x="18931" y="11376"/>
                    <a:pt x="18581" y="11209"/>
                  </a:cubicBezTo>
                  <a:lnTo>
                    <a:pt x="1101" y="1102"/>
                  </a:lnTo>
                  <a:cubicBezTo>
                    <a:pt x="568" y="802"/>
                    <a:pt x="501" y="335"/>
                    <a:pt x="9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2"/>
            <p:cNvSpPr/>
            <p:nvPr/>
          </p:nvSpPr>
          <p:spPr>
            <a:xfrm flipH="1">
              <a:off x="1189501" y="3193886"/>
              <a:ext cx="586276" cy="682344"/>
            </a:xfrm>
            <a:custGeom>
              <a:avLst/>
              <a:gdLst/>
              <a:ahLst/>
              <a:cxnLst/>
              <a:rect l="l" t="t" r="r" b="b"/>
              <a:pathLst>
                <a:path w="25552" h="29739" extrusionOk="0">
                  <a:moveTo>
                    <a:pt x="6084" y="1"/>
                  </a:moveTo>
                  <a:cubicBezTo>
                    <a:pt x="5704" y="1"/>
                    <a:pt x="5321" y="92"/>
                    <a:pt x="4970" y="276"/>
                  </a:cubicBezTo>
                  <a:lnTo>
                    <a:pt x="4070" y="776"/>
                  </a:lnTo>
                  <a:cubicBezTo>
                    <a:pt x="3869" y="910"/>
                    <a:pt x="3703" y="1043"/>
                    <a:pt x="3536" y="1210"/>
                  </a:cubicBezTo>
                  <a:cubicBezTo>
                    <a:pt x="3503" y="1243"/>
                    <a:pt x="3503" y="1277"/>
                    <a:pt x="3469" y="1310"/>
                  </a:cubicBezTo>
                  <a:cubicBezTo>
                    <a:pt x="3336" y="1443"/>
                    <a:pt x="3236" y="1577"/>
                    <a:pt x="3136" y="1710"/>
                  </a:cubicBezTo>
                  <a:lnTo>
                    <a:pt x="3069" y="1810"/>
                  </a:lnTo>
                  <a:lnTo>
                    <a:pt x="3036" y="1910"/>
                  </a:lnTo>
                  <a:cubicBezTo>
                    <a:pt x="3002" y="1944"/>
                    <a:pt x="2969" y="1977"/>
                    <a:pt x="2969" y="2044"/>
                  </a:cubicBezTo>
                  <a:cubicBezTo>
                    <a:pt x="2935" y="2077"/>
                    <a:pt x="2902" y="2110"/>
                    <a:pt x="2902" y="2177"/>
                  </a:cubicBezTo>
                  <a:cubicBezTo>
                    <a:pt x="2902" y="2211"/>
                    <a:pt x="2869" y="2244"/>
                    <a:pt x="2869" y="2277"/>
                  </a:cubicBezTo>
                  <a:lnTo>
                    <a:pt x="2869" y="2344"/>
                  </a:lnTo>
                  <a:lnTo>
                    <a:pt x="2835" y="2411"/>
                  </a:lnTo>
                  <a:cubicBezTo>
                    <a:pt x="2802" y="2477"/>
                    <a:pt x="2802" y="2511"/>
                    <a:pt x="2802" y="2544"/>
                  </a:cubicBezTo>
                  <a:cubicBezTo>
                    <a:pt x="2769" y="2577"/>
                    <a:pt x="2769" y="2611"/>
                    <a:pt x="2802" y="2644"/>
                  </a:cubicBezTo>
                  <a:lnTo>
                    <a:pt x="133" y="17488"/>
                  </a:lnTo>
                  <a:cubicBezTo>
                    <a:pt x="0" y="18222"/>
                    <a:pt x="334" y="18989"/>
                    <a:pt x="967" y="19389"/>
                  </a:cubicBezTo>
                  <a:lnTo>
                    <a:pt x="18447" y="29497"/>
                  </a:lnTo>
                  <a:cubicBezTo>
                    <a:pt x="18782" y="29664"/>
                    <a:pt x="19164" y="29738"/>
                    <a:pt x="19534" y="29738"/>
                  </a:cubicBezTo>
                  <a:cubicBezTo>
                    <a:pt x="19606" y="29738"/>
                    <a:pt x="19677" y="29736"/>
                    <a:pt x="19747" y="29730"/>
                  </a:cubicBezTo>
                  <a:lnTo>
                    <a:pt x="19981" y="29730"/>
                  </a:lnTo>
                  <a:lnTo>
                    <a:pt x="20114" y="29697"/>
                  </a:lnTo>
                  <a:cubicBezTo>
                    <a:pt x="20148" y="29697"/>
                    <a:pt x="20214" y="29664"/>
                    <a:pt x="20281" y="29664"/>
                  </a:cubicBezTo>
                  <a:cubicBezTo>
                    <a:pt x="20415" y="29597"/>
                    <a:pt x="20515" y="29563"/>
                    <a:pt x="20648" y="29497"/>
                  </a:cubicBezTo>
                  <a:lnTo>
                    <a:pt x="21549" y="28963"/>
                  </a:lnTo>
                  <a:cubicBezTo>
                    <a:pt x="22216" y="28529"/>
                    <a:pt x="22683" y="27862"/>
                    <a:pt x="22883" y="27062"/>
                  </a:cubicBezTo>
                  <a:lnTo>
                    <a:pt x="25518" y="12251"/>
                  </a:lnTo>
                  <a:cubicBezTo>
                    <a:pt x="25552" y="12151"/>
                    <a:pt x="25552" y="12051"/>
                    <a:pt x="25552" y="11984"/>
                  </a:cubicBezTo>
                  <a:lnTo>
                    <a:pt x="25552" y="11851"/>
                  </a:lnTo>
                  <a:cubicBezTo>
                    <a:pt x="25552" y="11684"/>
                    <a:pt x="25518" y="11484"/>
                    <a:pt x="25452" y="11317"/>
                  </a:cubicBezTo>
                  <a:cubicBezTo>
                    <a:pt x="25318" y="10983"/>
                    <a:pt x="25118" y="10717"/>
                    <a:pt x="24851" y="10483"/>
                  </a:cubicBezTo>
                  <a:lnTo>
                    <a:pt x="24784" y="10416"/>
                  </a:lnTo>
                  <a:cubicBezTo>
                    <a:pt x="24751" y="10416"/>
                    <a:pt x="24684" y="10383"/>
                    <a:pt x="24651" y="10350"/>
                  </a:cubicBezTo>
                  <a:lnTo>
                    <a:pt x="7172" y="276"/>
                  </a:lnTo>
                  <a:cubicBezTo>
                    <a:pt x="6838" y="92"/>
                    <a:pt x="6463" y="1"/>
                    <a:pt x="60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2"/>
            <p:cNvSpPr/>
            <p:nvPr/>
          </p:nvSpPr>
          <p:spPr>
            <a:xfrm flipH="1">
              <a:off x="1258380" y="3237294"/>
              <a:ext cx="517397" cy="637350"/>
            </a:xfrm>
            <a:custGeom>
              <a:avLst/>
              <a:gdLst/>
              <a:ahLst/>
              <a:cxnLst/>
              <a:rect l="l" t="t" r="r" b="b"/>
              <a:pathLst>
                <a:path w="22550" h="27778" extrusionOk="0">
                  <a:moveTo>
                    <a:pt x="3616" y="0"/>
                  </a:moveTo>
                  <a:cubicBezTo>
                    <a:pt x="3194" y="0"/>
                    <a:pt x="2793" y="307"/>
                    <a:pt x="2769" y="786"/>
                  </a:cubicBezTo>
                  <a:lnTo>
                    <a:pt x="100" y="15629"/>
                  </a:lnTo>
                  <a:cubicBezTo>
                    <a:pt x="0" y="16363"/>
                    <a:pt x="334" y="17131"/>
                    <a:pt x="967" y="17531"/>
                  </a:cubicBezTo>
                  <a:lnTo>
                    <a:pt x="18447" y="27605"/>
                  </a:lnTo>
                  <a:cubicBezTo>
                    <a:pt x="18605" y="27724"/>
                    <a:pt x="18784" y="27778"/>
                    <a:pt x="18958" y="27778"/>
                  </a:cubicBezTo>
                  <a:cubicBezTo>
                    <a:pt x="19371" y="27778"/>
                    <a:pt x="19757" y="27473"/>
                    <a:pt x="19781" y="27004"/>
                  </a:cubicBezTo>
                  <a:lnTo>
                    <a:pt x="22449" y="12160"/>
                  </a:lnTo>
                  <a:cubicBezTo>
                    <a:pt x="22549" y="11393"/>
                    <a:pt x="22216" y="10659"/>
                    <a:pt x="21582" y="10259"/>
                  </a:cubicBezTo>
                  <a:lnTo>
                    <a:pt x="4103" y="152"/>
                  </a:lnTo>
                  <a:cubicBezTo>
                    <a:pt x="3952" y="48"/>
                    <a:pt x="3782" y="0"/>
                    <a:pt x="3616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2"/>
            <p:cNvSpPr/>
            <p:nvPr/>
          </p:nvSpPr>
          <p:spPr>
            <a:xfrm flipH="1">
              <a:off x="1258380" y="3237294"/>
              <a:ext cx="517397" cy="637350"/>
            </a:xfrm>
            <a:custGeom>
              <a:avLst/>
              <a:gdLst/>
              <a:ahLst/>
              <a:cxnLst/>
              <a:rect l="l" t="t" r="r" b="b"/>
              <a:pathLst>
                <a:path w="22550" h="27778" extrusionOk="0">
                  <a:moveTo>
                    <a:pt x="3616" y="0"/>
                  </a:moveTo>
                  <a:cubicBezTo>
                    <a:pt x="3194" y="0"/>
                    <a:pt x="2793" y="307"/>
                    <a:pt x="2769" y="786"/>
                  </a:cubicBezTo>
                  <a:lnTo>
                    <a:pt x="100" y="15629"/>
                  </a:lnTo>
                  <a:cubicBezTo>
                    <a:pt x="0" y="16363"/>
                    <a:pt x="334" y="17131"/>
                    <a:pt x="967" y="17531"/>
                  </a:cubicBezTo>
                  <a:lnTo>
                    <a:pt x="18447" y="27605"/>
                  </a:lnTo>
                  <a:cubicBezTo>
                    <a:pt x="18605" y="27724"/>
                    <a:pt x="18784" y="27778"/>
                    <a:pt x="18958" y="27778"/>
                  </a:cubicBezTo>
                  <a:cubicBezTo>
                    <a:pt x="19371" y="27778"/>
                    <a:pt x="19757" y="27473"/>
                    <a:pt x="19781" y="27004"/>
                  </a:cubicBezTo>
                  <a:lnTo>
                    <a:pt x="22449" y="12160"/>
                  </a:lnTo>
                  <a:cubicBezTo>
                    <a:pt x="22549" y="11393"/>
                    <a:pt x="22216" y="10659"/>
                    <a:pt x="21582" y="10259"/>
                  </a:cubicBezTo>
                  <a:lnTo>
                    <a:pt x="4103" y="152"/>
                  </a:lnTo>
                  <a:cubicBezTo>
                    <a:pt x="3952" y="48"/>
                    <a:pt x="3782" y="0"/>
                    <a:pt x="36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2"/>
            <p:cNvSpPr/>
            <p:nvPr/>
          </p:nvSpPr>
          <p:spPr>
            <a:xfrm flipH="1">
              <a:off x="1189522" y="3453535"/>
              <a:ext cx="153085" cy="422797"/>
            </a:xfrm>
            <a:custGeom>
              <a:avLst/>
              <a:gdLst/>
              <a:ahLst/>
              <a:cxnLst/>
              <a:rect l="l" t="t" r="r" b="b"/>
              <a:pathLst>
                <a:path w="6672" h="18427" extrusionOk="0">
                  <a:moveTo>
                    <a:pt x="6538" y="0"/>
                  </a:moveTo>
                  <a:lnTo>
                    <a:pt x="3436" y="1768"/>
                  </a:lnTo>
                  <a:cubicBezTo>
                    <a:pt x="3536" y="2068"/>
                    <a:pt x="3603" y="2402"/>
                    <a:pt x="3536" y="2735"/>
                  </a:cubicBezTo>
                  <a:lnTo>
                    <a:pt x="901" y="17546"/>
                  </a:lnTo>
                  <a:cubicBezTo>
                    <a:pt x="837" y="17991"/>
                    <a:pt x="500" y="18315"/>
                    <a:pt x="64" y="18315"/>
                  </a:cubicBezTo>
                  <a:cubicBezTo>
                    <a:pt x="43" y="18315"/>
                    <a:pt x="22" y="18315"/>
                    <a:pt x="0" y="18313"/>
                  </a:cubicBezTo>
                  <a:lnTo>
                    <a:pt x="0" y="18313"/>
                  </a:lnTo>
                  <a:cubicBezTo>
                    <a:pt x="0" y="18347"/>
                    <a:pt x="34" y="18347"/>
                    <a:pt x="34" y="18347"/>
                  </a:cubicBezTo>
                  <a:cubicBezTo>
                    <a:pt x="229" y="18395"/>
                    <a:pt x="424" y="18426"/>
                    <a:pt x="633" y="18426"/>
                  </a:cubicBezTo>
                  <a:cubicBezTo>
                    <a:pt x="709" y="18426"/>
                    <a:pt x="787" y="18422"/>
                    <a:pt x="867" y="18413"/>
                  </a:cubicBezTo>
                  <a:lnTo>
                    <a:pt x="1068" y="18413"/>
                  </a:lnTo>
                  <a:lnTo>
                    <a:pt x="1201" y="18380"/>
                  </a:lnTo>
                  <a:cubicBezTo>
                    <a:pt x="1268" y="18380"/>
                    <a:pt x="1334" y="18347"/>
                    <a:pt x="1401" y="18347"/>
                  </a:cubicBezTo>
                  <a:cubicBezTo>
                    <a:pt x="1501" y="18280"/>
                    <a:pt x="1635" y="18246"/>
                    <a:pt x="1768" y="18180"/>
                  </a:cubicBezTo>
                  <a:lnTo>
                    <a:pt x="2669" y="17646"/>
                  </a:lnTo>
                  <a:cubicBezTo>
                    <a:pt x="3336" y="17212"/>
                    <a:pt x="3803" y="16545"/>
                    <a:pt x="4003" y="15745"/>
                  </a:cubicBezTo>
                  <a:lnTo>
                    <a:pt x="6638" y="934"/>
                  </a:lnTo>
                  <a:cubicBezTo>
                    <a:pt x="6672" y="834"/>
                    <a:pt x="6672" y="734"/>
                    <a:pt x="6672" y="667"/>
                  </a:cubicBezTo>
                  <a:lnTo>
                    <a:pt x="6672" y="534"/>
                  </a:lnTo>
                  <a:cubicBezTo>
                    <a:pt x="6638" y="367"/>
                    <a:pt x="6605" y="167"/>
                    <a:pt x="65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2"/>
            <p:cNvSpPr/>
            <p:nvPr/>
          </p:nvSpPr>
          <p:spPr>
            <a:xfrm flipH="1">
              <a:off x="1611962" y="3029703"/>
              <a:ext cx="468433" cy="491332"/>
            </a:xfrm>
            <a:custGeom>
              <a:avLst/>
              <a:gdLst/>
              <a:ahLst/>
              <a:cxnLst/>
              <a:rect l="l" t="t" r="r" b="b"/>
              <a:pathLst>
                <a:path w="20416" h="21414" extrusionOk="0">
                  <a:moveTo>
                    <a:pt x="3280" y="0"/>
                  </a:moveTo>
                  <a:cubicBezTo>
                    <a:pt x="3165" y="0"/>
                    <a:pt x="3061" y="67"/>
                    <a:pt x="3003" y="193"/>
                  </a:cubicBezTo>
                  <a:cubicBezTo>
                    <a:pt x="2870" y="393"/>
                    <a:pt x="2770" y="627"/>
                    <a:pt x="2703" y="894"/>
                  </a:cubicBezTo>
                  <a:cubicBezTo>
                    <a:pt x="2562" y="855"/>
                    <a:pt x="2419" y="836"/>
                    <a:pt x="2278" y="836"/>
                  </a:cubicBezTo>
                  <a:cubicBezTo>
                    <a:pt x="1818" y="836"/>
                    <a:pt x="1375" y="1037"/>
                    <a:pt x="1068" y="1394"/>
                  </a:cubicBezTo>
                  <a:cubicBezTo>
                    <a:pt x="501" y="2161"/>
                    <a:pt x="1" y="3296"/>
                    <a:pt x="168" y="5164"/>
                  </a:cubicBezTo>
                  <a:cubicBezTo>
                    <a:pt x="334" y="7032"/>
                    <a:pt x="1369" y="8332"/>
                    <a:pt x="1702" y="9133"/>
                  </a:cubicBezTo>
                  <a:cubicBezTo>
                    <a:pt x="2202" y="10301"/>
                    <a:pt x="3603" y="16972"/>
                    <a:pt x="5672" y="20308"/>
                  </a:cubicBezTo>
                  <a:cubicBezTo>
                    <a:pt x="6148" y="21090"/>
                    <a:pt x="6755" y="21413"/>
                    <a:pt x="7389" y="21413"/>
                  </a:cubicBezTo>
                  <a:cubicBezTo>
                    <a:pt x="7999" y="21413"/>
                    <a:pt x="8635" y="21115"/>
                    <a:pt x="9207" y="20641"/>
                  </a:cubicBezTo>
                  <a:cubicBezTo>
                    <a:pt x="11009" y="19207"/>
                    <a:pt x="16313" y="14437"/>
                    <a:pt x="16313" y="14437"/>
                  </a:cubicBezTo>
                  <a:cubicBezTo>
                    <a:pt x="18347" y="11401"/>
                    <a:pt x="20415" y="8232"/>
                    <a:pt x="18814" y="6665"/>
                  </a:cubicBezTo>
                  <a:cubicBezTo>
                    <a:pt x="18445" y="6536"/>
                    <a:pt x="18090" y="6477"/>
                    <a:pt x="17747" y="6477"/>
                  </a:cubicBezTo>
                  <a:cubicBezTo>
                    <a:pt x="15766" y="6477"/>
                    <a:pt x="14147" y="8439"/>
                    <a:pt x="12043" y="10401"/>
                  </a:cubicBezTo>
                  <a:cubicBezTo>
                    <a:pt x="10375" y="11968"/>
                    <a:pt x="8273" y="14203"/>
                    <a:pt x="8273" y="14203"/>
                  </a:cubicBezTo>
                  <a:cubicBezTo>
                    <a:pt x="8273" y="14203"/>
                    <a:pt x="5471" y="8799"/>
                    <a:pt x="5371" y="7966"/>
                  </a:cubicBezTo>
                  <a:cubicBezTo>
                    <a:pt x="5238" y="6898"/>
                    <a:pt x="5638" y="6498"/>
                    <a:pt x="5738" y="5397"/>
                  </a:cubicBezTo>
                  <a:cubicBezTo>
                    <a:pt x="5805" y="4263"/>
                    <a:pt x="5672" y="3529"/>
                    <a:pt x="5905" y="3029"/>
                  </a:cubicBezTo>
                  <a:cubicBezTo>
                    <a:pt x="6018" y="2802"/>
                    <a:pt x="5857" y="2678"/>
                    <a:pt x="5624" y="2678"/>
                  </a:cubicBezTo>
                  <a:cubicBezTo>
                    <a:pt x="5375" y="2678"/>
                    <a:pt x="5043" y="2819"/>
                    <a:pt x="4871" y="3129"/>
                  </a:cubicBezTo>
                  <a:cubicBezTo>
                    <a:pt x="4593" y="3686"/>
                    <a:pt x="4601" y="4444"/>
                    <a:pt x="4364" y="4444"/>
                  </a:cubicBezTo>
                  <a:cubicBezTo>
                    <a:pt x="4346" y="4444"/>
                    <a:pt x="4326" y="4439"/>
                    <a:pt x="4304" y="4430"/>
                  </a:cubicBezTo>
                  <a:cubicBezTo>
                    <a:pt x="4037" y="4296"/>
                    <a:pt x="3704" y="2562"/>
                    <a:pt x="3837" y="1294"/>
                  </a:cubicBezTo>
                  <a:cubicBezTo>
                    <a:pt x="3908" y="396"/>
                    <a:pt x="3560" y="0"/>
                    <a:pt x="328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2"/>
            <p:cNvSpPr/>
            <p:nvPr/>
          </p:nvSpPr>
          <p:spPr>
            <a:xfrm flipH="1">
              <a:off x="1863006" y="3346390"/>
              <a:ext cx="27579" cy="95678"/>
            </a:xfrm>
            <a:custGeom>
              <a:avLst/>
              <a:gdLst/>
              <a:ahLst/>
              <a:cxnLst/>
              <a:rect l="l" t="t" r="r" b="b"/>
              <a:pathLst>
                <a:path w="1202" h="4170" extrusionOk="0">
                  <a:moveTo>
                    <a:pt x="434" y="0"/>
                  </a:moveTo>
                  <a:lnTo>
                    <a:pt x="0" y="400"/>
                  </a:lnTo>
                  <a:cubicBezTo>
                    <a:pt x="568" y="1568"/>
                    <a:pt x="868" y="2835"/>
                    <a:pt x="834" y="4170"/>
                  </a:cubicBezTo>
                  <a:cubicBezTo>
                    <a:pt x="1201" y="2769"/>
                    <a:pt x="1068" y="1268"/>
                    <a:pt x="434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2"/>
            <p:cNvSpPr/>
            <p:nvPr/>
          </p:nvSpPr>
          <p:spPr>
            <a:xfrm flipH="1">
              <a:off x="1611215" y="3174728"/>
              <a:ext cx="257184" cy="286484"/>
            </a:xfrm>
            <a:custGeom>
              <a:avLst/>
              <a:gdLst/>
              <a:ahLst/>
              <a:cxnLst/>
              <a:rect l="l" t="t" r="r" b="b"/>
              <a:pathLst>
                <a:path w="11209" h="12486" extrusionOk="0">
                  <a:moveTo>
                    <a:pt x="9006" y="0"/>
                  </a:moveTo>
                  <a:cubicBezTo>
                    <a:pt x="7898" y="0"/>
                    <a:pt x="6499" y="422"/>
                    <a:pt x="5004" y="1778"/>
                  </a:cubicBezTo>
                  <a:cubicBezTo>
                    <a:pt x="3837" y="2879"/>
                    <a:pt x="1635" y="5114"/>
                    <a:pt x="1" y="6882"/>
                  </a:cubicBezTo>
                  <a:cubicBezTo>
                    <a:pt x="1202" y="8549"/>
                    <a:pt x="2036" y="10484"/>
                    <a:pt x="2436" y="12486"/>
                  </a:cubicBezTo>
                  <a:lnTo>
                    <a:pt x="7840" y="7982"/>
                  </a:lnTo>
                  <a:cubicBezTo>
                    <a:pt x="10241" y="6181"/>
                    <a:pt x="11209" y="3046"/>
                    <a:pt x="10308" y="210"/>
                  </a:cubicBezTo>
                  <a:cubicBezTo>
                    <a:pt x="9945" y="86"/>
                    <a:pt x="9505" y="0"/>
                    <a:pt x="90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2"/>
            <p:cNvSpPr/>
            <p:nvPr/>
          </p:nvSpPr>
          <p:spPr>
            <a:xfrm flipH="1">
              <a:off x="2092591" y="4176296"/>
              <a:ext cx="226576" cy="273452"/>
            </a:xfrm>
            <a:custGeom>
              <a:avLst/>
              <a:gdLst/>
              <a:ahLst/>
              <a:cxnLst/>
              <a:rect l="l" t="t" r="r" b="b"/>
              <a:pathLst>
                <a:path w="9875" h="11918" extrusionOk="0">
                  <a:moveTo>
                    <a:pt x="7140" y="1"/>
                  </a:moveTo>
                  <a:cubicBezTo>
                    <a:pt x="6724" y="1"/>
                    <a:pt x="6307" y="52"/>
                    <a:pt x="5905" y="121"/>
                  </a:cubicBezTo>
                  <a:cubicBezTo>
                    <a:pt x="5905" y="121"/>
                    <a:pt x="4837" y="4257"/>
                    <a:pt x="4137" y="5558"/>
                  </a:cubicBezTo>
                  <a:cubicBezTo>
                    <a:pt x="3370" y="7059"/>
                    <a:pt x="2402" y="8427"/>
                    <a:pt x="1301" y="9661"/>
                  </a:cubicBezTo>
                  <a:cubicBezTo>
                    <a:pt x="1068" y="9961"/>
                    <a:pt x="434" y="10495"/>
                    <a:pt x="234" y="10762"/>
                  </a:cubicBezTo>
                  <a:cubicBezTo>
                    <a:pt x="0" y="10962"/>
                    <a:pt x="34" y="11295"/>
                    <a:pt x="267" y="11495"/>
                  </a:cubicBezTo>
                  <a:cubicBezTo>
                    <a:pt x="525" y="11753"/>
                    <a:pt x="1178" y="11917"/>
                    <a:pt x="1932" y="11917"/>
                  </a:cubicBezTo>
                  <a:cubicBezTo>
                    <a:pt x="2740" y="11917"/>
                    <a:pt x="3664" y="11728"/>
                    <a:pt x="4337" y="11262"/>
                  </a:cubicBezTo>
                  <a:cubicBezTo>
                    <a:pt x="5604" y="10328"/>
                    <a:pt x="6705" y="8760"/>
                    <a:pt x="7472" y="8026"/>
                  </a:cubicBezTo>
                  <a:lnTo>
                    <a:pt x="8473" y="7026"/>
                  </a:lnTo>
                  <a:cubicBezTo>
                    <a:pt x="8740" y="6759"/>
                    <a:pt x="8840" y="6392"/>
                    <a:pt x="8773" y="6058"/>
                  </a:cubicBezTo>
                  <a:cubicBezTo>
                    <a:pt x="8740" y="5958"/>
                    <a:pt x="8707" y="5825"/>
                    <a:pt x="8673" y="5691"/>
                  </a:cubicBezTo>
                  <a:cubicBezTo>
                    <a:pt x="8406" y="4457"/>
                    <a:pt x="9874" y="1355"/>
                    <a:pt x="9874" y="1355"/>
                  </a:cubicBezTo>
                  <a:cubicBezTo>
                    <a:pt x="9121" y="296"/>
                    <a:pt x="8135" y="1"/>
                    <a:pt x="7140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2"/>
            <p:cNvSpPr/>
            <p:nvPr/>
          </p:nvSpPr>
          <p:spPr>
            <a:xfrm flipH="1">
              <a:off x="2115556" y="4343598"/>
              <a:ext cx="242637" cy="121720"/>
            </a:xfrm>
            <a:custGeom>
              <a:avLst/>
              <a:gdLst/>
              <a:ahLst/>
              <a:cxnLst/>
              <a:rect l="l" t="t" r="r" b="b"/>
              <a:pathLst>
                <a:path w="10575" h="5305" extrusionOk="0">
                  <a:moveTo>
                    <a:pt x="10541" y="0"/>
                  </a:moveTo>
                  <a:cubicBezTo>
                    <a:pt x="10541" y="1"/>
                    <a:pt x="834" y="2636"/>
                    <a:pt x="434" y="2769"/>
                  </a:cubicBezTo>
                  <a:cubicBezTo>
                    <a:pt x="0" y="2903"/>
                    <a:pt x="67" y="3837"/>
                    <a:pt x="67" y="3837"/>
                  </a:cubicBezTo>
                  <a:cubicBezTo>
                    <a:pt x="67" y="3837"/>
                    <a:pt x="167" y="4804"/>
                    <a:pt x="1835" y="5137"/>
                  </a:cubicBezTo>
                  <a:cubicBezTo>
                    <a:pt x="2328" y="5248"/>
                    <a:pt x="2825" y="5305"/>
                    <a:pt x="3320" y="5305"/>
                  </a:cubicBezTo>
                  <a:cubicBezTo>
                    <a:pt x="4166" y="5305"/>
                    <a:pt x="5005" y="5141"/>
                    <a:pt x="5804" y="4804"/>
                  </a:cubicBezTo>
                  <a:cubicBezTo>
                    <a:pt x="6738" y="4370"/>
                    <a:pt x="7539" y="3603"/>
                    <a:pt x="8006" y="2702"/>
                  </a:cubicBezTo>
                  <a:cubicBezTo>
                    <a:pt x="8239" y="2202"/>
                    <a:pt x="8640" y="1802"/>
                    <a:pt x="9107" y="1602"/>
                  </a:cubicBezTo>
                  <a:cubicBezTo>
                    <a:pt x="9540" y="1401"/>
                    <a:pt x="10341" y="901"/>
                    <a:pt x="10474" y="634"/>
                  </a:cubicBezTo>
                  <a:cubicBezTo>
                    <a:pt x="10541" y="434"/>
                    <a:pt x="10574" y="201"/>
                    <a:pt x="105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2"/>
            <p:cNvSpPr/>
            <p:nvPr/>
          </p:nvSpPr>
          <p:spPr>
            <a:xfrm flipH="1">
              <a:off x="2112504" y="4254532"/>
              <a:ext cx="247983" cy="194270"/>
            </a:xfrm>
            <a:custGeom>
              <a:avLst/>
              <a:gdLst/>
              <a:ahLst/>
              <a:cxnLst/>
              <a:rect l="l" t="t" r="r" b="b"/>
              <a:pathLst>
                <a:path w="10808" h="8467" extrusionOk="0">
                  <a:moveTo>
                    <a:pt x="6642" y="0"/>
                  </a:moveTo>
                  <a:cubicBezTo>
                    <a:pt x="6540" y="0"/>
                    <a:pt x="6439" y="5"/>
                    <a:pt x="6338" y="13"/>
                  </a:cubicBezTo>
                  <a:cubicBezTo>
                    <a:pt x="6305" y="13"/>
                    <a:pt x="6271" y="46"/>
                    <a:pt x="6271" y="46"/>
                  </a:cubicBezTo>
                  <a:cubicBezTo>
                    <a:pt x="6238" y="80"/>
                    <a:pt x="6238" y="113"/>
                    <a:pt x="6238" y="146"/>
                  </a:cubicBezTo>
                  <a:cubicBezTo>
                    <a:pt x="6238" y="480"/>
                    <a:pt x="6171" y="780"/>
                    <a:pt x="6071" y="1114"/>
                  </a:cubicBezTo>
                  <a:cubicBezTo>
                    <a:pt x="5938" y="1414"/>
                    <a:pt x="5771" y="1681"/>
                    <a:pt x="5571" y="1948"/>
                  </a:cubicBezTo>
                  <a:cubicBezTo>
                    <a:pt x="5404" y="2148"/>
                    <a:pt x="5237" y="2415"/>
                    <a:pt x="5070" y="2615"/>
                  </a:cubicBezTo>
                  <a:cubicBezTo>
                    <a:pt x="5070" y="2615"/>
                    <a:pt x="3269" y="4716"/>
                    <a:pt x="1801" y="5484"/>
                  </a:cubicBezTo>
                  <a:cubicBezTo>
                    <a:pt x="400" y="6184"/>
                    <a:pt x="0" y="6785"/>
                    <a:pt x="400" y="7385"/>
                  </a:cubicBezTo>
                  <a:cubicBezTo>
                    <a:pt x="722" y="7893"/>
                    <a:pt x="1837" y="8466"/>
                    <a:pt x="3385" y="8466"/>
                  </a:cubicBezTo>
                  <a:cubicBezTo>
                    <a:pt x="3767" y="8466"/>
                    <a:pt x="4175" y="8432"/>
                    <a:pt x="4603" y="8352"/>
                  </a:cubicBezTo>
                  <a:cubicBezTo>
                    <a:pt x="6772" y="7952"/>
                    <a:pt x="7606" y="6551"/>
                    <a:pt x="8273" y="5650"/>
                  </a:cubicBezTo>
                  <a:cubicBezTo>
                    <a:pt x="8940" y="4750"/>
                    <a:pt x="10107" y="4550"/>
                    <a:pt x="10608" y="3882"/>
                  </a:cubicBezTo>
                  <a:cubicBezTo>
                    <a:pt x="10741" y="3516"/>
                    <a:pt x="10808" y="3115"/>
                    <a:pt x="10808" y="2748"/>
                  </a:cubicBezTo>
                  <a:cubicBezTo>
                    <a:pt x="10775" y="2248"/>
                    <a:pt x="10741" y="1948"/>
                    <a:pt x="10708" y="1481"/>
                  </a:cubicBezTo>
                  <a:cubicBezTo>
                    <a:pt x="10674" y="1347"/>
                    <a:pt x="10674" y="1214"/>
                    <a:pt x="10708" y="1047"/>
                  </a:cubicBezTo>
                  <a:cubicBezTo>
                    <a:pt x="10661" y="1039"/>
                    <a:pt x="10613" y="1035"/>
                    <a:pt x="10567" y="1035"/>
                  </a:cubicBezTo>
                  <a:cubicBezTo>
                    <a:pt x="10415" y="1035"/>
                    <a:pt x="10268" y="1079"/>
                    <a:pt x="10141" y="1181"/>
                  </a:cubicBezTo>
                  <a:cubicBezTo>
                    <a:pt x="9974" y="1281"/>
                    <a:pt x="9874" y="1514"/>
                    <a:pt x="9740" y="1648"/>
                  </a:cubicBezTo>
                  <a:cubicBezTo>
                    <a:pt x="9637" y="1725"/>
                    <a:pt x="9514" y="1803"/>
                    <a:pt x="9386" y="1803"/>
                  </a:cubicBezTo>
                  <a:cubicBezTo>
                    <a:pt x="9349" y="1803"/>
                    <a:pt x="9311" y="1796"/>
                    <a:pt x="9273" y="1781"/>
                  </a:cubicBezTo>
                  <a:cubicBezTo>
                    <a:pt x="9140" y="1714"/>
                    <a:pt x="9073" y="1581"/>
                    <a:pt x="9040" y="1447"/>
                  </a:cubicBezTo>
                  <a:cubicBezTo>
                    <a:pt x="9007" y="1247"/>
                    <a:pt x="8973" y="1080"/>
                    <a:pt x="8907" y="914"/>
                  </a:cubicBezTo>
                  <a:cubicBezTo>
                    <a:pt x="8907" y="847"/>
                    <a:pt x="8873" y="780"/>
                    <a:pt x="8840" y="714"/>
                  </a:cubicBezTo>
                  <a:cubicBezTo>
                    <a:pt x="8806" y="647"/>
                    <a:pt x="8740" y="613"/>
                    <a:pt x="8640" y="580"/>
                  </a:cubicBezTo>
                  <a:cubicBezTo>
                    <a:pt x="8057" y="201"/>
                    <a:pt x="7346" y="0"/>
                    <a:pt x="66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2"/>
            <p:cNvSpPr/>
            <p:nvPr/>
          </p:nvSpPr>
          <p:spPr>
            <a:xfrm flipH="1">
              <a:off x="2221949" y="4369524"/>
              <a:ext cx="141613" cy="82233"/>
            </a:xfrm>
            <a:custGeom>
              <a:avLst/>
              <a:gdLst/>
              <a:ahLst/>
              <a:cxnLst/>
              <a:rect l="l" t="t" r="r" b="b"/>
              <a:pathLst>
                <a:path w="6172" h="3584" extrusionOk="0">
                  <a:moveTo>
                    <a:pt x="2932" y="1"/>
                  </a:moveTo>
                  <a:cubicBezTo>
                    <a:pt x="2246" y="1"/>
                    <a:pt x="1768" y="272"/>
                    <a:pt x="1468" y="472"/>
                  </a:cubicBezTo>
                  <a:cubicBezTo>
                    <a:pt x="868" y="905"/>
                    <a:pt x="1" y="1773"/>
                    <a:pt x="501" y="2440"/>
                  </a:cubicBezTo>
                  <a:cubicBezTo>
                    <a:pt x="1001" y="3107"/>
                    <a:pt x="1935" y="3507"/>
                    <a:pt x="3603" y="3574"/>
                  </a:cubicBezTo>
                  <a:cubicBezTo>
                    <a:pt x="3695" y="3581"/>
                    <a:pt x="3786" y="3584"/>
                    <a:pt x="3878" y="3584"/>
                  </a:cubicBezTo>
                  <a:cubicBezTo>
                    <a:pt x="4686" y="3584"/>
                    <a:pt x="5483" y="3323"/>
                    <a:pt x="6172" y="2873"/>
                  </a:cubicBezTo>
                  <a:cubicBezTo>
                    <a:pt x="6138" y="1839"/>
                    <a:pt x="5538" y="939"/>
                    <a:pt x="4604" y="472"/>
                  </a:cubicBezTo>
                  <a:cubicBezTo>
                    <a:pt x="3947" y="123"/>
                    <a:pt x="3393" y="1"/>
                    <a:pt x="293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2"/>
            <p:cNvSpPr/>
            <p:nvPr/>
          </p:nvSpPr>
          <p:spPr>
            <a:xfrm flipH="1">
              <a:off x="1624210" y="3599707"/>
              <a:ext cx="561794" cy="617113"/>
            </a:xfrm>
            <a:custGeom>
              <a:avLst/>
              <a:gdLst/>
              <a:ahLst/>
              <a:cxnLst/>
              <a:rect l="l" t="t" r="r" b="b"/>
              <a:pathLst>
                <a:path w="24485" h="26896" extrusionOk="0">
                  <a:moveTo>
                    <a:pt x="19381" y="0"/>
                  </a:moveTo>
                  <a:cubicBezTo>
                    <a:pt x="19381" y="0"/>
                    <a:pt x="4971" y="7306"/>
                    <a:pt x="3837" y="9540"/>
                  </a:cubicBezTo>
                  <a:cubicBezTo>
                    <a:pt x="2469" y="12209"/>
                    <a:pt x="201" y="24351"/>
                    <a:pt x="1" y="25619"/>
                  </a:cubicBezTo>
                  <a:cubicBezTo>
                    <a:pt x="376" y="26213"/>
                    <a:pt x="2776" y="26895"/>
                    <a:pt x="3733" y="26895"/>
                  </a:cubicBezTo>
                  <a:cubicBezTo>
                    <a:pt x="3797" y="26895"/>
                    <a:pt x="3854" y="26892"/>
                    <a:pt x="3903" y="26886"/>
                  </a:cubicBezTo>
                  <a:cubicBezTo>
                    <a:pt x="4771" y="25385"/>
                    <a:pt x="5605" y="23917"/>
                    <a:pt x="6705" y="21849"/>
                  </a:cubicBezTo>
                  <a:cubicBezTo>
                    <a:pt x="8240" y="18947"/>
                    <a:pt x="8307" y="17680"/>
                    <a:pt x="8740" y="16012"/>
                  </a:cubicBezTo>
                  <a:cubicBezTo>
                    <a:pt x="9074" y="14811"/>
                    <a:pt x="9574" y="14644"/>
                    <a:pt x="10308" y="14277"/>
                  </a:cubicBezTo>
                  <a:cubicBezTo>
                    <a:pt x="11075" y="13910"/>
                    <a:pt x="17046" y="12509"/>
                    <a:pt x="19715" y="10608"/>
                  </a:cubicBezTo>
                  <a:cubicBezTo>
                    <a:pt x="22650" y="8540"/>
                    <a:pt x="22917" y="6005"/>
                    <a:pt x="23684" y="3770"/>
                  </a:cubicBezTo>
                  <a:cubicBezTo>
                    <a:pt x="24485" y="1535"/>
                    <a:pt x="19381" y="0"/>
                    <a:pt x="19381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2"/>
            <p:cNvSpPr/>
            <p:nvPr/>
          </p:nvSpPr>
          <p:spPr>
            <a:xfrm flipH="1">
              <a:off x="1624210" y="3599707"/>
              <a:ext cx="561794" cy="617113"/>
            </a:xfrm>
            <a:custGeom>
              <a:avLst/>
              <a:gdLst/>
              <a:ahLst/>
              <a:cxnLst/>
              <a:rect l="l" t="t" r="r" b="b"/>
              <a:pathLst>
                <a:path w="24485" h="26896" extrusionOk="0">
                  <a:moveTo>
                    <a:pt x="19381" y="0"/>
                  </a:moveTo>
                  <a:cubicBezTo>
                    <a:pt x="19381" y="0"/>
                    <a:pt x="4971" y="7306"/>
                    <a:pt x="3837" y="9540"/>
                  </a:cubicBezTo>
                  <a:cubicBezTo>
                    <a:pt x="2469" y="12209"/>
                    <a:pt x="201" y="24351"/>
                    <a:pt x="1" y="25619"/>
                  </a:cubicBezTo>
                  <a:cubicBezTo>
                    <a:pt x="376" y="26213"/>
                    <a:pt x="2776" y="26895"/>
                    <a:pt x="3733" y="26895"/>
                  </a:cubicBezTo>
                  <a:cubicBezTo>
                    <a:pt x="3797" y="26895"/>
                    <a:pt x="3854" y="26892"/>
                    <a:pt x="3903" y="26886"/>
                  </a:cubicBezTo>
                  <a:cubicBezTo>
                    <a:pt x="4771" y="25385"/>
                    <a:pt x="5605" y="23917"/>
                    <a:pt x="6705" y="21849"/>
                  </a:cubicBezTo>
                  <a:cubicBezTo>
                    <a:pt x="8240" y="18947"/>
                    <a:pt x="8307" y="17680"/>
                    <a:pt x="8740" y="16012"/>
                  </a:cubicBezTo>
                  <a:cubicBezTo>
                    <a:pt x="9074" y="14811"/>
                    <a:pt x="9574" y="14644"/>
                    <a:pt x="10308" y="14277"/>
                  </a:cubicBezTo>
                  <a:cubicBezTo>
                    <a:pt x="11075" y="13910"/>
                    <a:pt x="17046" y="12509"/>
                    <a:pt x="19715" y="10608"/>
                  </a:cubicBezTo>
                  <a:cubicBezTo>
                    <a:pt x="22650" y="8540"/>
                    <a:pt x="22917" y="6005"/>
                    <a:pt x="23684" y="3770"/>
                  </a:cubicBezTo>
                  <a:cubicBezTo>
                    <a:pt x="24485" y="1535"/>
                    <a:pt x="19381" y="0"/>
                    <a:pt x="19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2"/>
            <p:cNvSpPr/>
            <p:nvPr/>
          </p:nvSpPr>
          <p:spPr>
            <a:xfrm flipH="1">
              <a:off x="1683133" y="3693063"/>
              <a:ext cx="451592" cy="524303"/>
            </a:xfrm>
            <a:custGeom>
              <a:avLst/>
              <a:gdLst/>
              <a:ahLst/>
              <a:cxnLst/>
              <a:rect l="l" t="t" r="r" b="b"/>
              <a:pathLst>
                <a:path w="19682" h="22851" extrusionOk="0">
                  <a:moveTo>
                    <a:pt x="16646" y="1"/>
                  </a:moveTo>
                  <a:cubicBezTo>
                    <a:pt x="16346" y="1635"/>
                    <a:pt x="17880" y="3403"/>
                    <a:pt x="17346" y="4171"/>
                  </a:cubicBezTo>
                  <a:cubicBezTo>
                    <a:pt x="16813" y="4971"/>
                    <a:pt x="16045" y="5505"/>
                    <a:pt x="14344" y="5938"/>
                  </a:cubicBezTo>
                  <a:cubicBezTo>
                    <a:pt x="12243" y="6439"/>
                    <a:pt x="6505" y="7773"/>
                    <a:pt x="5638" y="9107"/>
                  </a:cubicBezTo>
                  <a:cubicBezTo>
                    <a:pt x="4637" y="10709"/>
                    <a:pt x="4537" y="13811"/>
                    <a:pt x="2736" y="17513"/>
                  </a:cubicBezTo>
                  <a:cubicBezTo>
                    <a:pt x="2002" y="19081"/>
                    <a:pt x="1168" y="20616"/>
                    <a:pt x="234" y="22083"/>
                  </a:cubicBezTo>
                  <a:cubicBezTo>
                    <a:pt x="134" y="22250"/>
                    <a:pt x="67" y="22417"/>
                    <a:pt x="1" y="22584"/>
                  </a:cubicBezTo>
                  <a:cubicBezTo>
                    <a:pt x="534" y="22750"/>
                    <a:pt x="1101" y="22851"/>
                    <a:pt x="1668" y="22851"/>
                  </a:cubicBezTo>
                  <a:lnTo>
                    <a:pt x="1635" y="22784"/>
                  </a:lnTo>
                  <a:lnTo>
                    <a:pt x="1802" y="22517"/>
                  </a:lnTo>
                  <a:lnTo>
                    <a:pt x="2302" y="21650"/>
                  </a:lnTo>
                  <a:lnTo>
                    <a:pt x="2969" y="20482"/>
                  </a:lnTo>
                  <a:cubicBezTo>
                    <a:pt x="3003" y="20349"/>
                    <a:pt x="3069" y="20249"/>
                    <a:pt x="3136" y="20149"/>
                  </a:cubicBezTo>
                  <a:cubicBezTo>
                    <a:pt x="3470" y="19548"/>
                    <a:pt x="3837" y="18881"/>
                    <a:pt x="4237" y="18114"/>
                  </a:cubicBezTo>
                  <a:lnTo>
                    <a:pt x="4437" y="17747"/>
                  </a:lnTo>
                  <a:cubicBezTo>
                    <a:pt x="4871" y="16980"/>
                    <a:pt x="5204" y="16212"/>
                    <a:pt x="5538" y="15412"/>
                  </a:cubicBezTo>
                  <a:cubicBezTo>
                    <a:pt x="5638" y="15178"/>
                    <a:pt x="5705" y="14912"/>
                    <a:pt x="5805" y="14678"/>
                  </a:cubicBezTo>
                  <a:cubicBezTo>
                    <a:pt x="5838" y="14578"/>
                    <a:pt x="5871" y="14445"/>
                    <a:pt x="5905" y="14344"/>
                  </a:cubicBezTo>
                  <a:cubicBezTo>
                    <a:pt x="6005" y="14011"/>
                    <a:pt x="6072" y="13711"/>
                    <a:pt x="6138" y="13410"/>
                  </a:cubicBezTo>
                  <a:cubicBezTo>
                    <a:pt x="6172" y="13310"/>
                    <a:pt x="6205" y="13210"/>
                    <a:pt x="6205" y="13110"/>
                  </a:cubicBezTo>
                  <a:cubicBezTo>
                    <a:pt x="6272" y="12810"/>
                    <a:pt x="6338" y="12510"/>
                    <a:pt x="6438" y="12210"/>
                  </a:cubicBezTo>
                  <a:cubicBezTo>
                    <a:pt x="6438" y="12110"/>
                    <a:pt x="6472" y="11976"/>
                    <a:pt x="6505" y="11876"/>
                  </a:cubicBezTo>
                  <a:cubicBezTo>
                    <a:pt x="6572" y="11576"/>
                    <a:pt x="6705" y="11309"/>
                    <a:pt x="6839" y="11009"/>
                  </a:cubicBezTo>
                  <a:cubicBezTo>
                    <a:pt x="7072" y="10742"/>
                    <a:pt x="7339" y="10508"/>
                    <a:pt x="7673" y="10375"/>
                  </a:cubicBezTo>
                  <a:lnTo>
                    <a:pt x="8106" y="10175"/>
                  </a:lnTo>
                  <a:lnTo>
                    <a:pt x="8173" y="10141"/>
                  </a:lnTo>
                  <a:lnTo>
                    <a:pt x="8206" y="10141"/>
                  </a:lnTo>
                  <a:lnTo>
                    <a:pt x="8273" y="10108"/>
                  </a:lnTo>
                  <a:lnTo>
                    <a:pt x="8340" y="10108"/>
                  </a:lnTo>
                  <a:lnTo>
                    <a:pt x="8407" y="10075"/>
                  </a:lnTo>
                  <a:lnTo>
                    <a:pt x="8473" y="10075"/>
                  </a:lnTo>
                  <a:lnTo>
                    <a:pt x="8807" y="9975"/>
                  </a:lnTo>
                  <a:cubicBezTo>
                    <a:pt x="10208" y="9508"/>
                    <a:pt x="13210" y="8674"/>
                    <a:pt x="15545" y="7606"/>
                  </a:cubicBezTo>
                  <a:cubicBezTo>
                    <a:pt x="15545" y="7606"/>
                    <a:pt x="19448" y="4271"/>
                    <a:pt x="19681" y="3770"/>
                  </a:cubicBezTo>
                  <a:cubicBezTo>
                    <a:pt x="18347" y="2836"/>
                    <a:pt x="17280" y="1535"/>
                    <a:pt x="16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2"/>
            <p:cNvSpPr/>
            <p:nvPr/>
          </p:nvSpPr>
          <p:spPr>
            <a:xfrm flipH="1">
              <a:off x="1827802" y="4300625"/>
              <a:ext cx="225796" cy="273107"/>
            </a:xfrm>
            <a:custGeom>
              <a:avLst/>
              <a:gdLst/>
              <a:ahLst/>
              <a:cxnLst/>
              <a:rect l="l" t="t" r="r" b="b"/>
              <a:pathLst>
                <a:path w="9841" h="11903" extrusionOk="0">
                  <a:moveTo>
                    <a:pt x="7091" y="1"/>
                  </a:moveTo>
                  <a:cubicBezTo>
                    <a:pt x="6680" y="1"/>
                    <a:pt x="6267" y="48"/>
                    <a:pt x="5871" y="106"/>
                  </a:cubicBezTo>
                  <a:cubicBezTo>
                    <a:pt x="5871" y="106"/>
                    <a:pt x="4804" y="4242"/>
                    <a:pt x="4103" y="5543"/>
                  </a:cubicBezTo>
                  <a:cubicBezTo>
                    <a:pt x="3336" y="7044"/>
                    <a:pt x="2402" y="8411"/>
                    <a:pt x="1301" y="9679"/>
                  </a:cubicBezTo>
                  <a:cubicBezTo>
                    <a:pt x="1034" y="9946"/>
                    <a:pt x="434" y="10513"/>
                    <a:pt x="201" y="10747"/>
                  </a:cubicBezTo>
                  <a:cubicBezTo>
                    <a:pt x="0" y="10947"/>
                    <a:pt x="0" y="11314"/>
                    <a:pt x="234" y="11480"/>
                  </a:cubicBezTo>
                  <a:cubicBezTo>
                    <a:pt x="491" y="11738"/>
                    <a:pt x="1153" y="11902"/>
                    <a:pt x="1910" y="11902"/>
                  </a:cubicBezTo>
                  <a:cubicBezTo>
                    <a:pt x="2723" y="11902"/>
                    <a:pt x="3647" y="11713"/>
                    <a:pt x="4303" y="11247"/>
                  </a:cubicBezTo>
                  <a:cubicBezTo>
                    <a:pt x="5604" y="10313"/>
                    <a:pt x="6672" y="8778"/>
                    <a:pt x="7439" y="8011"/>
                  </a:cubicBezTo>
                  <a:cubicBezTo>
                    <a:pt x="7839" y="7644"/>
                    <a:pt x="8206" y="7277"/>
                    <a:pt x="8473" y="7010"/>
                  </a:cubicBezTo>
                  <a:cubicBezTo>
                    <a:pt x="8707" y="6744"/>
                    <a:pt x="8807" y="6377"/>
                    <a:pt x="8740" y="6043"/>
                  </a:cubicBezTo>
                  <a:cubicBezTo>
                    <a:pt x="8707" y="5943"/>
                    <a:pt x="8673" y="5810"/>
                    <a:pt x="8640" y="5676"/>
                  </a:cubicBezTo>
                  <a:cubicBezTo>
                    <a:pt x="8373" y="4442"/>
                    <a:pt x="9841" y="1373"/>
                    <a:pt x="9841" y="1373"/>
                  </a:cubicBezTo>
                  <a:cubicBezTo>
                    <a:pt x="9106" y="283"/>
                    <a:pt x="8102" y="1"/>
                    <a:pt x="7091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2"/>
            <p:cNvSpPr/>
            <p:nvPr/>
          </p:nvSpPr>
          <p:spPr>
            <a:xfrm flipH="1">
              <a:off x="1850744" y="4467584"/>
              <a:ext cx="241880" cy="121720"/>
            </a:xfrm>
            <a:custGeom>
              <a:avLst/>
              <a:gdLst/>
              <a:ahLst/>
              <a:cxnLst/>
              <a:rect l="l" t="t" r="r" b="b"/>
              <a:pathLst>
                <a:path w="10542" h="5305" extrusionOk="0">
                  <a:moveTo>
                    <a:pt x="10508" y="0"/>
                  </a:moveTo>
                  <a:cubicBezTo>
                    <a:pt x="10507" y="0"/>
                    <a:pt x="834" y="2636"/>
                    <a:pt x="400" y="2769"/>
                  </a:cubicBezTo>
                  <a:cubicBezTo>
                    <a:pt x="0" y="2936"/>
                    <a:pt x="67" y="3836"/>
                    <a:pt x="67" y="3836"/>
                  </a:cubicBezTo>
                  <a:cubicBezTo>
                    <a:pt x="67" y="3836"/>
                    <a:pt x="167" y="4837"/>
                    <a:pt x="1835" y="5137"/>
                  </a:cubicBezTo>
                  <a:cubicBezTo>
                    <a:pt x="2315" y="5248"/>
                    <a:pt x="2809" y="5305"/>
                    <a:pt x="3304" y="5305"/>
                  </a:cubicBezTo>
                  <a:cubicBezTo>
                    <a:pt x="4148" y="5305"/>
                    <a:pt x="4993" y="5140"/>
                    <a:pt x="5771" y="4804"/>
                  </a:cubicBezTo>
                  <a:cubicBezTo>
                    <a:pt x="6705" y="4337"/>
                    <a:pt x="7472" y="3603"/>
                    <a:pt x="8006" y="2702"/>
                  </a:cubicBezTo>
                  <a:cubicBezTo>
                    <a:pt x="8239" y="2202"/>
                    <a:pt x="8640" y="1835"/>
                    <a:pt x="9107" y="1601"/>
                  </a:cubicBezTo>
                  <a:cubicBezTo>
                    <a:pt x="9507" y="1401"/>
                    <a:pt x="10308" y="901"/>
                    <a:pt x="10441" y="634"/>
                  </a:cubicBezTo>
                  <a:cubicBezTo>
                    <a:pt x="10508" y="434"/>
                    <a:pt x="10541" y="234"/>
                    <a:pt x="10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2"/>
            <p:cNvSpPr/>
            <p:nvPr/>
          </p:nvSpPr>
          <p:spPr>
            <a:xfrm flipH="1">
              <a:off x="1846935" y="4378977"/>
              <a:ext cx="247983" cy="193812"/>
            </a:xfrm>
            <a:custGeom>
              <a:avLst/>
              <a:gdLst/>
              <a:ahLst/>
              <a:cxnLst/>
              <a:rect l="l" t="t" r="r" b="b"/>
              <a:pathLst>
                <a:path w="10808" h="8447" extrusionOk="0">
                  <a:moveTo>
                    <a:pt x="6745" y="1"/>
                  </a:moveTo>
                  <a:cubicBezTo>
                    <a:pt x="6610" y="1"/>
                    <a:pt x="6474" y="9"/>
                    <a:pt x="6338" y="26"/>
                  </a:cubicBezTo>
                  <a:lnTo>
                    <a:pt x="6271" y="26"/>
                  </a:lnTo>
                  <a:cubicBezTo>
                    <a:pt x="6238" y="60"/>
                    <a:pt x="6238" y="93"/>
                    <a:pt x="6238" y="126"/>
                  </a:cubicBezTo>
                  <a:cubicBezTo>
                    <a:pt x="6205" y="460"/>
                    <a:pt x="6171" y="760"/>
                    <a:pt x="6071" y="1094"/>
                  </a:cubicBezTo>
                  <a:cubicBezTo>
                    <a:pt x="5938" y="1394"/>
                    <a:pt x="5771" y="1661"/>
                    <a:pt x="5571" y="1928"/>
                  </a:cubicBezTo>
                  <a:cubicBezTo>
                    <a:pt x="5404" y="2161"/>
                    <a:pt x="5237" y="2395"/>
                    <a:pt x="5070" y="2595"/>
                  </a:cubicBezTo>
                  <a:cubicBezTo>
                    <a:pt x="5070" y="2595"/>
                    <a:pt x="3269" y="4696"/>
                    <a:pt x="1768" y="5463"/>
                  </a:cubicBezTo>
                  <a:cubicBezTo>
                    <a:pt x="400" y="6197"/>
                    <a:pt x="0" y="6764"/>
                    <a:pt x="400" y="7398"/>
                  </a:cubicBezTo>
                  <a:cubicBezTo>
                    <a:pt x="695" y="7879"/>
                    <a:pt x="1803" y="8446"/>
                    <a:pt x="3365" y="8446"/>
                  </a:cubicBezTo>
                  <a:cubicBezTo>
                    <a:pt x="3752" y="8446"/>
                    <a:pt x="4166" y="8412"/>
                    <a:pt x="4603" y="8332"/>
                  </a:cubicBezTo>
                  <a:cubicBezTo>
                    <a:pt x="6772" y="7965"/>
                    <a:pt x="7606" y="6531"/>
                    <a:pt x="8273" y="5630"/>
                  </a:cubicBezTo>
                  <a:cubicBezTo>
                    <a:pt x="8940" y="4730"/>
                    <a:pt x="10107" y="4529"/>
                    <a:pt x="10608" y="3862"/>
                  </a:cubicBezTo>
                  <a:cubicBezTo>
                    <a:pt x="10741" y="3495"/>
                    <a:pt x="10808" y="3095"/>
                    <a:pt x="10774" y="2728"/>
                  </a:cubicBezTo>
                  <a:cubicBezTo>
                    <a:pt x="10774" y="2228"/>
                    <a:pt x="10741" y="1928"/>
                    <a:pt x="10708" y="1494"/>
                  </a:cubicBezTo>
                  <a:cubicBezTo>
                    <a:pt x="10674" y="1327"/>
                    <a:pt x="10674" y="1194"/>
                    <a:pt x="10674" y="1027"/>
                  </a:cubicBezTo>
                  <a:cubicBezTo>
                    <a:pt x="10639" y="1021"/>
                    <a:pt x="10604" y="1018"/>
                    <a:pt x="10568" y="1018"/>
                  </a:cubicBezTo>
                  <a:cubicBezTo>
                    <a:pt x="10405" y="1018"/>
                    <a:pt x="10250" y="1078"/>
                    <a:pt x="10141" y="1160"/>
                  </a:cubicBezTo>
                  <a:cubicBezTo>
                    <a:pt x="9974" y="1260"/>
                    <a:pt x="9874" y="1527"/>
                    <a:pt x="9740" y="1627"/>
                  </a:cubicBezTo>
                  <a:cubicBezTo>
                    <a:pt x="9640" y="1702"/>
                    <a:pt x="9522" y="1796"/>
                    <a:pt x="9398" y="1796"/>
                  </a:cubicBezTo>
                  <a:cubicBezTo>
                    <a:pt x="9357" y="1796"/>
                    <a:pt x="9315" y="1786"/>
                    <a:pt x="9273" y="1761"/>
                  </a:cubicBezTo>
                  <a:cubicBezTo>
                    <a:pt x="9140" y="1694"/>
                    <a:pt x="9073" y="1561"/>
                    <a:pt x="9040" y="1427"/>
                  </a:cubicBezTo>
                  <a:lnTo>
                    <a:pt x="8906" y="894"/>
                  </a:lnTo>
                  <a:cubicBezTo>
                    <a:pt x="8906" y="827"/>
                    <a:pt x="8873" y="760"/>
                    <a:pt x="8840" y="727"/>
                  </a:cubicBezTo>
                  <a:cubicBezTo>
                    <a:pt x="8773" y="660"/>
                    <a:pt x="8706" y="593"/>
                    <a:pt x="8640" y="560"/>
                  </a:cubicBezTo>
                  <a:cubicBezTo>
                    <a:pt x="8058" y="200"/>
                    <a:pt x="7408" y="1"/>
                    <a:pt x="67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2"/>
            <p:cNvSpPr/>
            <p:nvPr/>
          </p:nvSpPr>
          <p:spPr>
            <a:xfrm flipH="1">
              <a:off x="1957137" y="4493510"/>
              <a:ext cx="141613" cy="81499"/>
            </a:xfrm>
            <a:custGeom>
              <a:avLst/>
              <a:gdLst/>
              <a:ahLst/>
              <a:cxnLst/>
              <a:rect l="l" t="t" r="r" b="b"/>
              <a:pathLst>
                <a:path w="6172" h="3552" extrusionOk="0">
                  <a:moveTo>
                    <a:pt x="2956" y="1"/>
                  </a:moveTo>
                  <a:cubicBezTo>
                    <a:pt x="2274" y="1"/>
                    <a:pt x="1787" y="272"/>
                    <a:pt x="1468" y="471"/>
                  </a:cubicBezTo>
                  <a:cubicBezTo>
                    <a:pt x="868" y="905"/>
                    <a:pt x="0" y="1772"/>
                    <a:pt x="501" y="2440"/>
                  </a:cubicBezTo>
                  <a:cubicBezTo>
                    <a:pt x="1001" y="3073"/>
                    <a:pt x="1935" y="3507"/>
                    <a:pt x="3603" y="3540"/>
                  </a:cubicBezTo>
                  <a:cubicBezTo>
                    <a:pt x="3707" y="3548"/>
                    <a:pt x="3811" y="3552"/>
                    <a:pt x="3915" y="3552"/>
                  </a:cubicBezTo>
                  <a:cubicBezTo>
                    <a:pt x="4736" y="3552"/>
                    <a:pt x="5520" y="3318"/>
                    <a:pt x="6171" y="2873"/>
                  </a:cubicBezTo>
                  <a:cubicBezTo>
                    <a:pt x="6138" y="1839"/>
                    <a:pt x="5538" y="905"/>
                    <a:pt x="4604" y="471"/>
                  </a:cubicBezTo>
                  <a:cubicBezTo>
                    <a:pt x="3960" y="123"/>
                    <a:pt x="3414" y="1"/>
                    <a:pt x="295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2"/>
            <p:cNvSpPr/>
            <p:nvPr/>
          </p:nvSpPr>
          <p:spPr>
            <a:xfrm flipH="1">
              <a:off x="1382365" y="3650985"/>
              <a:ext cx="541901" cy="699346"/>
            </a:xfrm>
            <a:custGeom>
              <a:avLst/>
              <a:gdLst/>
              <a:ahLst/>
              <a:cxnLst/>
              <a:rect l="l" t="t" r="r" b="b"/>
              <a:pathLst>
                <a:path w="23618" h="30480" extrusionOk="0">
                  <a:moveTo>
                    <a:pt x="10508" y="0"/>
                  </a:moveTo>
                  <a:cubicBezTo>
                    <a:pt x="11009" y="2235"/>
                    <a:pt x="10508" y="5604"/>
                    <a:pt x="10508" y="5604"/>
                  </a:cubicBezTo>
                  <a:cubicBezTo>
                    <a:pt x="10508" y="5604"/>
                    <a:pt x="3937" y="11242"/>
                    <a:pt x="3103" y="13076"/>
                  </a:cubicBezTo>
                  <a:cubicBezTo>
                    <a:pt x="2269" y="14944"/>
                    <a:pt x="334" y="27587"/>
                    <a:pt x="1" y="29355"/>
                  </a:cubicBezTo>
                  <a:cubicBezTo>
                    <a:pt x="529" y="30059"/>
                    <a:pt x="2400" y="30479"/>
                    <a:pt x="3478" y="30479"/>
                  </a:cubicBezTo>
                  <a:cubicBezTo>
                    <a:pt x="3625" y="30479"/>
                    <a:pt x="3758" y="30471"/>
                    <a:pt x="3870" y="30455"/>
                  </a:cubicBezTo>
                  <a:cubicBezTo>
                    <a:pt x="4504" y="29254"/>
                    <a:pt x="5738" y="27086"/>
                    <a:pt x="6839" y="24751"/>
                  </a:cubicBezTo>
                  <a:cubicBezTo>
                    <a:pt x="7773" y="22917"/>
                    <a:pt x="8440" y="20949"/>
                    <a:pt x="8774" y="18914"/>
                  </a:cubicBezTo>
                  <a:cubicBezTo>
                    <a:pt x="9007" y="17846"/>
                    <a:pt x="9674" y="16912"/>
                    <a:pt x="10575" y="16312"/>
                  </a:cubicBezTo>
                  <a:cubicBezTo>
                    <a:pt x="11376" y="15778"/>
                    <a:pt x="13043" y="14711"/>
                    <a:pt x="16379" y="12609"/>
                  </a:cubicBezTo>
                  <a:cubicBezTo>
                    <a:pt x="19381" y="10675"/>
                    <a:pt x="21049" y="9440"/>
                    <a:pt x="22283" y="7639"/>
                  </a:cubicBezTo>
                  <a:cubicBezTo>
                    <a:pt x="23618" y="5671"/>
                    <a:pt x="23117" y="2235"/>
                    <a:pt x="22717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2"/>
            <p:cNvSpPr/>
            <p:nvPr/>
          </p:nvSpPr>
          <p:spPr>
            <a:xfrm flipH="1">
              <a:off x="1382365" y="3650985"/>
              <a:ext cx="541901" cy="699346"/>
            </a:xfrm>
            <a:custGeom>
              <a:avLst/>
              <a:gdLst/>
              <a:ahLst/>
              <a:cxnLst/>
              <a:rect l="l" t="t" r="r" b="b"/>
              <a:pathLst>
                <a:path w="23618" h="30480" extrusionOk="0">
                  <a:moveTo>
                    <a:pt x="10508" y="0"/>
                  </a:moveTo>
                  <a:cubicBezTo>
                    <a:pt x="11009" y="2235"/>
                    <a:pt x="10508" y="5604"/>
                    <a:pt x="10508" y="5604"/>
                  </a:cubicBezTo>
                  <a:cubicBezTo>
                    <a:pt x="10508" y="5604"/>
                    <a:pt x="3937" y="11242"/>
                    <a:pt x="3103" y="13076"/>
                  </a:cubicBezTo>
                  <a:cubicBezTo>
                    <a:pt x="2269" y="14944"/>
                    <a:pt x="334" y="27587"/>
                    <a:pt x="1" y="29355"/>
                  </a:cubicBezTo>
                  <a:cubicBezTo>
                    <a:pt x="529" y="30059"/>
                    <a:pt x="2400" y="30479"/>
                    <a:pt x="3478" y="30479"/>
                  </a:cubicBezTo>
                  <a:cubicBezTo>
                    <a:pt x="3625" y="30479"/>
                    <a:pt x="3758" y="30471"/>
                    <a:pt x="3870" y="30455"/>
                  </a:cubicBezTo>
                  <a:cubicBezTo>
                    <a:pt x="4504" y="29254"/>
                    <a:pt x="5738" y="27086"/>
                    <a:pt x="6839" y="24751"/>
                  </a:cubicBezTo>
                  <a:cubicBezTo>
                    <a:pt x="7773" y="22917"/>
                    <a:pt x="8440" y="20949"/>
                    <a:pt x="8774" y="18914"/>
                  </a:cubicBezTo>
                  <a:cubicBezTo>
                    <a:pt x="9007" y="17846"/>
                    <a:pt x="9674" y="16912"/>
                    <a:pt x="10575" y="16312"/>
                  </a:cubicBezTo>
                  <a:cubicBezTo>
                    <a:pt x="11376" y="15778"/>
                    <a:pt x="13043" y="14711"/>
                    <a:pt x="16379" y="12609"/>
                  </a:cubicBezTo>
                  <a:cubicBezTo>
                    <a:pt x="19381" y="10675"/>
                    <a:pt x="21049" y="9440"/>
                    <a:pt x="22283" y="7639"/>
                  </a:cubicBezTo>
                  <a:cubicBezTo>
                    <a:pt x="23618" y="5671"/>
                    <a:pt x="23117" y="2235"/>
                    <a:pt x="22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2"/>
            <p:cNvSpPr/>
            <p:nvPr/>
          </p:nvSpPr>
          <p:spPr>
            <a:xfrm flipH="1">
              <a:off x="1393839" y="3605833"/>
              <a:ext cx="482200" cy="744569"/>
            </a:xfrm>
            <a:custGeom>
              <a:avLst/>
              <a:gdLst/>
              <a:ahLst/>
              <a:cxnLst/>
              <a:rect l="l" t="t" r="r" b="b"/>
              <a:pathLst>
                <a:path w="21016" h="32451" extrusionOk="0">
                  <a:moveTo>
                    <a:pt x="5404" y="0"/>
                  </a:moveTo>
                  <a:cubicBezTo>
                    <a:pt x="5304" y="0"/>
                    <a:pt x="5671" y="767"/>
                    <a:pt x="5704" y="834"/>
                  </a:cubicBezTo>
                  <a:cubicBezTo>
                    <a:pt x="6505" y="1968"/>
                    <a:pt x="7539" y="2936"/>
                    <a:pt x="8706" y="3703"/>
                  </a:cubicBezTo>
                  <a:cubicBezTo>
                    <a:pt x="9874" y="4470"/>
                    <a:pt x="11108" y="5137"/>
                    <a:pt x="12242" y="5904"/>
                  </a:cubicBezTo>
                  <a:cubicBezTo>
                    <a:pt x="13076" y="6405"/>
                    <a:pt x="13643" y="7205"/>
                    <a:pt x="13843" y="8139"/>
                  </a:cubicBezTo>
                  <a:cubicBezTo>
                    <a:pt x="13977" y="8907"/>
                    <a:pt x="13777" y="9707"/>
                    <a:pt x="13310" y="10374"/>
                  </a:cubicBezTo>
                  <a:cubicBezTo>
                    <a:pt x="12976" y="10808"/>
                    <a:pt x="12576" y="11175"/>
                    <a:pt x="12109" y="11508"/>
                  </a:cubicBezTo>
                  <a:lnTo>
                    <a:pt x="7939" y="14744"/>
                  </a:lnTo>
                  <a:cubicBezTo>
                    <a:pt x="6572" y="15778"/>
                    <a:pt x="5137" y="16946"/>
                    <a:pt x="4704" y="18613"/>
                  </a:cubicBezTo>
                  <a:cubicBezTo>
                    <a:pt x="4303" y="20148"/>
                    <a:pt x="4403" y="21682"/>
                    <a:pt x="3970" y="23217"/>
                  </a:cubicBezTo>
                  <a:cubicBezTo>
                    <a:pt x="3002" y="26085"/>
                    <a:pt x="1802" y="28854"/>
                    <a:pt x="367" y="31523"/>
                  </a:cubicBezTo>
                  <a:cubicBezTo>
                    <a:pt x="200" y="31756"/>
                    <a:pt x="100" y="32023"/>
                    <a:pt x="0" y="32323"/>
                  </a:cubicBezTo>
                  <a:cubicBezTo>
                    <a:pt x="409" y="32395"/>
                    <a:pt x="818" y="32450"/>
                    <a:pt x="1226" y="32450"/>
                  </a:cubicBezTo>
                  <a:cubicBezTo>
                    <a:pt x="1385" y="32450"/>
                    <a:pt x="1543" y="32442"/>
                    <a:pt x="1701" y="32423"/>
                  </a:cubicBezTo>
                  <a:cubicBezTo>
                    <a:pt x="1902" y="32056"/>
                    <a:pt x="2168" y="31589"/>
                    <a:pt x="2469" y="31056"/>
                  </a:cubicBezTo>
                  <a:cubicBezTo>
                    <a:pt x="2635" y="30722"/>
                    <a:pt x="2802" y="30389"/>
                    <a:pt x="3002" y="30022"/>
                  </a:cubicBezTo>
                  <a:cubicBezTo>
                    <a:pt x="3536" y="29021"/>
                    <a:pt x="4137" y="27887"/>
                    <a:pt x="4670" y="26719"/>
                  </a:cubicBezTo>
                  <a:cubicBezTo>
                    <a:pt x="5604" y="24885"/>
                    <a:pt x="6271" y="22917"/>
                    <a:pt x="6638" y="20882"/>
                  </a:cubicBezTo>
                  <a:cubicBezTo>
                    <a:pt x="6738" y="20248"/>
                    <a:pt x="7039" y="19681"/>
                    <a:pt x="7472" y="19181"/>
                  </a:cubicBezTo>
                  <a:cubicBezTo>
                    <a:pt x="7739" y="18847"/>
                    <a:pt x="8073" y="18547"/>
                    <a:pt x="8440" y="18313"/>
                  </a:cubicBezTo>
                  <a:cubicBezTo>
                    <a:pt x="8807" y="18046"/>
                    <a:pt x="9307" y="17713"/>
                    <a:pt x="10041" y="17246"/>
                  </a:cubicBezTo>
                  <a:lnTo>
                    <a:pt x="10374" y="17012"/>
                  </a:lnTo>
                  <a:lnTo>
                    <a:pt x="13043" y="15311"/>
                  </a:lnTo>
                  <a:lnTo>
                    <a:pt x="14210" y="14577"/>
                  </a:lnTo>
                  <a:cubicBezTo>
                    <a:pt x="15178" y="13977"/>
                    <a:pt x="15978" y="13443"/>
                    <a:pt x="16679" y="12943"/>
                  </a:cubicBezTo>
                  <a:cubicBezTo>
                    <a:pt x="16979" y="12743"/>
                    <a:pt x="17246" y="12542"/>
                    <a:pt x="17479" y="12342"/>
                  </a:cubicBezTo>
                  <a:cubicBezTo>
                    <a:pt x="17746" y="12142"/>
                    <a:pt x="17980" y="11942"/>
                    <a:pt x="18213" y="11775"/>
                  </a:cubicBezTo>
                  <a:cubicBezTo>
                    <a:pt x="18513" y="11475"/>
                    <a:pt x="18847" y="11175"/>
                    <a:pt x="19114" y="10875"/>
                  </a:cubicBezTo>
                  <a:cubicBezTo>
                    <a:pt x="19414" y="10574"/>
                    <a:pt x="19681" y="10274"/>
                    <a:pt x="19914" y="9941"/>
                  </a:cubicBezTo>
                  <a:lnTo>
                    <a:pt x="20148" y="9607"/>
                  </a:lnTo>
                  <a:cubicBezTo>
                    <a:pt x="20415" y="9240"/>
                    <a:pt x="20615" y="8806"/>
                    <a:pt x="20715" y="8373"/>
                  </a:cubicBezTo>
                  <a:cubicBezTo>
                    <a:pt x="20848" y="7973"/>
                    <a:pt x="20915" y="7572"/>
                    <a:pt x="20949" y="7172"/>
                  </a:cubicBezTo>
                  <a:cubicBezTo>
                    <a:pt x="20982" y="7005"/>
                    <a:pt x="20982" y="6838"/>
                    <a:pt x="20982" y="6672"/>
                  </a:cubicBezTo>
                  <a:cubicBezTo>
                    <a:pt x="21015" y="6405"/>
                    <a:pt x="21015" y="6138"/>
                    <a:pt x="21015" y="5871"/>
                  </a:cubicBezTo>
                  <a:lnTo>
                    <a:pt x="21015" y="5371"/>
                  </a:lnTo>
                  <a:cubicBezTo>
                    <a:pt x="20982" y="4937"/>
                    <a:pt x="20949" y="4503"/>
                    <a:pt x="20915" y="4070"/>
                  </a:cubicBezTo>
                  <a:lnTo>
                    <a:pt x="20848" y="3569"/>
                  </a:lnTo>
                  <a:cubicBezTo>
                    <a:pt x="20782" y="3002"/>
                    <a:pt x="20682" y="2469"/>
                    <a:pt x="20582" y="1968"/>
                  </a:cubicBezTo>
                  <a:lnTo>
                    <a:pt x="54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2"/>
            <p:cNvSpPr/>
            <p:nvPr/>
          </p:nvSpPr>
          <p:spPr>
            <a:xfrm flipH="1">
              <a:off x="1381616" y="3178009"/>
              <a:ext cx="370438" cy="506934"/>
            </a:xfrm>
            <a:custGeom>
              <a:avLst/>
              <a:gdLst/>
              <a:ahLst/>
              <a:cxnLst/>
              <a:rect l="l" t="t" r="r" b="b"/>
              <a:pathLst>
                <a:path w="16145" h="22094" extrusionOk="0">
                  <a:moveTo>
                    <a:pt x="5571" y="0"/>
                  </a:moveTo>
                  <a:cubicBezTo>
                    <a:pt x="2335" y="201"/>
                    <a:pt x="1001" y="2736"/>
                    <a:pt x="767" y="5171"/>
                  </a:cubicBezTo>
                  <a:cubicBezTo>
                    <a:pt x="567" y="7272"/>
                    <a:pt x="0" y="18614"/>
                    <a:pt x="0" y="18614"/>
                  </a:cubicBezTo>
                  <a:cubicBezTo>
                    <a:pt x="1047" y="20872"/>
                    <a:pt x="5466" y="22094"/>
                    <a:pt x="9433" y="22094"/>
                  </a:cubicBezTo>
                  <a:cubicBezTo>
                    <a:pt x="11914" y="22094"/>
                    <a:pt x="14218" y="21616"/>
                    <a:pt x="15411" y="20615"/>
                  </a:cubicBezTo>
                  <a:lnTo>
                    <a:pt x="14711" y="16712"/>
                  </a:lnTo>
                  <a:lnTo>
                    <a:pt x="14544" y="12776"/>
                  </a:lnTo>
                  <a:cubicBezTo>
                    <a:pt x="14544" y="12776"/>
                    <a:pt x="16145" y="4437"/>
                    <a:pt x="14911" y="1935"/>
                  </a:cubicBezTo>
                  <a:cubicBezTo>
                    <a:pt x="14377" y="1435"/>
                    <a:pt x="12476" y="801"/>
                    <a:pt x="9607" y="267"/>
                  </a:cubicBezTo>
                  <a:lnTo>
                    <a:pt x="55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2"/>
            <p:cNvSpPr/>
            <p:nvPr/>
          </p:nvSpPr>
          <p:spPr>
            <a:xfrm flipH="1">
              <a:off x="1398436" y="3281323"/>
              <a:ext cx="314591" cy="407401"/>
            </a:xfrm>
            <a:custGeom>
              <a:avLst/>
              <a:gdLst/>
              <a:ahLst/>
              <a:cxnLst/>
              <a:rect l="l" t="t" r="r" b="b"/>
              <a:pathLst>
                <a:path w="13711" h="17756" extrusionOk="0">
                  <a:moveTo>
                    <a:pt x="10508" y="1"/>
                  </a:moveTo>
                  <a:cubicBezTo>
                    <a:pt x="10174" y="2002"/>
                    <a:pt x="11542" y="10542"/>
                    <a:pt x="11542" y="10542"/>
                  </a:cubicBezTo>
                  <a:cubicBezTo>
                    <a:pt x="11542" y="10542"/>
                    <a:pt x="10808" y="13811"/>
                    <a:pt x="9974" y="15078"/>
                  </a:cubicBezTo>
                  <a:cubicBezTo>
                    <a:pt x="9459" y="15893"/>
                    <a:pt x="7358" y="16598"/>
                    <a:pt x="4717" y="16598"/>
                  </a:cubicBezTo>
                  <a:cubicBezTo>
                    <a:pt x="3251" y="16598"/>
                    <a:pt x="1619" y="16381"/>
                    <a:pt x="0" y="15845"/>
                  </a:cubicBezTo>
                  <a:lnTo>
                    <a:pt x="0" y="15845"/>
                  </a:lnTo>
                  <a:cubicBezTo>
                    <a:pt x="2152" y="17163"/>
                    <a:pt x="4954" y="17755"/>
                    <a:pt x="7531" y="17755"/>
                  </a:cubicBezTo>
                  <a:cubicBezTo>
                    <a:pt x="10108" y="17755"/>
                    <a:pt x="12459" y="17163"/>
                    <a:pt x="13710" y="16112"/>
                  </a:cubicBezTo>
                  <a:lnTo>
                    <a:pt x="13010" y="12209"/>
                  </a:lnTo>
                  <a:lnTo>
                    <a:pt x="12843" y="8307"/>
                  </a:lnTo>
                  <a:cubicBezTo>
                    <a:pt x="12843" y="8307"/>
                    <a:pt x="13243" y="6205"/>
                    <a:pt x="13477" y="3770"/>
                  </a:cubicBezTo>
                  <a:lnTo>
                    <a:pt x="105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2"/>
            <p:cNvSpPr/>
            <p:nvPr/>
          </p:nvSpPr>
          <p:spPr>
            <a:xfrm flipH="1">
              <a:off x="1493355" y="2857307"/>
              <a:ext cx="265605" cy="236557"/>
            </a:xfrm>
            <a:custGeom>
              <a:avLst/>
              <a:gdLst/>
              <a:ahLst/>
              <a:cxnLst/>
              <a:rect l="l" t="t" r="r" b="b"/>
              <a:pathLst>
                <a:path w="11576" h="10310" extrusionOk="0">
                  <a:moveTo>
                    <a:pt x="4655" y="1"/>
                  </a:moveTo>
                  <a:cubicBezTo>
                    <a:pt x="1903" y="1"/>
                    <a:pt x="196" y="114"/>
                    <a:pt x="134" y="3037"/>
                  </a:cubicBezTo>
                  <a:cubicBezTo>
                    <a:pt x="1" y="7407"/>
                    <a:pt x="2636" y="10309"/>
                    <a:pt x="5805" y="10309"/>
                  </a:cubicBezTo>
                  <a:cubicBezTo>
                    <a:pt x="8974" y="10309"/>
                    <a:pt x="11576" y="6206"/>
                    <a:pt x="11576" y="3037"/>
                  </a:cubicBezTo>
                  <a:cubicBezTo>
                    <a:pt x="11576" y="114"/>
                    <a:pt x="8965" y="1"/>
                    <a:pt x="6099" y="1"/>
                  </a:cubicBezTo>
                  <a:cubicBezTo>
                    <a:pt x="5858" y="1"/>
                    <a:pt x="5615" y="2"/>
                    <a:pt x="5371" y="2"/>
                  </a:cubicBezTo>
                  <a:cubicBezTo>
                    <a:pt x="5125" y="2"/>
                    <a:pt x="4886" y="1"/>
                    <a:pt x="46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2"/>
            <p:cNvSpPr/>
            <p:nvPr/>
          </p:nvSpPr>
          <p:spPr>
            <a:xfrm flipH="1">
              <a:off x="1474988" y="3006576"/>
              <a:ext cx="38294" cy="108711"/>
            </a:xfrm>
            <a:custGeom>
              <a:avLst/>
              <a:gdLst/>
              <a:ahLst/>
              <a:cxnLst/>
              <a:rect l="l" t="t" r="r" b="b"/>
              <a:pathLst>
                <a:path w="1669" h="4738" extrusionOk="0">
                  <a:moveTo>
                    <a:pt x="1668" y="0"/>
                  </a:moveTo>
                  <a:lnTo>
                    <a:pt x="1" y="2402"/>
                  </a:lnTo>
                  <a:lnTo>
                    <a:pt x="134" y="4737"/>
                  </a:lnTo>
                  <a:cubicBezTo>
                    <a:pt x="501" y="4604"/>
                    <a:pt x="768" y="4337"/>
                    <a:pt x="968" y="3970"/>
                  </a:cubicBezTo>
                  <a:cubicBezTo>
                    <a:pt x="1201" y="3403"/>
                    <a:pt x="1668" y="1"/>
                    <a:pt x="1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2"/>
            <p:cNvSpPr/>
            <p:nvPr/>
          </p:nvSpPr>
          <p:spPr>
            <a:xfrm flipH="1">
              <a:off x="1457390" y="2897917"/>
              <a:ext cx="48229" cy="114814"/>
            </a:xfrm>
            <a:custGeom>
              <a:avLst/>
              <a:gdLst/>
              <a:ahLst/>
              <a:cxnLst/>
              <a:rect l="l" t="t" r="r" b="b"/>
              <a:pathLst>
                <a:path w="2102" h="5004" extrusionOk="0">
                  <a:moveTo>
                    <a:pt x="396" y="1"/>
                  </a:moveTo>
                  <a:cubicBezTo>
                    <a:pt x="286" y="1"/>
                    <a:pt x="176" y="11"/>
                    <a:pt x="67" y="33"/>
                  </a:cubicBezTo>
                  <a:lnTo>
                    <a:pt x="0" y="5003"/>
                  </a:lnTo>
                  <a:lnTo>
                    <a:pt x="1334" y="4736"/>
                  </a:lnTo>
                  <a:cubicBezTo>
                    <a:pt x="1901" y="2868"/>
                    <a:pt x="2102" y="967"/>
                    <a:pt x="1468" y="400"/>
                  </a:cubicBezTo>
                  <a:cubicBezTo>
                    <a:pt x="1181" y="139"/>
                    <a:pt x="792" y="1"/>
                    <a:pt x="3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2"/>
            <p:cNvSpPr/>
            <p:nvPr/>
          </p:nvSpPr>
          <p:spPr>
            <a:xfrm flipH="1">
              <a:off x="1433655" y="2861230"/>
              <a:ext cx="304633" cy="382369"/>
            </a:xfrm>
            <a:custGeom>
              <a:avLst/>
              <a:gdLst/>
              <a:ahLst/>
              <a:cxnLst/>
              <a:rect l="l" t="t" r="r" b="b"/>
              <a:pathLst>
                <a:path w="13277" h="16665" extrusionOk="0">
                  <a:moveTo>
                    <a:pt x="4640" y="0"/>
                  </a:moveTo>
                  <a:cubicBezTo>
                    <a:pt x="2445" y="0"/>
                    <a:pt x="301" y="1081"/>
                    <a:pt x="167" y="3800"/>
                  </a:cubicBezTo>
                  <a:cubicBezTo>
                    <a:pt x="1" y="7536"/>
                    <a:pt x="167" y="9171"/>
                    <a:pt x="834" y="11005"/>
                  </a:cubicBezTo>
                  <a:cubicBezTo>
                    <a:pt x="1235" y="12140"/>
                    <a:pt x="1902" y="12707"/>
                    <a:pt x="2969" y="12807"/>
                  </a:cubicBezTo>
                  <a:cubicBezTo>
                    <a:pt x="3737" y="12807"/>
                    <a:pt x="4470" y="12740"/>
                    <a:pt x="5204" y="12640"/>
                  </a:cubicBezTo>
                  <a:lnTo>
                    <a:pt x="5304" y="14475"/>
                  </a:lnTo>
                  <a:cubicBezTo>
                    <a:pt x="3824" y="15921"/>
                    <a:pt x="4766" y="16665"/>
                    <a:pt x="6217" y="16665"/>
                  </a:cubicBezTo>
                  <a:cubicBezTo>
                    <a:pt x="7609" y="16665"/>
                    <a:pt x="9471" y="15980"/>
                    <a:pt x="10108" y="14575"/>
                  </a:cubicBezTo>
                  <a:lnTo>
                    <a:pt x="9808" y="8737"/>
                  </a:lnTo>
                  <a:lnTo>
                    <a:pt x="9808" y="8737"/>
                  </a:lnTo>
                  <a:cubicBezTo>
                    <a:pt x="9808" y="8737"/>
                    <a:pt x="9981" y="9258"/>
                    <a:pt x="10695" y="9258"/>
                  </a:cubicBezTo>
                  <a:cubicBezTo>
                    <a:pt x="10920" y="9258"/>
                    <a:pt x="11199" y="9207"/>
                    <a:pt x="11542" y="9071"/>
                  </a:cubicBezTo>
                  <a:cubicBezTo>
                    <a:pt x="12376" y="8737"/>
                    <a:pt x="13277" y="7103"/>
                    <a:pt x="12643" y="6035"/>
                  </a:cubicBezTo>
                  <a:cubicBezTo>
                    <a:pt x="12364" y="5550"/>
                    <a:pt x="12007" y="5389"/>
                    <a:pt x="11669" y="5389"/>
                  </a:cubicBezTo>
                  <a:cubicBezTo>
                    <a:pt x="11240" y="5389"/>
                    <a:pt x="10843" y="5649"/>
                    <a:pt x="10675" y="5835"/>
                  </a:cubicBezTo>
                  <a:cubicBezTo>
                    <a:pt x="10405" y="6165"/>
                    <a:pt x="10082" y="6656"/>
                    <a:pt x="9825" y="6656"/>
                  </a:cubicBezTo>
                  <a:cubicBezTo>
                    <a:pt x="9796" y="6656"/>
                    <a:pt x="9768" y="6649"/>
                    <a:pt x="9741" y="6636"/>
                  </a:cubicBezTo>
                  <a:cubicBezTo>
                    <a:pt x="9741" y="6636"/>
                    <a:pt x="10375" y="2166"/>
                    <a:pt x="7706" y="731"/>
                  </a:cubicBezTo>
                  <a:cubicBezTo>
                    <a:pt x="6832" y="267"/>
                    <a:pt x="5730" y="0"/>
                    <a:pt x="464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2"/>
            <p:cNvSpPr/>
            <p:nvPr/>
          </p:nvSpPr>
          <p:spPr>
            <a:xfrm flipH="1">
              <a:off x="1469630" y="2798985"/>
              <a:ext cx="307685" cy="226003"/>
            </a:xfrm>
            <a:custGeom>
              <a:avLst/>
              <a:gdLst/>
              <a:ahLst/>
              <a:cxnLst/>
              <a:rect l="l" t="t" r="r" b="b"/>
              <a:pathLst>
                <a:path w="13410" h="9850" extrusionOk="0">
                  <a:moveTo>
                    <a:pt x="1936" y="0"/>
                  </a:moveTo>
                  <a:cubicBezTo>
                    <a:pt x="1892" y="0"/>
                    <a:pt x="1847" y="3"/>
                    <a:pt x="1802" y="9"/>
                  </a:cubicBezTo>
                  <a:cubicBezTo>
                    <a:pt x="1301" y="109"/>
                    <a:pt x="1134" y="709"/>
                    <a:pt x="1134" y="1209"/>
                  </a:cubicBezTo>
                  <a:cubicBezTo>
                    <a:pt x="1168" y="1676"/>
                    <a:pt x="1268" y="2143"/>
                    <a:pt x="1435" y="2577"/>
                  </a:cubicBezTo>
                  <a:cubicBezTo>
                    <a:pt x="1286" y="2459"/>
                    <a:pt x="1105" y="2399"/>
                    <a:pt x="926" y="2399"/>
                  </a:cubicBezTo>
                  <a:cubicBezTo>
                    <a:pt x="702" y="2399"/>
                    <a:pt x="482" y="2492"/>
                    <a:pt x="334" y="2677"/>
                  </a:cubicBezTo>
                  <a:cubicBezTo>
                    <a:pt x="67" y="3011"/>
                    <a:pt x="0" y="3444"/>
                    <a:pt x="100" y="3845"/>
                  </a:cubicBezTo>
                  <a:cubicBezTo>
                    <a:pt x="334" y="4745"/>
                    <a:pt x="1001" y="5513"/>
                    <a:pt x="1902" y="5813"/>
                  </a:cubicBezTo>
                  <a:cubicBezTo>
                    <a:pt x="2603" y="6047"/>
                    <a:pt x="3325" y="6179"/>
                    <a:pt x="4035" y="6179"/>
                  </a:cubicBezTo>
                  <a:cubicBezTo>
                    <a:pt x="4237" y="6179"/>
                    <a:pt x="4438" y="6169"/>
                    <a:pt x="4637" y="6146"/>
                  </a:cubicBezTo>
                  <a:cubicBezTo>
                    <a:pt x="5938" y="6080"/>
                    <a:pt x="7239" y="5913"/>
                    <a:pt x="8506" y="5579"/>
                  </a:cubicBezTo>
                  <a:cubicBezTo>
                    <a:pt x="8753" y="5497"/>
                    <a:pt x="9000" y="5437"/>
                    <a:pt x="9248" y="5437"/>
                  </a:cubicBezTo>
                  <a:cubicBezTo>
                    <a:pt x="9301" y="5437"/>
                    <a:pt x="9354" y="5440"/>
                    <a:pt x="9407" y="5446"/>
                  </a:cubicBezTo>
                  <a:cubicBezTo>
                    <a:pt x="9741" y="5446"/>
                    <a:pt x="10041" y="5646"/>
                    <a:pt x="10174" y="5946"/>
                  </a:cubicBezTo>
                  <a:cubicBezTo>
                    <a:pt x="10339" y="6442"/>
                    <a:pt x="10734" y="9850"/>
                    <a:pt x="11422" y="9850"/>
                  </a:cubicBezTo>
                  <a:cubicBezTo>
                    <a:pt x="11429" y="9850"/>
                    <a:pt x="11435" y="9850"/>
                    <a:pt x="11442" y="9849"/>
                  </a:cubicBezTo>
                  <a:cubicBezTo>
                    <a:pt x="11575" y="9849"/>
                    <a:pt x="12009" y="8948"/>
                    <a:pt x="12342" y="8615"/>
                  </a:cubicBezTo>
                  <a:cubicBezTo>
                    <a:pt x="12709" y="8181"/>
                    <a:pt x="12910" y="5179"/>
                    <a:pt x="12943" y="4612"/>
                  </a:cubicBezTo>
                  <a:cubicBezTo>
                    <a:pt x="12943" y="4579"/>
                    <a:pt x="12976" y="4545"/>
                    <a:pt x="12976" y="4512"/>
                  </a:cubicBezTo>
                  <a:cubicBezTo>
                    <a:pt x="13410" y="3811"/>
                    <a:pt x="12776" y="2744"/>
                    <a:pt x="12142" y="2444"/>
                  </a:cubicBezTo>
                  <a:cubicBezTo>
                    <a:pt x="11942" y="2310"/>
                    <a:pt x="11742" y="2244"/>
                    <a:pt x="11542" y="2143"/>
                  </a:cubicBezTo>
                  <a:cubicBezTo>
                    <a:pt x="10608" y="1843"/>
                    <a:pt x="9641" y="1610"/>
                    <a:pt x="8707" y="1510"/>
                  </a:cubicBezTo>
                  <a:cubicBezTo>
                    <a:pt x="6605" y="1243"/>
                    <a:pt x="4504" y="976"/>
                    <a:pt x="2535" y="175"/>
                  </a:cubicBezTo>
                  <a:cubicBezTo>
                    <a:pt x="2342" y="65"/>
                    <a:pt x="2149" y="0"/>
                    <a:pt x="19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2"/>
            <p:cNvSpPr/>
            <p:nvPr/>
          </p:nvSpPr>
          <p:spPr>
            <a:xfrm flipH="1">
              <a:off x="1436948" y="2872633"/>
              <a:ext cx="48023" cy="38478"/>
            </a:xfrm>
            <a:custGeom>
              <a:avLst/>
              <a:gdLst/>
              <a:ahLst/>
              <a:cxnLst/>
              <a:rect l="l" t="t" r="r" b="b"/>
              <a:pathLst>
                <a:path w="2093" h="1677" extrusionOk="0">
                  <a:moveTo>
                    <a:pt x="1402" y="1"/>
                  </a:moveTo>
                  <a:lnTo>
                    <a:pt x="1" y="1369"/>
                  </a:lnTo>
                  <a:cubicBezTo>
                    <a:pt x="211" y="1586"/>
                    <a:pt x="448" y="1677"/>
                    <a:pt x="676" y="1677"/>
                  </a:cubicBezTo>
                  <a:cubicBezTo>
                    <a:pt x="1429" y="1677"/>
                    <a:pt x="2093" y="692"/>
                    <a:pt x="1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2"/>
            <p:cNvSpPr/>
            <p:nvPr/>
          </p:nvSpPr>
          <p:spPr>
            <a:xfrm flipH="1">
              <a:off x="1520918" y="3101470"/>
              <a:ext cx="97973" cy="70439"/>
            </a:xfrm>
            <a:custGeom>
              <a:avLst/>
              <a:gdLst/>
              <a:ahLst/>
              <a:cxnLst/>
              <a:rect l="l" t="t" r="r" b="b"/>
              <a:pathLst>
                <a:path w="4270" h="3070" extrusionOk="0">
                  <a:moveTo>
                    <a:pt x="4270" y="1"/>
                  </a:moveTo>
                  <a:lnTo>
                    <a:pt x="4270" y="1"/>
                  </a:lnTo>
                  <a:cubicBezTo>
                    <a:pt x="4036" y="501"/>
                    <a:pt x="3670" y="935"/>
                    <a:pt x="3203" y="1235"/>
                  </a:cubicBezTo>
                  <a:cubicBezTo>
                    <a:pt x="2369" y="1735"/>
                    <a:pt x="0" y="2169"/>
                    <a:pt x="0" y="2169"/>
                  </a:cubicBezTo>
                  <a:lnTo>
                    <a:pt x="34" y="3070"/>
                  </a:lnTo>
                  <a:cubicBezTo>
                    <a:pt x="34" y="3070"/>
                    <a:pt x="3136" y="2236"/>
                    <a:pt x="3703" y="1402"/>
                  </a:cubicBezTo>
                  <a:cubicBezTo>
                    <a:pt x="3970" y="968"/>
                    <a:pt x="4170" y="501"/>
                    <a:pt x="4270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2"/>
            <p:cNvSpPr/>
            <p:nvPr/>
          </p:nvSpPr>
          <p:spPr>
            <a:xfrm flipH="1">
              <a:off x="1599158" y="2994302"/>
              <a:ext cx="25858" cy="22508"/>
            </a:xfrm>
            <a:custGeom>
              <a:avLst/>
              <a:gdLst/>
              <a:ahLst/>
              <a:cxnLst/>
              <a:rect l="l" t="t" r="r" b="b"/>
              <a:pathLst>
                <a:path w="1127" h="981" extrusionOk="0">
                  <a:moveTo>
                    <a:pt x="508" y="0"/>
                  </a:moveTo>
                  <a:cubicBezTo>
                    <a:pt x="495" y="0"/>
                    <a:pt x="481" y="1"/>
                    <a:pt x="467" y="2"/>
                  </a:cubicBezTo>
                  <a:cubicBezTo>
                    <a:pt x="201" y="35"/>
                    <a:pt x="0" y="269"/>
                    <a:pt x="34" y="569"/>
                  </a:cubicBezTo>
                  <a:cubicBezTo>
                    <a:pt x="55" y="821"/>
                    <a:pt x="275" y="981"/>
                    <a:pt x="501" y="981"/>
                  </a:cubicBezTo>
                  <a:cubicBezTo>
                    <a:pt x="634" y="981"/>
                    <a:pt x="769" y="926"/>
                    <a:pt x="868" y="802"/>
                  </a:cubicBezTo>
                  <a:cubicBezTo>
                    <a:pt x="1126" y="479"/>
                    <a:pt x="915" y="0"/>
                    <a:pt x="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2"/>
            <p:cNvSpPr/>
            <p:nvPr/>
          </p:nvSpPr>
          <p:spPr>
            <a:xfrm flipH="1">
              <a:off x="1588260" y="2955757"/>
              <a:ext cx="27579" cy="20237"/>
            </a:xfrm>
            <a:custGeom>
              <a:avLst/>
              <a:gdLst/>
              <a:ahLst/>
              <a:cxnLst/>
              <a:rect l="l" t="t" r="r" b="b"/>
              <a:pathLst>
                <a:path w="1202" h="882" extrusionOk="0">
                  <a:moveTo>
                    <a:pt x="547" y="1"/>
                  </a:moveTo>
                  <a:cubicBezTo>
                    <a:pt x="308" y="1"/>
                    <a:pt x="77" y="152"/>
                    <a:pt x="1" y="381"/>
                  </a:cubicBezTo>
                  <a:lnTo>
                    <a:pt x="1068" y="881"/>
                  </a:lnTo>
                  <a:cubicBezTo>
                    <a:pt x="1202" y="548"/>
                    <a:pt x="1068" y="214"/>
                    <a:pt x="768" y="47"/>
                  </a:cubicBezTo>
                  <a:cubicBezTo>
                    <a:pt x="696" y="15"/>
                    <a:pt x="621" y="1"/>
                    <a:pt x="5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2"/>
            <p:cNvSpPr/>
            <p:nvPr/>
          </p:nvSpPr>
          <p:spPr>
            <a:xfrm flipH="1">
              <a:off x="1615815" y="3083872"/>
              <a:ext cx="27579" cy="19572"/>
            </a:xfrm>
            <a:custGeom>
              <a:avLst/>
              <a:gdLst/>
              <a:ahLst/>
              <a:cxnLst/>
              <a:rect l="l" t="t" r="r" b="b"/>
              <a:pathLst>
                <a:path w="1202" h="853" extrusionOk="0">
                  <a:moveTo>
                    <a:pt x="1068" y="1"/>
                  </a:moveTo>
                  <a:lnTo>
                    <a:pt x="1" y="501"/>
                  </a:lnTo>
                  <a:cubicBezTo>
                    <a:pt x="75" y="722"/>
                    <a:pt x="293" y="853"/>
                    <a:pt x="523" y="853"/>
                  </a:cubicBezTo>
                  <a:cubicBezTo>
                    <a:pt x="606" y="853"/>
                    <a:pt x="689" y="836"/>
                    <a:pt x="768" y="801"/>
                  </a:cubicBezTo>
                  <a:cubicBezTo>
                    <a:pt x="1068" y="668"/>
                    <a:pt x="1202" y="301"/>
                    <a:pt x="1068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2"/>
            <p:cNvSpPr/>
            <p:nvPr/>
          </p:nvSpPr>
          <p:spPr>
            <a:xfrm flipH="1">
              <a:off x="1702288" y="2958602"/>
              <a:ext cx="25285" cy="23495"/>
            </a:xfrm>
            <a:custGeom>
              <a:avLst/>
              <a:gdLst/>
              <a:ahLst/>
              <a:cxnLst/>
              <a:rect l="l" t="t" r="r" b="b"/>
              <a:pathLst>
                <a:path w="1102" h="1024" extrusionOk="0">
                  <a:moveTo>
                    <a:pt x="651" y="1"/>
                  </a:moveTo>
                  <a:cubicBezTo>
                    <a:pt x="511" y="1"/>
                    <a:pt x="373" y="52"/>
                    <a:pt x="267" y="157"/>
                  </a:cubicBezTo>
                  <a:cubicBezTo>
                    <a:pt x="34" y="390"/>
                    <a:pt x="1" y="757"/>
                    <a:pt x="201" y="1024"/>
                  </a:cubicBezTo>
                  <a:lnTo>
                    <a:pt x="1101" y="223"/>
                  </a:lnTo>
                  <a:cubicBezTo>
                    <a:pt x="991" y="77"/>
                    <a:pt x="821" y="1"/>
                    <a:pt x="6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2"/>
            <p:cNvSpPr/>
            <p:nvPr/>
          </p:nvSpPr>
          <p:spPr>
            <a:xfrm flipH="1">
              <a:off x="1687972" y="2998110"/>
              <a:ext cx="26593" cy="22486"/>
            </a:xfrm>
            <a:custGeom>
              <a:avLst/>
              <a:gdLst/>
              <a:ahLst/>
              <a:cxnLst/>
              <a:rect l="l" t="t" r="r" b="b"/>
              <a:pathLst>
                <a:path w="1159" h="980" extrusionOk="0">
                  <a:moveTo>
                    <a:pt x="509" y="1"/>
                  </a:moveTo>
                  <a:cubicBezTo>
                    <a:pt x="495" y="1"/>
                    <a:pt x="481" y="1"/>
                    <a:pt x="468" y="3"/>
                  </a:cubicBezTo>
                  <a:cubicBezTo>
                    <a:pt x="201" y="36"/>
                    <a:pt x="1" y="269"/>
                    <a:pt x="34" y="536"/>
                  </a:cubicBezTo>
                  <a:cubicBezTo>
                    <a:pt x="55" y="812"/>
                    <a:pt x="279" y="980"/>
                    <a:pt x="507" y="980"/>
                  </a:cubicBezTo>
                  <a:cubicBezTo>
                    <a:pt x="638" y="980"/>
                    <a:pt x="771" y="925"/>
                    <a:pt x="868" y="803"/>
                  </a:cubicBezTo>
                  <a:cubicBezTo>
                    <a:pt x="1159" y="480"/>
                    <a:pt x="918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2"/>
            <p:cNvSpPr/>
            <p:nvPr/>
          </p:nvSpPr>
          <p:spPr>
            <a:xfrm flipH="1">
              <a:off x="1656378" y="2999693"/>
              <a:ext cx="35220" cy="66608"/>
            </a:xfrm>
            <a:custGeom>
              <a:avLst/>
              <a:gdLst/>
              <a:ahLst/>
              <a:cxnLst/>
              <a:rect l="l" t="t" r="r" b="b"/>
              <a:pathLst>
                <a:path w="1535" h="2903" extrusionOk="0">
                  <a:moveTo>
                    <a:pt x="1501" y="0"/>
                  </a:moveTo>
                  <a:lnTo>
                    <a:pt x="0" y="2502"/>
                  </a:lnTo>
                  <a:lnTo>
                    <a:pt x="1535" y="2902"/>
                  </a:lnTo>
                  <a:lnTo>
                    <a:pt x="1535" y="2902"/>
                  </a:lnTo>
                  <a:lnTo>
                    <a:pt x="1501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2"/>
            <p:cNvSpPr/>
            <p:nvPr/>
          </p:nvSpPr>
          <p:spPr>
            <a:xfrm flipH="1">
              <a:off x="1143572" y="3521631"/>
              <a:ext cx="516662" cy="873701"/>
            </a:xfrm>
            <a:custGeom>
              <a:avLst/>
              <a:gdLst/>
              <a:ahLst/>
              <a:cxnLst/>
              <a:rect l="l" t="t" r="r" b="b"/>
              <a:pathLst>
                <a:path w="22518" h="38079" extrusionOk="0">
                  <a:moveTo>
                    <a:pt x="20149" y="1"/>
                  </a:moveTo>
                  <a:lnTo>
                    <a:pt x="19848" y="1769"/>
                  </a:lnTo>
                  <a:lnTo>
                    <a:pt x="3870" y="14411"/>
                  </a:lnTo>
                  <a:cubicBezTo>
                    <a:pt x="2736" y="15345"/>
                    <a:pt x="2036" y="16679"/>
                    <a:pt x="1902" y="18114"/>
                  </a:cubicBezTo>
                  <a:lnTo>
                    <a:pt x="1" y="37728"/>
                  </a:lnTo>
                  <a:cubicBezTo>
                    <a:pt x="1" y="37828"/>
                    <a:pt x="68" y="37961"/>
                    <a:pt x="168" y="38028"/>
                  </a:cubicBezTo>
                  <a:cubicBezTo>
                    <a:pt x="218" y="38061"/>
                    <a:pt x="276" y="38078"/>
                    <a:pt x="335" y="38078"/>
                  </a:cubicBezTo>
                  <a:cubicBezTo>
                    <a:pt x="393" y="38078"/>
                    <a:pt x="451" y="38061"/>
                    <a:pt x="501" y="38028"/>
                  </a:cubicBezTo>
                  <a:lnTo>
                    <a:pt x="6606" y="34459"/>
                  </a:lnTo>
                  <a:lnTo>
                    <a:pt x="6606" y="33158"/>
                  </a:lnTo>
                  <a:lnTo>
                    <a:pt x="1535" y="36127"/>
                  </a:lnTo>
                  <a:lnTo>
                    <a:pt x="3770" y="19381"/>
                  </a:lnTo>
                  <a:cubicBezTo>
                    <a:pt x="4037" y="17880"/>
                    <a:pt x="4871" y="16579"/>
                    <a:pt x="6139" y="15779"/>
                  </a:cubicBezTo>
                  <a:lnTo>
                    <a:pt x="19782" y="7173"/>
                  </a:lnTo>
                  <a:cubicBezTo>
                    <a:pt x="22317" y="5571"/>
                    <a:pt x="22517" y="1902"/>
                    <a:pt x="20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2"/>
            <p:cNvSpPr/>
            <p:nvPr/>
          </p:nvSpPr>
          <p:spPr>
            <a:xfrm flipH="1">
              <a:off x="1251512" y="3613473"/>
              <a:ext cx="213544" cy="154622"/>
            </a:xfrm>
            <a:custGeom>
              <a:avLst/>
              <a:gdLst/>
              <a:ahLst/>
              <a:cxnLst/>
              <a:rect l="l" t="t" r="r" b="b"/>
              <a:pathLst>
                <a:path w="9307" h="6739" extrusionOk="0">
                  <a:moveTo>
                    <a:pt x="8506" y="1"/>
                  </a:moveTo>
                  <a:lnTo>
                    <a:pt x="0" y="6739"/>
                  </a:lnTo>
                  <a:cubicBezTo>
                    <a:pt x="1568" y="6272"/>
                    <a:pt x="3402" y="5772"/>
                    <a:pt x="5070" y="5138"/>
                  </a:cubicBezTo>
                  <a:cubicBezTo>
                    <a:pt x="5904" y="4838"/>
                    <a:pt x="6738" y="4471"/>
                    <a:pt x="7539" y="4070"/>
                  </a:cubicBezTo>
                  <a:cubicBezTo>
                    <a:pt x="8039" y="3837"/>
                    <a:pt x="8506" y="3503"/>
                    <a:pt x="8940" y="3136"/>
                  </a:cubicBezTo>
                  <a:cubicBezTo>
                    <a:pt x="9307" y="2736"/>
                    <a:pt x="8873" y="668"/>
                    <a:pt x="85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2"/>
            <p:cNvSpPr/>
            <p:nvPr/>
          </p:nvSpPr>
          <p:spPr>
            <a:xfrm flipH="1">
              <a:off x="1245377" y="3216278"/>
              <a:ext cx="401826" cy="684753"/>
            </a:xfrm>
            <a:custGeom>
              <a:avLst/>
              <a:gdLst/>
              <a:ahLst/>
              <a:cxnLst/>
              <a:rect l="l" t="t" r="r" b="b"/>
              <a:pathLst>
                <a:path w="17513" h="29844" extrusionOk="0">
                  <a:moveTo>
                    <a:pt x="9740" y="0"/>
                  </a:moveTo>
                  <a:cubicBezTo>
                    <a:pt x="8439" y="1001"/>
                    <a:pt x="7172" y="4837"/>
                    <a:pt x="8906" y="8340"/>
                  </a:cubicBezTo>
                  <a:lnTo>
                    <a:pt x="11442" y="17346"/>
                  </a:lnTo>
                  <a:cubicBezTo>
                    <a:pt x="11442" y="17346"/>
                    <a:pt x="10941" y="17713"/>
                    <a:pt x="8840" y="19581"/>
                  </a:cubicBezTo>
                  <a:cubicBezTo>
                    <a:pt x="6905" y="21282"/>
                    <a:pt x="6171" y="21849"/>
                    <a:pt x="5304" y="22516"/>
                  </a:cubicBezTo>
                  <a:cubicBezTo>
                    <a:pt x="4470" y="23117"/>
                    <a:pt x="3669" y="23751"/>
                    <a:pt x="2902" y="24451"/>
                  </a:cubicBezTo>
                  <a:cubicBezTo>
                    <a:pt x="2602" y="24718"/>
                    <a:pt x="0" y="28054"/>
                    <a:pt x="33" y="28688"/>
                  </a:cubicBezTo>
                  <a:cubicBezTo>
                    <a:pt x="67" y="29255"/>
                    <a:pt x="600" y="29688"/>
                    <a:pt x="1635" y="29822"/>
                  </a:cubicBezTo>
                  <a:cubicBezTo>
                    <a:pt x="1741" y="29836"/>
                    <a:pt x="1844" y="29843"/>
                    <a:pt x="1943" y="29843"/>
                  </a:cubicBezTo>
                  <a:cubicBezTo>
                    <a:pt x="2749" y="29843"/>
                    <a:pt x="3342" y="29385"/>
                    <a:pt x="3936" y="28821"/>
                  </a:cubicBezTo>
                  <a:cubicBezTo>
                    <a:pt x="4036" y="28721"/>
                    <a:pt x="4136" y="28621"/>
                    <a:pt x="4236" y="28521"/>
                  </a:cubicBezTo>
                  <a:cubicBezTo>
                    <a:pt x="4603" y="28087"/>
                    <a:pt x="5070" y="27720"/>
                    <a:pt x="5537" y="27453"/>
                  </a:cubicBezTo>
                  <a:cubicBezTo>
                    <a:pt x="5971" y="27253"/>
                    <a:pt x="6371" y="26986"/>
                    <a:pt x="6738" y="26653"/>
                  </a:cubicBezTo>
                  <a:cubicBezTo>
                    <a:pt x="7272" y="26252"/>
                    <a:pt x="7439" y="25785"/>
                    <a:pt x="8173" y="25285"/>
                  </a:cubicBezTo>
                  <a:cubicBezTo>
                    <a:pt x="8906" y="24818"/>
                    <a:pt x="13243" y="22083"/>
                    <a:pt x="15578" y="20582"/>
                  </a:cubicBezTo>
                  <a:cubicBezTo>
                    <a:pt x="17513" y="19347"/>
                    <a:pt x="17346" y="18747"/>
                    <a:pt x="16645" y="15945"/>
                  </a:cubicBezTo>
                  <a:cubicBezTo>
                    <a:pt x="16011" y="13510"/>
                    <a:pt x="14077" y="6605"/>
                    <a:pt x="13476" y="4370"/>
                  </a:cubicBezTo>
                  <a:cubicBezTo>
                    <a:pt x="12442" y="768"/>
                    <a:pt x="11375" y="334"/>
                    <a:pt x="974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2"/>
            <p:cNvSpPr/>
            <p:nvPr/>
          </p:nvSpPr>
          <p:spPr>
            <a:xfrm flipH="1">
              <a:off x="1305091" y="3598193"/>
              <a:ext cx="82669" cy="16084"/>
            </a:xfrm>
            <a:custGeom>
              <a:avLst/>
              <a:gdLst/>
              <a:ahLst/>
              <a:cxnLst/>
              <a:rect l="l" t="t" r="r" b="b"/>
              <a:pathLst>
                <a:path w="3603" h="701" extrusionOk="0">
                  <a:moveTo>
                    <a:pt x="1232" y="1"/>
                  </a:moveTo>
                  <a:cubicBezTo>
                    <a:pt x="821" y="1"/>
                    <a:pt x="407" y="56"/>
                    <a:pt x="0" y="166"/>
                  </a:cubicBezTo>
                  <a:lnTo>
                    <a:pt x="167" y="700"/>
                  </a:lnTo>
                  <a:cubicBezTo>
                    <a:pt x="167" y="700"/>
                    <a:pt x="730" y="374"/>
                    <a:pt x="1748" y="374"/>
                  </a:cubicBezTo>
                  <a:cubicBezTo>
                    <a:pt x="2257" y="374"/>
                    <a:pt x="2880" y="455"/>
                    <a:pt x="3603" y="700"/>
                  </a:cubicBezTo>
                  <a:cubicBezTo>
                    <a:pt x="2887" y="231"/>
                    <a:pt x="2067" y="1"/>
                    <a:pt x="1232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2"/>
            <p:cNvSpPr/>
            <p:nvPr/>
          </p:nvSpPr>
          <p:spPr>
            <a:xfrm flipH="1">
              <a:off x="1281360" y="3208615"/>
              <a:ext cx="234974" cy="332740"/>
            </a:xfrm>
            <a:custGeom>
              <a:avLst/>
              <a:gdLst/>
              <a:ahLst/>
              <a:cxnLst/>
              <a:rect l="l" t="t" r="r" b="b"/>
              <a:pathLst>
                <a:path w="10241" h="14502" extrusionOk="0">
                  <a:moveTo>
                    <a:pt x="3302" y="1"/>
                  </a:moveTo>
                  <a:cubicBezTo>
                    <a:pt x="0" y="2202"/>
                    <a:pt x="2602" y="7740"/>
                    <a:pt x="2602" y="7740"/>
                  </a:cubicBezTo>
                  <a:lnTo>
                    <a:pt x="4537" y="14478"/>
                  </a:lnTo>
                  <a:cubicBezTo>
                    <a:pt x="4740" y="14494"/>
                    <a:pt x="4943" y="14501"/>
                    <a:pt x="5144" y="14501"/>
                  </a:cubicBezTo>
                  <a:cubicBezTo>
                    <a:pt x="7843" y="14501"/>
                    <a:pt x="10241" y="13143"/>
                    <a:pt x="10241" y="13143"/>
                  </a:cubicBezTo>
                  <a:cubicBezTo>
                    <a:pt x="10241" y="13143"/>
                    <a:pt x="8506" y="6372"/>
                    <a:pt x="7606" y="3703"/>
                  </a:cubicBezTo>
                  <a:cubicBezTo>
                    <a:pt x="6705" y="1001"/>
                    <a:pt x="5804" y="268"/>
                    <a:pt x="33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2"/>
            <p:cNvSpPr/>
            <p:nvPr/>
          </p:nvSpPr>
          <p:spPr>
            <a:xfrm flipH="1">
              <a:off x="989759" y="3777265"/>
              <a:ext cx="541901" cy="675071"/>
            </a:xfrm>
            <a:custGeom>
              <a:avLst/>
              <a:gdLst/>
              <a:ahLst/>
              <a:cxnLst/>
              <a:rect l="l" t="t" r="r" b="b"/>
              <a:pathLst>
                <a:path w="23618" h="29422" extrusionOk="0">
                  <a:moveTo>
                    <a:pt x="16773" y="3857"/>
                  </a:moveTo>
                  <a:cubicBezTo>
                    <a:pt x="19685" y="3857"/>
                    <a:pt x="21683" y="6184"/>
                    <a:pt x="21683" y="10207"/>
                  </a:cubicBezTo>
                  <a:cubicBezTo>
                    <a:pt x="21683" y="15845"/>
                    <a:pt x="17714" y="22750"/>
                    <a:pt x="12810" y="25552"/>
                  </a:cubicBezTo>
                  <a:cubicBezTo>
                    <a:pt x="11378" y="26380"/>
                    <a:pt x="10026" y="26772"/>
                    <a:pt x="8829" y="26772"/>
                  </a:cubicBezTo>
                  <a:cubicBezTo>
                    <a:pt x="5927" y="26772"/>
                    <a:pt x="3937" y="24463"/>
                    <a:pt x="3937" y="20448"/>
                  </a:cubicBezTo>
                  <a:cubicBezTo>
                    <a:pt x="3937" y="14777"/>
                    <a:pt x="7907" y="7906"/>
                    <a:pt x="12810" y="5070"/>
                  </a:cubicBezTo>
                  <a:cubicBezTo>
                    <a:pt x="14235" y="4247"/>
                    <a:pt x="15580" y="3857"/>
                    <a:pt x="16773" y="3857"/>
                  </a:cubicBezTo>
                  <a:close/>
                  <a:moveTo>
                    <a:pt x="15746" y="0"/>
                  </a:moveTo>
                  <a:cubicBezTo>
                    <a:pt x="14144" y="100"/>
                    <a:pt x="12543" y="601"/>
                    <a:pt x="11176" y="1435"/>
                  </a:cubicBezTo>
                  <a:lnTo>
                    <a:pt x="10508" y="1835"/>
                  </a:lnTo>
                  <a:cubicBezTo>
                    <a:pt x="4704" y="5204"/>
                    <a:pt x="1" y="13343"/>
                    <a:pt x="1" y="20048"/>
                  </a:cubicBezTo>
                  <a:lnTo>
                    <a:pt x="1" y="21582"/>
                  </a:lnTo>
                  <a:cubicBezTo>
                    <a:pt x="1" y="23050"/>
                    <a:pt x="401" y="24451"/>
                    <a:pt x="1168" y="25719"/>
                  </a:cubicBezTo>
                  <a:cubicBezTo>
                    <a:pt x="1202" y="25785"/>
                    <a:pt x="1269" y="25885"/>
                    <a:pt x="1335" y="25985"/>
                  </a:cubicBezTo>
                  <a:lnTo>
                    <a:pt x="1335" y="26019"/>
                  </a:lnTo>
                  <a:lnTo>
                    <a:pt x="1502" y="26219"/>
                  </a:lnTo>
                  <a:cubicBezTo>
                    <a:pt x="2803" y="28020"/>
                    <a:pt x="4804" y="29188"/>
                    <a:pt x="7006" y="29421"/>
                  </a:cubicBezTo>
                  <a:lnTo>
                    <a:pt x="7873" y="29421"/>
                  </a:lnTo>
                  <a:cubicBezTo>
                    <a:pt x="9474" y="29354"/>
                    <a:pt x="11076" y="28854"/>
                    <a:pt x="12443" y="27987"/>
                  </a:cubicBezTo>
                  <a:lnTo>
                    <a:pt x="13110" y="27587"/>
                  </a:lnTo>
                  <a:cubicBezTo>
                    <a:pt x="18914" y="24251"/>
                    <a:pt x="23618" y="16112"/>
                    <a:pt x="23618" y="9407"/>
                  </a:cubicBezTo>
                  <a:lnTo>
                    <a:pt x="23618" y="8640"/>
                  </a:lnTo>
                  <a:lnTo>
                    <a:pt x="23618" y="8173"/>
                  </a:lnTo>
                  <a:lnTo>
                    <a:pt x="23618" y="7872"/>
                  </a:lnTo>
                  <a:cubicBezTo>
                    <a:pt x="23618" y="6572"/>
                    <a:pt x="23318" y="5271"/>
                    <a:pt x="22684" y="4136"/>
                  </a:cubicBezTo>
                  <a:cubicBezTo>
                    <a:pt x="22650" y="4070"/>
                    <a:pt x="22617" y="4036"/>
                    <a:pt x="22617" y="3970"/>
                  </a:cubicBezTo>
                  <a:lnTo>
                    <a:pt x="22550" y="3870"/>
                  </a:lnTo>
                  <a:cubicBezTo>
                    <a:pt x="22484" y="3770"/>
                    <a:pt x="22417" y="3669"/>
                    <a:pt x="22350" y="3569"/>
                  </a:cubicBezTo>
                  <a:lnTo>
                    <a:pt x="22284" y="3436"/>
                  </a:lnTo>
                  <a:lnTo>
                    <a:pt x="22183" y="3303"/>
                  </a:lnTo>
                  <a:cubicBezTo>
                    <a:pt x="22150" y="3269"/>
                    <a:pt x="22117" y="3202"/>
                    <a:pt x="22050" y="3169"/>
                  </a:cubicBezTo>
                  <a:lnTo>
                    <a:pt x="21983" y="3069"/>
                  </a:lnTo>
                  <a:cubicBezTo>
                    <a:pt x="20682" y="1368"/>
                    <a:pt x="18714" y="300"/>
                    <a:pt x="16613" y="67"/>
                  </a:cubicBezTo>
                  <a:cubicBezTo>
                    <a:pt x="16346" y="34"/>
                    <a:pt x="16112" y="0"/>
                    <a:pt x="158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2"/>
            <p:cNvSpPr/>
            <p:nvPr/>
          </p:nvSpPr>
          <p:spPr>
            <a:xfrm flipH="1">
              <a:off x="988981" y="3803925"/>
              <a:ext cx="497504" cy="649167"/>
            </a:xfrm>
            <a:custGeom>
              <a:avLst/>
              <a:gdLst/>
              <a:ahLst/>
              <a:cxnLst/>
              <a:rect l="l" t="t" r="r" b="b"/>
              <a:pathLst>
                <a:path w="21683" h="28293" extrusionOk="0">
                  <a:moveTo>
                    <a:pt x="14804" y="2695"/>
                  </a:moveTo>
                  <a:cubicBezTo>
                    <a:pt x="17716" y="2695"/>
                    <a:pt x="19714" y="5022"/>
                    <a:pt x="19714" y="9045"/>
                  </a:cubicBezTo>
                  <a:cubicBezTo>
                    <a:pt x="19714" y="14683"/>
                    <a:pt x="15745" y="21588"/>
                    <a:pt x="10841" y="24390"/>
                  </a:cubicBezTo>
                  <a:cubicBezTo>
                    <a:pt x="9409" y="25218"/>
                    <a:pt x="8057" y="25610"/>
                    <a:pt x="6860" y="25610"/>
                  </a:cubicBezTo>
                  <a:cubicBezTo>
                    <a:pt x="3958" y="25610"/>
                    <a:pt x="1968" y="23301"/>
                    <a:pt x="1968" y="19286"/>
                  </a:cubicBezTo>
                  <a:cubicBezTo>
                    <a:pt x="1968" y="13615"/>
                    <a:pt x="5938" y="6744"/>
                    <a:pt x="10841" y="3908"/>
                  </a:cubicBezTo>
                  <a:cubicBezTo>
                    <a:pt x="12266" y="3085"/>
                    <a:pt x="13611" y="2695"/>
                    <a:pt x="14804" y="2695"/>
                  </a:cubicBezTo>
                  <a:close/>
                  <a:moveTo>
                    <a:pt x="15890" y="1"/>
                  </a:moveTo>
                  <a:cubicBezTo>
                    <a:pt x="14479" y="1"/>
                    <a:pt x="12889" y="462"/>
                    <a:pt x="11208" y="1440"/>
                  </a:cubicBezTo>
                  <a:lnTo>
                    <a:pt x="10541" y="1807"/>
                  </a:lnTo>
                  <a:cubicBezTo>
                    <a:pt x="4703" y="5176"/>
                    <a:pt x="0" y="13315"/>
                    <a:pt x="0" y="20020"/>
                  </a:cubicBezTo>
                  <a:lnTo>
                    <a:pt x="0" y="20821"/>
                  </a:lnTo>
                  <a:cubicBezTo>
                    <a:pt x="0" y="24123"/>
                    <a:pt x="1168" y="26458"/>
                    <a:pt x="3002" y="27592"/>
                  </a:cubicBezTo>
                  <a:lnTo>
                    <a:pt x="3102" y="27625"/>
                  </a:lnTo>
                  <a:lnTo>
                    <a:pt x="3169" y="27659"/>
                  </a:lnTo>
                  <a:lnTo>
                    <a:pt x="3202" y="27692"/>
                  </a:lnTo>
                  <a:cubicBezTo>
                    <a:pt x="3236" y="27725"/>
                    <a:pt x="3302" y="27725"/>
                    <a:pt x="3336" y="27759"/>
                  </a:cubicBezTo>
                  <a:cubicBezTo>
                    <a:pt x="3436" y="27826"/>
                    <a:pt x="3536" y="27859"/>
                    <a:pt x="3636" y="27892"/>
                  </a:cubicBezTo>
                  <a:lnTo>
                    <a:pt x="3803" y="27959"/>
                  </a:lnTo>
                  <a:lnTo>
                    <a:pt x="3970" y="28026"/>
                  </a:lnTo>
                  <a:lnTo>
                    <a:pt x="4103" y="28059"/>
                  </a:lnTo>
                  <a:cubicBezTo>
                    <a:pt x="4236" y="28092"/>
                    <a:pt x="4336" y="28159"/>
                    <a:pt x="4470" y="28159"/>
                  </a:cubicBezTo>
                  <a:cubicBezTo>
                    <a:pt x="4537" y="28192"/>
                    <a:pt x="4603" y="28192"/>
                    <a:pt x="4670" y="28226"/>
                  </a:cubicBezTo>
                  <a:cubicBezTo>
                    <a:pt x="4737" y="28226"/>
                    <a:pt x="4803" y="28226"/>
                    <a:pt x="4870" y="28259"/>
                  </a:cubicBezTo>
                  <a:lnTo>
                    <a:pt x="5104" y="28293"/>
                  </a:lnTo>
                  <a:lnTo>
                    <a:pt x="5804" y="28293"/>
                  </a:lnTo>
                  <a:cubicBezTo>
                    <a:pt x="7472" y="28226"/>
                    <a:pt x="9107" y="27725"/>
                    <a:pt x="10508" y="26858"/>
                  </a:cubicBezTo>
                  <a:lnTo>
                    <a:pt x="11175" y="26458"/>
                  </a:lnTo>
                  <a:cubicBezTo>
                    <a:pt x="16979" y="23122"/>
                    <a:pt x="21682" y="14950"/>
                    <a:pt x="21682" y="8245"/>
                  </a:cubicBezTo>
                  <a:lnTo>
                    <a:pt x="21682" y="7478"/>
                  </a:lnTo>
                  <a:lnTo>
                    <a:pt x="21682" y="7044"/>
                  </a:lnTo>
                  <a:lnTo>
                    <a:pt x="21682" y="6677"/>
                  </a:lnTo>
                  <a:lnTo>
                    <a:pt x="21682" y="6544"/>
                  </a:lnTo>
                  <a:cubicBezTo>
                    <a:pt x="21682" y="6444"/>
                    <a:pt x="21682" y="6344"/>
                    <a:pt x="21649" y="6210"/>
                  </a:cubicBezTo>
                  <a:cubicBezTo>
                    <a:pt x="21649" y="6210"/>
                    <a:pt x="21649" y="6177"/>
                    <a:pt x="21649" y="6177"/>
                  </a:cubicBezTo>
                  <a:cubicBezTo>
                    <a:pt x="21649" y="6043"/>
                    <a:pt x="21615" y="5910"/>
                    <a:pt x="21615" y="5810"/>
                  </a:cubicBezTo>
                  <a:cubicBezTo>
                    <a:pt x="21582" y="5676"/>
                    <a:pt x="21582" y="5576"/>
                    <a:pt x="21549" y="5476"/>
                  </a:cubicBezTo>
                  <a:cubicBezTo>
                    <a:pt x="21549" y="5376"/>
                    <a:pt x="21549" y="5343"/>
                    <a:pt x="21515" y="5276"/>
                  </a:cubicBezTo>
                  <a:cubicBezTo>
                    <a:pt x="21515" y="5143"/>
                    <a:pt x="21482" y="5009"/>
                    <a:pt x="21449" y="4909"/>
                  </a:cubicBezTo>
                  <a:cubicBezTo>
                    <a:pt x="21415" y="4776"/>
                    <a:pt x="21382" y="4676"/>
                    <a:pt x="21382" y="4576"/>
                  </a:cubicBezTo>
                  <a:cubicBezTo>
                    <a:pt x="21315" y="4375"/>
                    <a:pt x="21249" y="4175"/>
                    <a:pt x="21182" y="3975"/>
                  </a:cubicBezTo>
                  <a:cubicBezTo>
                    <a:pt x="21148" y="3875"/>
                    <a:pt x="21115" y="3775"/>
                    <a:pt x="21082" y="3675"/>
                  </a:cubicBezTo>
                  <a:cubicBezTo>
                    <a:pt x="21015" y="3475"/>
                    <a:pt x="20915" y="3275"/>
                    <a:pt x="20848" y="3108"/>
                  </a:cubicBezTo>
                  <a:lnTo>
                    <a:pt x="20748" y="2974"/>
                  </a:lnTo>
                  <a:cubicBezTo>
                    <a:pt x="20748" y="2908"/>
                    <a:pt x="20715" y="2874"/>
                    <a:pt x="20681" y="2808"/>
                  </a:cubicBezTo>
                  <a:lnTo>
                    <a:pt x="20615" y="2708"/>
                  </a:lnTo>
                  <a:cubicBezTo>
                    <a:pt x="20581" y="2608"/>
                    <a:pt x="20515" y="2507"/>
                    <a:pt x="20448" y="2441"/>
                  </a:cubicBezTo>
                  <a:lnTo>
                    <a:pt x="20348" y="2274"/>
                  </a:lnTo>
                  <a:lnTo>
                    <a:pt x="20281" y="2174"/>
                  </a:lnTo>
                  <a:cubicBezTo>
                    <a:pt x="20214" y="2107"/>
                    <a:pt x="20181" y="2040"/>
                    <a:pt x="20148" y="2007"/>
                  </a:cubicBezTo>
                  <a:cubicBezTo>
                    <a:pt x="20081" y="1940"/>
                    <a:pt x="20048" y="1874"/>
                    <a:pt x="20014" y="1840"/>
                  </a:cubicBezTo>
                  <a:lnTo>
                    <a:pt x="19881" y="1674"/>
                  </a:lnTo>
                  <a:cubicBezTo>
                    <a:pt x="19781" y="1573"/>
                    <a:pt x="19681" y="1473"/>
                    <a:pt x="19581" y="1373"/>
                  </a:cubicBezTo>
                  <a:lnTo>
                    <a:pt x="19414" y="1240"/>
                  </a:lnTo>
                  <a:cubicBezTo>
                    <a:pt x="19314" y="1173"/>
                    <a:pt x="19214" y="1073"/>
                    <a:pt x="19114" y="1006"/>
                  </a:cubicBezTo>
                  <a:lnTo>
                    <a:pt x="18947" y="873"/>
                  </a:lnTo>
                  <a:lnTo>
                    <a:pt x="18780" y="773"/>
                  </a:lnTo>
                  <a:lnTo>
                    <a:pt x="18747" y="740"/>
                  </a:lnTo>
                  <a:lnTo>
                    <a:pt x="18580" y="673"/>
                  </a:lnTo>
                  <a:cubicBezTo>
                    <a:pt x="17793" y="231"/>
                    <a:pt x="16886" y="1"/>
                    <a:pt x="158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2"/>
            <p:cNvSpPr/>
            <p:nvPr/>
          </p:nvSpPr>
          <p:spPr>
            <a:xfrm flipH="1">
              <a:off x="1057107" y="3914260"/>
              <a:ext cx="332189" cy="448128"/>
            </a:xfrm>
            <a:custGeom>
              <a:avLst/>
              <a:gdLst/>
              <a:ahLst/>
              <a:cxnLst/>
              <a:rect l="l" t="t" r="r" b="b"/>
              <a:pathLst>
                <a:path w="14478" h="19531" extrusionOk="0">
                  <a:moveTo>
                    <a:pt x="12609" y="0"/>
                  </a:moveTo>
                  <a:lnTo>
                    <a:pt x="12609" y="0"/>
                  </a:lnTo>
                  <a:cubicBezTo>
                    <a:pt x="13443" y="967"/>
                    <a:pt x="13910" y="2402"/>
                    <a:pt x="13910" y="4236"/>
                  </a:cubicBezTo>
                  <a:cubicBezTo>
                    <a:pt x="13910" y="9273"/>
                    <a:pt x="10374" y="15378"/>
                    <a:pt x="6005" y="17880"/>
                  </a:cubicBezTo>
                  <a:cubicBezTo>
                    <a:pt x="4740" y="18617"/>
                    <a:pt x="3550" y="18966"/>
                    <a:pt x="2492" y="18966"/>
                  </a:cubicBezTo>
                  <a:cubicBezTo>
                    <a:pt x="1540" y="18966"/>
                    <a:pt x="696" y="18684"/>
                    <a:pt x="0" y="18146"/>
                  </a:cubicBezTo>
                  <a:lnTo>
                    <a:pt x="0" y="18146"/>
                  </a:lnTo>
                  <a:cubicBezTo>
                    <a:pt x="758" y="19048"/>
                    <a:pt x="1817" y="19531"/>
                    <a:pt x="3069" y="19531"/>
                  </a:cubicBezTo>
                  <a:cubicBezTo>
                    <a:pt x="4132" y="19531"/>
                    <a:pt x="5333" y="19182"/>
                    <a:pt x="6605" y="18447"/>
                  </a:cubicBezTo>
                  <a:cubicBezTo>
                    <a:pt x="10975" y="15945"/>
                    <a:pt x="14477" y="9840"/>
                    <a:pt x="14477" y="4804"/>
                  </a:cubicBezTo>
                  <a:cubicBezTo>
                    <a:pt x="14477" y="2569"/>
                    <a:pt x="13777" y="901"/>
                    <a:pt x="12609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2"/>
            <p:cNvSpPr/>
            <p:nvPr/>
          </p:nvSpPr>
          <p:spPr>
            <a:xfrm flipH="1">
              <a:off x="1057107" y="3914260"/>
              <a:ext cx="332189" cy="448128"/>
            </a:xfrm>
            <a:custGeom>
              <a:avLst/>
              <a:gdLst/>
              <a:ahLst/>
              <a:cxnLst/>
              <a:rect l="l" t="t" r="r" b="b"/>
              <a:pathLst>
                <a:path w="14478" h="19531" extrusionOk="0">
                  <a:moveTo>
                    <a:pt x="12609" y="0"/>
                  </a:moveTo>
                  <a:lnTo>
                    <a:pt x="12609" y="0"/>
                  </a:lnTo>
                  <a:cubicBezTo>
                    <a:pt x="13443" y="967"/>
                    <a:pt x="13910" y="2402"/>
                    <a:pt x="13910" y="4236"/>
                  </a:cubicBezTo>
                  <a:cubicBezTo>
                    <a:pt x="13910" y="9273"/>
                    <a:pt x="10374" y="15378"/>
                    <a:pt x="6005" y="17880"/>
                  </a:cubicBezTo>
                  <a:cubicBezTo>
                    <a:pt x="4740" y="18617"/>
                    <a:pt x="3550" y="18966"/>
                    <a:pt x="2492" y="18966"/>
                  </a:cubicBezTo>
                  <a:cubicBezTo>
                    <a:pt x="1540" y="18966"/>
                    <a:pt x="696" y="18684"/>
                    <a:pt x="0" y="18146"/>
                  </a:cubicBezTo>
                  <a:lnTo>
                    <a:pt x="0" y="18146"/>
                  </a:lnTo>
                  <a:cubicBezTo>
                    <a:pt x="758" y="19048"/>
                    <a:pt x="1817" y="19531"/>
                    <a:pt x="3069" y="19531"/>
                  </a:cubicBezTo>
                  <a:cubicBezTo>
                    <a:pt x="4132" y="19531"/>
                    <a:pt x="5333" y="19182"/>
                    <a:pt x="6605" y="18447"/>
                  </a:cubicBezTo>
                  <a:cubicBezTo>
                    <a:pt x="10975" y="15945"/>
                    <a:pt x="14477" y="9840"/>
                    <a:pt x="14477" y="4804"/>
                  </a:cubicBezTo>
                  <a:cubicBezTo>
                    <a:pt x="14477" y="2569"/>
                    <a:pt x="13777" y="901"/>
                    <a:pt x="126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2"/>
            <p:cNvSpPr/>
            <p:nvPr/>
          </p:nvSpPr>
          <p:spPr>
            <a:xfrm flipH="1">
              <a:off x="1034138" y="3865735"/>
              <a:ext cx="407195" cy="525817"/>
            </a:xfrm>
            <a:custGeom>
              <a:avLst/>
              <a:gdLst/>
              <a:ahLst/>
              <a:cxnLst/>
              <a:rect l="l" t="t" r="r" b="b"/>
              <a:pathLst>
                <a:path w="17747" h="22917" extrusionOk="0">
                  <a:moveTo>
                    <a:pt x="12391" y="1279"/>
                  </a:moveTo>
                  <a:cubicBezTo>
                    <a:pt x="14980" y="1279"/>
                    <a:pt x="16745" y="3342"/>
                    <a:pt x="16745" y="6919"/>
                  </a:cubicBezTo>
                  <a:cubicBezTo>
                    <a:pt x="16745" y="11955"/>
                    <a:pt x="13210" y="18060"/>
                    <a:pt x="8873" y="20562"/>
                  </a:cubicBezTo>
                  <a:cubicBezTo>
                    <a:pt x="7607" y="21302"/>
                    <a:pt x="6409" y="21652"/>
                    <a:pt x="5347" y="21652"/>
                  </a:cubicBezTo>
                  <a:cubicBezTo>
                    <a:pt x="2773" y="21652"/>
                    <a:pt x="1001" y="19591"/>
                    <a:pt x="1001" y="16025"/>
                  </a:cubicBezTo>
                  <a:cubicBezTo>
                    <a:pt x="1001" y="10988"/>
                    <a:pt x="4537" y="4884"/>
                    <a:pt x="8873" y="2349"/>
                  </a:cubicBezTo>
                  <a:cubicBezTo>
                    <a:pt x="10140" y="1623"/>
                    <a:pt x="11334" y="1279"/>
                    <a:pt x="12391" y="1279"/>
                  </a:cubicBezTo>
                  <a:close/>
                  <a:moveTo>
                    <a:pt x="12836" y="1"/>
                  </a:moveTo>
                  <a:cubicBezTo>
                    <a:pt x="11643" y="1"/>
                    <a:pt x="10298" y="391"/>
                    <a:pt x="8873" y="1214"/>
                  </a:cubicBezTo>
                  <a:cubicBezTo>
                    <a:pt x="3970" y="4050"/>
                    <a:pt x="0" y="10921"/>
                    <a:pt x="0" y="16592"/>
                  </a:cubicBezTo>
                  <a:cubicBezTo>
                    <a:pt x="0" y="20607"/>
                    <a:pt x="1990" y="22916"/>
                    <a:pt x="4892" y="22916"/>
                  </a:cubicBezTo>
                  <a:cubicBezTo>
                    <a:pt x="6089" y="22916"/>
                    <a:pt x="7441" y="22524"/>
                    <a:pt x="8873" y="21696"/>
                  </a:cubicBezTo>
                  <a:cubicBezTo>
                    <a:pt x="13777" y="18860"/>
                    <a:pt x="17746" y="11989"/>
                    <a:pt x="17746" y="6351"/>
                  </a:cubicBezTo>
                  <a:cubicBezTo>
                    <a:pt x="17746" y="2328"/>
                    <a:pt x="15748" y="1"/>
                    <a:pt x="128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2"/>
            <p:cNvSpPr/>
            <p:nvPr/>
          </p:nvSpPr>
          <p:spPr>
            <a:xfrm flipH="1">
              <a:off x="1061695" y="3898934"/>
              <a:ext cx="352105" cy="460013"/>
            </a:xfrm>
            <a:custGeom>
              <a:avLst/>
              <a:gdLst/>
              <a:ahLst/>
              <a:cxnLst/>
              <a:rect l="l" t="t" r="r" b="b"/>
              <a:pathLst>
                <a:path w="15346" h="20049" extrusionOk="0">
                  <a:moveTo>
                    <a:pt x="9808" y="1"/>
                  </a:moveTo>
                  <a:lnTo>
                    <a:pt x="9574" y="68"/>
                  </a:lnTo>
                  <a:lnTo>
                    <a:pt x="7807" y="8674"/>
                  </a:lnTo>
                  <a:lnTo>
                    <a:pt x="7540" y="8974"/>
                  </a:lnTo>
                  <a:lnTo>
                    <a:pt x="5772" y="2303"/>
                  </a:lnTo>
                  <a:lnTo>
                    <a:pt x="5572" y="2469"/>
                  </a:lnTo>
                  <a:lnTo>
                    <a:pt x="7373" y="9274"/>
                  </a:lnTo>
                  <a:lnTo>
                    <a:pt x="7273" y="9541"/>
                  </a:lnTo>
                  <a:lnTo>
                    <a:pt x="2203" y="6606"/>
                  </a:lnTo>
                  <a:lnTo>
                    <a:pt x="2069" y="6806"/>
                  </a:lnTo>
                  <a:lnTo>
                    <a:pt x="7139" y="9741"/>
                  </a:lnTo>
                  <a:lnTo>
                    <a:pt x="6973" y="9975"/>
                  </a:lnTo>
                  <a:lnTo>
                    <a:pt x="101" y="11809"/>
                  </a:lnTo>
                  <a:cubicBezTo>
                    <a:pt x="101" y="11909"/>
                    <a:pt x="68" y="11976"/>
                    <a:pt x="68" y="12076"/>
                  </a:cubicBezTo>
                  <a:lnTo>
                    <a:pt x="6839" y="10242"/>
                  </a:lnTo>
                  <a:lnTo>
                    <a:pt x="6706" y="10609"/>
                  </a:lnTo>
                  <a:lnTo>
                    <a:pt x="1" y="16546"/>
                  </a:lnTo>
                  <a:cubicBezTo>
                    <a:pt x="34" y="16613"/>
                    <a:pt x="68" y="16713"/>
                    <a:pt x="101" y="16813"/>
                  </a:cubicBezTo>
                  <a:lnTo>
                    <a:pt x="6706" y="10942"/>
                  </a:lnTo>
                  <a:lnTo>
                    <a:pt x="6806" y="11209"/>
                  </a:lnTo>
                  <a:lnTo>
                    <a:pt x="1969" y="19582"/>
                  </a:lnTo>
                  <a:lnTo>
                    <a:pt x="2169" y="19682"/>
                  </a:lnTo>
                  <a:lnTo>
                    <a:pt x="7006" y="11309"/>
                  </a:lnTo>
                  <a:lnTo>
                    <a:pt x="7273" y="11276"/>
                  </a:lnTo>
                  <a:lnTo>
                    <a:pt x="5505" y="20049"/>
                  </a:lnTo>
                  <a:lnTo>
                    <a:pt x="5772" y="19982"/>
                  </a:lnTo>
                  <a:lnTo>
                    <a:pt x="7540" y="11109"/>
                  </a:lnTo>
                  <a:lnTo>
                    <a:pt x="7807" y="10842"/>
                  </a:lnTo>
                  <a:lnTo>
                    <a:pt x="9641" y="17714"/>
                  </a:lnTo>
                  <a:lnTo>
                    <a:pt x="9841" y="17513"/>
                  </a:lnTo>
                  <a:lnTo>
                    <a:pt x="7973" y="10542"/>
                  </a:lnTo>
                  <a:lnTo>
                    <a:pt x="8107" y="10275"/>
                  </a:lnTo>
                  <a:lnTo>
                    <a:pt x="13244" y="13244"/>
                  </a:lnTo>
                  <a:lnTo>
                    <a:pt x="13344" y="13044"/>
                  </a:lnTo>
                  <a:lnTo>
                    <a:pt x="8207" y="10075"/>
                  </a:lnTo>
                  <a:lnTo>
                    <a:pt x="8374" y="9841"/>
                  </a:lnTo>
                  <a:lnTo>
                    <a:pt x="15279" y="7973"/>
                  </a:lnTo>
                  <a:cubicBezTo>
                    <a:pt x="15312" y="7907"/>
                    <a:pt x="15345" y="7807"/>
                    <a:pt x="15345" y="7740"/>
                  </a:cubicBezTo>
                  <a:lnTo>
                    <a:pt x="15345" y="7740"/>
                  </a:lnTo>
                  <a:lnTo>
                    <a:pt x="8540" y="9541"/>
                  </a:lnTo>
                  <a:lnTo>
                    <a:pt x="8640" y="9174"/>
                  </a:lnTo>
                  <a:lnTo>
                    <a:pt x="15312" y="3270"/>
                  </a:lnTo>
                  <a:cubicBezTo>
                    <a:pt x="15279" y="3203"/>
                    <a:pt x="15245" y="3103"/>
                    <a:pt x="15245" y="3036"/>
                  </a:cubicBezTo>
                  <a:lnTo>
                    <a:pt x="8674" y="8841"/>
                  </a:lnTo>
                  <a:lnTo>
                    <a:pt x="8574" y="8574"/>
                  </a:lnTo>
                  <a:lnTo>
                    <a:pt x="13310" y="368"/>
                  </a:lnTo>
                  <a:lnTo>
                    <a:pt x="13077" y="268"/>
                  </a:lnTo>
                  <a:lnTo>
                    <a:pt x="8374" y="8474"/>
                  </a:lnTo>
                  <a:lnTo>
                    <a:pt x="8073" y="8507"/>
                  </a:lnTo>
                  <a:lnTo>
                    <a:pt x="98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2"/>
            <p:cNvSpPr/>
            <p:nvPr/>
          </p:nvSpPr>
          <p:spPr>
            <a:xfrm flipH="1">
              <a:off x="1170387" y="4035951"/>
              <a:ext cx="145445" cy="180779"/>
            </a:xfrm>
            <a:custGeom>
              <a:avLst/>
              <a:gdLst/>
              <a:ahLst/>
              <a:cxnLst/>
              <a:rect l="l" t="t" r="r" b="b"/>
              <a:pathLst>
                <a:path w="6339" h="7879" extrusionOk="0">
                  <a:moveTo>
                    <a:pt x="3870" y="901"/>
                  </a:moveTo>
                  <a:lnTo>
                    <a:pt x="3870" y="901"/>
                  </a:lnTo>
                  <a:cubicBezTo>
                    <a:pt x="3837" y="1668"/>
                    <a:pt x="3570" y="2435"/>
                    <a:pt x="3070" y="3102"/>
                  </a:cubicBezTo>
                  <a:cubicBezTo>
                    <a:pt x="3036" y="3002"/>
                    <a:pt x="2936" y="2935"/>
                    <a:pt x="2869" y="2869"/>
                  </a:cubicBezTo>
                  <a:lnTo>
                    <a:pt x="2402" y="2602"/>
                  </a:lnTo>
                  <a:cubicBezTo>
                    <a:pt x="2369" y="2602"/>
                    <a:pt x="2302" y="2568"/>
                    <a:pt x="2269" y="2568"/>
                  </a:cubicBezTo>
                  <a:cubicBezTo>
                    <a:pt x="2169" y="2502"/>
                    <a:pt x="2035" y="2502"/>
                    <a:pt x="1902" y="2468"/>
                  </a:cubicBezTo>
                  <a:cubicBezTo>
                    <a:pt x="1902" y="2435"/>
                    <a:pt x="1935" y="2402"/>
                    <a:pt x="1935" y="2402"/>
                  </a:cubicBezTo>
                  <a:cubicBezTo>
                    <a:pt x="2436" y="1734"/>
                    <a:pt x="3103" y="1201"/>
                    <a:pt x="3870" y="901"/>
                  </a:cubicBezTo>
                  <a:close/>
                  <a:moveTo>
                    <a:pt x="4971" y="767"/>
                  </a:moveTo>
                  <a:cubicBezTo>
                    <a:pt x="5304" y="1201"/>
                    <a:pt x="5471" y="1734"/>
                    <a:pt x="5471" y="2268"/>
                  </a:cubicBezTo>
                  <a:cubicBezTo>
                    <a:pt x="5405" y="2835"/>
                    <a:pt x="4471" y="3402"/>
                    <a:pt x="3870" y="3502"/>
                  </a:cubicBezTo>
                  <a:cubicBezTo>
                    <a:pt x="3903" y="3202"/>
                    <a:pt x="4304" y="3069"/>
                    <a:pt x="4537" y="2168"/>
                  </a:cubicBezTo>
                  <a:cubicBezTo>
                    <a:pt x="4737" y="1434"/>
                    <a:pt x="4737" y="867"/>
                    <a:pt x="4971" y="767"/>
                  </a:cubicBezTo>
                  <a:close/>
                  <a:moveTo>
                    <a:pt x="1969" y="3218"/>
                  </a:moveTo>
                  <a:cubicBezTo>
                    <a:pt x="2059" y="3218"/>
                    <a:pt x="2149" y="3234"/>
                    <a:pt x="2236" y="3269"/>
                  </a:cubicBezTo>
                  <a:cubicBezTo>
                    <a:pt x="2436" y="3436"/>
                    <a:pt x="2502" y="3669"/>
                    <a:pt x="2469" y="3903"/>
                  </a:cubicBezTo>
                  <a:cubicBezTo>
                    <a:pt x="2302" y="4370"/>
                    <a:pt x="2035" y="4069"/>
                    <a:pt x="1402" y="4903"/>
                  </a:cubicBezTo>
                  <a:cubicBezTo>
                    <a:pt x="1168" y="5237"/>
                    <a:pt x="1001" y="5571"/>
                    <a:pt x="835" y="5804"/>
                  </a:cubicBezTo>
                  <a:lnTo>
                    <a:pt x="801" y="5804"/>
                  </a:lnTo>
                  <a:cubicBezTo>
                    <a:pt x="835" y="5037"/>
                    <a:pt x="1001" y="4303"/>
                    <a:pt x="1335" y="3602"/>
                  </a:cubicBezTo>
                  <a:cubicBezTo>
                    <a:pt x="1459" y="3355"/>
                    <a:pt x="1711" y="3218"/>
                    <a:pt x="1969" y="3218"/>
                  </a:cubicBezTo>
                  <a:close/>
                  <a:moveTo>
                    <a:pt x="5271" y="3803"/>
                  </a:moveTo>
                  <a:lnTo>
                    <a:pt x="5271" y="3803"/>
                  </a:lnTo>
                  <a:cubicBezTo>
                    <a:pt x="4938" y="4637"/>
                    <a:pt x="4404" y="5404"/>
                    <a:pt x="3770" y="6071"/>
                  </a:cubicBezTo>
                  <a:cubicBezTo>
                    <a:pt x="3770" y="6071"/>
                    <a:pt x="3737" y="6104"/>
                    <a:pt x="3703" y="6138"/>
                  </a:cubicBezTo>
                  <a:lnTo>
                    <a:pt x="3703" y="6104"/>
                  </a:lnTo>
                  <a:cubicBezTo>
                    <a:pt x="3470" y="5637"/>
                    <a:pt x="3403" y="4703"/>
                    <a:pt x="3703" y="4336"/>
                  </a:cubicBezTo>
                  <a:cubicBezTo>
                    <a:pt x="3789" y="4242"/>
                    <a:pt x="3850" y="4214"/>
                    <a:pt x="3911" y="4214"/>
                  </a:cubicBezTo>
                  <a:cubicBezTo>
                    <a:pt x="3996" y="4214"/>
                    <a:pt x="4081" y="4267"/>
                    <a:pt x="4232" y="4267"/>
                  </a:cubicBezTo>
                  <a:cubicBezTo>
                    <a:pt x="4356" y="4267"/>
                    <a:pt x="4524" y="4232"/>
                    <a:pt x="4771" y="4103"/>
                  </a:cubicBezTo>
                  <a:cubicBezTo>
                    <a:pt x="4938" y="4003"/>
                    <a:pt x="5104" y="3903"/>
                    <a:pt x="5271" y="3803"/>
                  </a:cubicBezTo>
                  <a:close/>
                  <a:moveTo>
                    <a:pt x="2669" y="4870"/>
                  </a:moveTo>
                  <a:lnTo>
                    <a:pt x="2669" y="4870"/>
                  </a:lnTo>
                  <a:cubicBezTo>
                    <a:pt x="2603" y="5137"/>
                    <a:pt x="2603" y="5437"/>
                    <a:pt x="2669" y="5704"/>
                  </a:cubicBezTo>
                  <a:cubicBezTo>
                    <a:pt x="2836" y="6304"/>
                    <a:pt x="3170" y="6571"/>
                    <a:pt x="2869" y="6838"/>
                  </a:cubicBezTo>
                  <a:cubicBezTo>
                    <a:pt x="2563" y="6991"/>
                    <a:pt x="2242" y="7073"/>
                    <a:pt x="1925" y="7073"/>
                  </a:cubicBezTo>
                  <a:cubicBezTo>
                    <a:pt x="1759" y="7073"/>
                    <a:pt x="1595" y="7051"/>
                    <a:pt x="1435" y="7005"/>
                  </a:cubicBezTo>
                  <a:lnTo>
                    <a:pt x="1402" y="7005"/>
                  </a:lnTo>
                  <a:lnTo>
                    <a:pt x="1402" y="6972"/>
                  </a:lnTo>
                  <a:cubicBezTo>
                    <a:pt x="1168" y="6605"/>
                    <a:pt x="2069" y="5370"/>
                    <a:pt x="2669" y="4870"/>
                  </a:cubicBezTo>
                  <a:close/>
                  <a:moveTo>
                    <a:pt x="4239" y="1"/>
                  </a:moveTo>
                  <a:cubicBezTo>
                    <a:pt x="3857" y="1"/>
                    <a:pt x="3429" y="125"/>
                    <a:pt x="2969" y="400"/>
                  </a:cubicBezTo>
                  <a:cubicBezTo>
                    <a:pt x="1202" y="1534"/>
                    <a:pt x="101" y="3436"/>
                    <a:pt x="1" y="5504"/>
                  </a:cubicBezTo>
                  <a:cubicBezTo>
                    <a:pt x="1" y="6438"/>
                    <a:pt x="301" y="7072"/>
                    <a:pt x="835" y="7405"/>
                  </a:cubicBezTo>
                  <a:cubicBezTo>
                    <a:pt x="968" y="7472"/>
                    <a:pt x="1101" y="7539"/>
                    <a:pt x="1235" y="7639"/>
                  </a:cubicBezTo>
                  <a:cubicBezTo>
                    <a:pt x="1496" y="7784"/>
                    <a:pt x="1783" y="7879"/>
                    <a:pt x="2073" y="7879"/>
                  </a:cubicBezTo>
                  <a:cubicBezTo>
                    <a:pt x="2116" y="7879"/>
                    <a:pt x="2159" y="7876"/>
                    <a:pt x="2202" y="7872"/>
                  </a:cubicBezTo>
                  <a:lnTo>
                    <a:pt x="2436" y="7839"/>
                  </a:lnTo>
                  <a:lnTo>
                    <a:pt x="2469" y="7839"/>
                  </a:lnTo>
                  <a:lnTo>
                    <a:pt x="2669" y="7772"/>
                  </a:lnTo>
                  <a:lnTo>
                    <a:pt x="2769" y="7739"/>
                  </a:lnTo>
                  <a:lnTo>
                    <a:pt x="2903" y="7705"/>
                  </a:lnTo>
                  <a:cubicBezTo>
                    <a:pt x="2936" y="7672"/>
                    <a:pt x="3003" y="7639"/>
                    <a:pt x="3070" y="7639"/>
                  </a:cubicBezTo>
                  <a:cubicBezTo>
                    <a:pt x="3170" y="7572"/>
                    <a:pt x="3270" y="7539"/>
                    <a:pt x="3370" y="7472"/>
                  </a:cubicBezTo>
                  <a:cubicBezTo>
                    <a:pt x="5104" y="6338"/>
                    <a:pt x="6205" y="4436"/>
                    <a:pt x="6339" y="2335"/>
                  </a:cubicBezTo>
                  <a:lnTo>
                    <a:pt x="6339" y="2035"/>
                  </a:lnTo>
                  <a:lnTo>
                    <a:pt x="6339" y="1901"/>
                  </a:lnTo>
                  <a:cubicBezTo>
                    <a:pt x="6339" y="1868"/>
                    <a:pt x="6339" y="1768"/>
                    <a:pt x="6305" y="1734"/>
                  </a:cubicBezTo>
                  <a:cubicBezTo>
                    <a:pt x="6305" y="1668"/>
                    <a:pt x="6272" y="1634"/>
                    <a:pt x="6272" y="1601"/>
                  </a:cubicBezTo>
                  <a:cubicBezTo>
                    <a:pt x="6272" y="1534"/>
                    <a:pt x="6238" y="1501"/>
                    <a:pt x="6238" y="1434"/>
                  </a:cubicBezTo>
                  <a:lnTo>
                    <a:pt x="6172" y="1301"/>
                  </a:lnTo>
                  <a:cubicBezTo>
                    <a:pt x="6172" y="1267"/>
                    <a:pt x="6172" y="1234"/>
                    <a:pt x="6138" y="1201"/>
                  </a:cubicBezTo>
                  <a:cubicBezTo>
                    <a:pt x="6105" y="1167"/>
                    <a:pt x="6105" y="1101"/>
                    <a:pt x="6072" y="1067"/>
                  </a:cubicBezTo>
                  <a:cubicBezTo>
                    <a:pt x="6072" y="1034"/>
                    <a:pt x="6038" y="1001"/>
                    <a:pt x="6038" y="967"/>
                  </a:cubicBezTo>
                  <a:cubicBezTo>
                    <a:pt x="6005" y="934"/>
                    <a:pt x="5972" y="901"/>
                    <a:pt x="5938" y="834"/>
                  </a:cubicBezTo>
                  <a:lnTo>
                    <a:pt x="5905" y="800"/>
                  </a:lnTo>
                  <a:cubicBezTo>
                    <a:pt x="5872" y="734"/>
                    <a:pt x="5838" y="700"/>
                    <a:pt x="5771" y="667"/>
                  </a:cubicBezTo>
                  <a:lnTo>
                    <a:pt x="5738" y="634"/>
                  </a:lnTo>
                  <a:cubicBezTo>
                    <a:pt x="5705" y="600"/>
                    <a:pt x="5671" y="567"/>
                    <a:pt x="5605" y="500"/>
                  </a:cubicBezTo>
                  <a:lnTo>
                    <a:pt x="5471" y="434"/>
                  </a:lnTo>
                  <a:cubicBezTo>
                    <a:pt x="5338" y="367"/>
                    <a:pt x="5204" y="300"/>
                    <a:pt x="5071" y="233"/>
                  </a:cubicBezTo>
                  <a:cubicBezTo>
                    <a:pt x="4831" y="83"/>
                    <a:pt x="4551" y="1"/>
                    <a:pt x="423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2"/>
            <p:cNvSpPr/>
            <p:nvPr/>
          </p:nvSpPr>
          <p:spPr>
            <a:xfrm flipH="1">
              <a:off x="1170387" y="4035951"/>
              <a:ext cx="145445" cy="180779"/>
            </a:xfrm>
            <a:custGeom>
              <a:avLst/>
              <a:gdLst/>
              <a:ahLst/>
              <a:cxnLst/>
              <a:rect l="l" t="t" r="r" b="b"/>
              <a:pathLst>
                <a:path w="6339" h="7879" extrusionOk="0">
                  <a:moveTo>
                    <a:pt x="3870" y="901"/>
                  </a:moveTo>
                  <a:lnTo>
                    <a:pt x="3870" y="901"/>
                  </a:lnTo>
                  <a:cubicBezTo>
                    <a:pt x="3837" y="1668"/>
                    <a:pt x="3570" y="2435"/>
                    <a:pt x="3070" y="3102"/>
                  </a:cubicBezTo>
                  <a:cubicBezTo>
                    <a:pt x="3036" y="3002"/>
                    <a:pt x="2936" y="2935"/>
                    <a:pt x="2869" y="2869"/>
                  </a:cubicBezTo>
                  <a:lnTo>
                    <a:pt x="2402" y="2602"/>
                  </a:lnTo>
                  <a:cubicBezTo>
                    <a:pt x="2369" y="2602"/>
                    <a:pt x="2302" y="2568"/>
                    <a:pt x="2269" y="2568"/>
                  </a:cubicBezTo>
                  <a:cubicBezTo>
                    <a:pt x="2169" y="2502"/>
                    <a:pt x="2035" y="2502"/>
                    <a:pt x="1902" y="2468"/>
                  </a:cubicBezTo>
                  <a:cubicBezTo>
                    <a:pt x="1902" y="2435"/>
                    <a:pt x="1935" y="2402"/>
                    <a:pt x="1935" y="2402"/>
                  </a:cubicBezTo>
                  <a:cubicBezTo>
                    <a:pt x="2436" y="1734"/>
                    <a:pt x="3103" y="1201"/>
                    <a:pt x="3870" y="901"/>
                  </a:cubicBezTo>
                  <a:close/>
                  <a:moveTo>
                    <a:pt x="4971" y="767"/>
                  </a:moveTo>
                  <a:cubicBezTo>
                    <a:pt x="5304" y="1201"/>
                    <a:pt x="5471" y="1734"/>
                    <a:pt x="5471" y="2268"/>
                  </a:cubicBezTo>
                  <a:cubicBezTo>
                    <a:pt x="5405" y="2835"/>
                    <a:pt x="4471" y="3402"/>
                    <a:pt x="3870" y="3502"/>
                  </a:cubicBezTo>
                  <a:cubicBezTo>
                    <a:pt x="3903" y="3202"/>
                    <a:pt x="4304" y="3069"/>
                    <a:pt x="4537" y="2168"/>
                  </a:cubicBezTo>
                  <a:cubicBezTo>
                    <a:pt x="4737" y="1434"/>
                    <a:pt x="4737" y="867"/>
                    <a:pt x="4971" y="767"/>
                  </a:cubicBezTo>
                  <a:close/>
                  <a:moveTo>
                    <a:pt x="1969" y="3218"/>
                  </a:moveTo>
                  <a:cubicBezTo>
                    <a:pt x="2059" y="3218"/>
                    <a:pt x="2149" y="3234"/>
                    <a:pt x="2236" y="3269"/>
                  </a:cubicBezTo>
                  <a:cubicBezTo>
                    <a:pt x="2436" y="3436"/>
                    <a:pt x="2502" y="3669"/>
                    <a:pt x="2469" y="3903"/>
                  </a:cubicBezTo>
                  <a:cubicBezTo>
                    <a:pt x="2302" y="4370"/>
                    <a:pt x="2035" y="4069"/>
                    <a:pt x="1402" y="4903"/>
                  </a:cubicBezTo>
                  <a:cubicBezTo>
                    <a:pt x="1168" y="5237"/>
                    <a:pt x="1001" y="5571"/>
                    <a:pt x="835" y="5804"/>
                  </a:cubicBezTo>
                  <a:lnTo>
                    <a:pt x="801" y="5804"/>
                  </a:lnTo>
                  <a:cubicBezTo>
                    <a:pt x="835" y="5037"/>
                    <a:pt x="1001" y="4303"/>
                    <a:pt x="1335" y="3602"/>
                  </a:cubicBezTo>
                  <a:cubicBezTo>
                    <a:pt x="1459" y="3355"/>
                    <a:pt x="1711" y="3218"/>
                    <a:pt x="1969" y="3218"/>
                  </a:cubicBezTo>
                  <a:close/>
                  <a:moveTo>
                    <a:pt x="5271" y="3803"/>
                  </a:moveTo>
                  <a:lnTo>
                    <a:pt x="5271" y="3803"/>
                  </a:lnTo>
                  <a:cubicBezTo>
                    <a:pt x="4938" y="4637"/>
                    <a:pt x="4404" y="5404"/>
                    <a:pt x="3770" y="6071"/>
                  </a:cubicBezTo>
                  <a:cubicBezTo>
                    <a:pt x="3770" y="6071"/>
                    <a:pt x="3737" y="6104"/>
                    <a:pt x="3703" y="6138"/>
                  </a:cubicBezTo>
                  <a:lnTo>
                    <a:pt x="3703" y="6104"/>
                  </a:lnTo>
                  <a:cubicBezTo>
                    <a:pt x="3470" y="5637"/>
                    <a:pt x="3403" y="4703"/>
                    <a:pt x="3703" y="4336"/>
                  </a:cubicBezTo>
                  <a:cubicBezTo>
                    <a:pt x="3789" y="4242"/>
                    <a:pt x="3850" y="4214"/>
                    <a:pt x="3911" y="4214"/>
                  </a:cubicBezTo>
                  <a:cubicBezTo>
                    <a:pt x="3996" y="4214"/>
                    <a:pt x="4081" y="4267"/>
                    <a:pt x="4232" y="4267"/>
                  </a:cubicBezTo>
                  <a:cubicBezTo>
                    <a:pt x="4356" y="4267"/>
                    <a:pt x="4524" y="4232"/>
                    <a:pt x="4771" y="4103"/>
                  </a:cubicBezTo>
                  <a:cubicBezTo>
                    <a:pt x="4938" y="4003"/>
                    <a:pt x="5104" y="3903"/>
                    <a:pt x="5271" y="3803"/>
                  </a:cubicBezTo>
                  <a:close/>
                  <a:moveTo>
                    <a:pt x="2669" y="4870"/>
                  </a:moveTo>
                  <a:lnTo>
                    <a:pt x="2669" y="4870"/>
                  </a:lnTo>
                  <a:cubicBezTo>
                    <a:pt x="2603" y="5137"/>
                    <a:pt x="2603" y="5437"/>
                    <a:pt x="2669" y="5704"/>
                  </a:cubicBezTo>
                  <a:cubicBezTo>
                    <a:pt x="2836" y="6304"/>
                    <a:pt x="3170" y="6571"/>
                    <a:pt x="2869" y="6838"/>
                  </a:cubicBezTo>
                  <a:cubicBezTo>
                    <a:pt x="2563" y="6991"/>
                    <a:pt x="2242" y="7073"/>
                    <a:pt x="1925" y="7073"/>
                  </a:cubicBezTo>
                  <a:cubicBezTo>
                    <a:pt x="1759" y="7073"/>
                    <a:pt x="1595" y="7051"/>
                    <a:pt x="1435" y="7005"/>
                  </a:cubicBezTo>
                  <a:lnTo>
                    <a:pt x="1402" y="7005"/>
                  </a:lnTo>
                  <a:lnTo>
                    <a:pt x="1402" y="6972"/>
                  </a:lnTo>
                  <a:cubicBezTo>
                    <a:pt x="1168" y="6605"/>
                    <a:pt x="2069" y="5370"/>
                    <a:pt x="2669" y="4870"/>
                  </a:cubicBezTo>
                  <a:close/>
                  <a:moveTo>
                    <a:pt x="4239" y="1"/>
                  </a:moveTo>
                  <a:cubicBezTo>
                    <a:pt x="3857" y="1"/>
                    <a:pt x="3429" y="125"/>
                    <a:pt x="2969" y="400"/>
                  </a:cubicBezTo>
                  <a:cubicBezTo>
                    <a:pt x="1202" y="1534"/>
                    <a:pt x="101" y="3436"/>
                    <a:pt x="1" y="5504"/>
                  </a:cubicBezTo>
                  <a:cubicBezTo>
                    <a:pt x="1" y="6438"/>
                    <a:pt x="301" y="7072"/>
                    <a:pt x="835" y="7405"/>
                  </a:cubicBezTo>
                  <a:cubicBezTo>
                    <a:pt x="968" y="7472"/>
                    <a:pt x="1101" y="7539"/>
                    <a:pt x="1235" y="7639"/>
                  </a:cubicBezTo>
                  <a:cubicBezTo>
                    <a:pt x="1496" y="7784"/>
                    <a:pt x="1783" y="7879"/>
                    <a:pt x="2073" y="7879"/>
                  </a:cubicBezTo>
                  <a:cubicBezTo>
                    <a:pt x="2116" y="7879"/>
                    <a:pt x="2159" y="7876"/>
                    <a:pt x="2202" y="7872"/>
                  </a:cubicBezTo>
                  <a:lnTo>
                    <a:pt x="2436" y="7839"/>
                  </a:lnTo>
                  <a:lnTo>
                    <a:pt x="2469" y="7839"/>
                  </a:lnTo>
                  <a:lnTo>
                    <a:pt x="2669" y="7772"/>
                  </a:lnTo>
                  <a:lnTo>
                    <a:pt x="2769" y="7739"/>
                  </a:lnTo>
                  <a:lnTo>
                    <a:pt x="2903" y="7705"/>
                  </a:lnTo>
                  <a:cubicBezTo>
                    <a:pt x="2936" y="7672"/>
                    <a:pt x="3003" y="7639"/>
                    <a:pt x="3070" y="7639"/>
                  </a:cubicBezTo>
                  <a:cubicBezTo>
                    <a:pt x="3170" y="7572"/>
                    <a:pt x="3270" y="7539"/>
                    <a:pt x="3370" y="7472"/>
                  </a:cubicBezTo>
                  <a:cubicBezTo>
                    <a:pt x="5104" y="6338"/>
                    <a:pt x="6205" y="4436"/>
                    <a:pt x="6339" y="2335"/>
                  </a:cubicBezTo>
                  <a:lnTo>
                    <a:pt x="6339" y="2035"/>
                  </a:lnTo>
                  <a:lnTo>
                    <a:pt x="6339" y="1901"/>
                  </a:lnTo>
                  <a:cubicBezTo>
                    <a:pt x="6339" y="1868"/>
                    <a:pt x="6339" y="1768"/>
                    <a:pt x="6305" y="1734"/>
                  </a:cubicBezTo>
                  <a:cubicBezTo>
                    <a:pt x="6305" y="1668"/>
                    <a:pt x="6272" y="1634"/>
                    <a:pt x="6272" y="1601"/>
                  </a:cubicBezTo>
                  <a:cubicBezTo>
                    <a:pt x="6272" y="1534"/>
                    <a:pt x="6238" y="1501"/>
                    <a:pt x="6238" y="1434"/>
                  </a:cubicBezTo>
                  <a:lnTo>
                    <a:pt x="6172" y="1301"/>
                  </a:lnTo>
                  <a:cubicBezTo>
                    <a:pt x="6172" y="1267"/>
                    <a:pt x="6172" y="1234"/>
                    <a:pt x="6138" y="1201"/>
                  </a:cubicBezTo>
                  <a:cubicBezTo>
                    <a:pt x="6105" y="1167"/>
                    <a:pt x="6105" y="1101"/>
                    <a:pt x="6072" y="1067"/>
                  </a:cubicBezTo>
                  <a:cubicBezTo>
                    <a:pt x="6072" y="1034"/>
                    <a:pt x="6038" y="1001"/>
                    <a:pt x="6038" y="967"/>
                  </a:cubicBezTo>
                  <a:cubicBezTo>
                    <a:pt x="6005" y="934"/>
                    <a:pt x="5972" y="901"/>
                    <a:pt x="5938" y="834"/>
                  </a:cubicBezTo>
                  <a:lnTo>
                    <a:pt x="5905" y="800"/>
                  </a:lnTo>
                  <a:cubicBezTo>
                    <a:pt x="5872" y="734"/>
                    <a:pt x="5838" y="700"/>
                    <a:pt x="5771" y="667"/>
                  </a:cubicBezTo>
                  <a:lnTo>
                    <a:pt x="5738" y="634"/>
                  </a:lnTo>
                  <a:cubicBezTo>
                    <a:pt x="5705" y="600"/>
                    <a:pt x="5671" y="567"/>
                    <a:pt x="5605" y="500"/>
                  </a:cubicBezTo>
                  <a:lnTo>
                    <a:pt x="5471" y="434"/>
                  </a:lnTo>
                  <a:cubicBezTo>
                    <a:pt x="5338" y="367"/>
                    <a:pt x="5204" y="300"/>
                    <a:pt x="5071" y="233"/>
                  </a:cubicBezTo>
                  <a:cubicBezTo>
                    <a:pt x="4831" y="83"/>
                    <a:pt x="4551" y="1"/>
                    <a:pt x="4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2"/>
            <p:cNvSpPr/>
            <p:nvPr/>
          </p:nvSpPr>
          <p:spPr>
            <a:xfrm flipH="1">
              <a:off x="1169631" y="4041343"/>
              <a:ext cx="136244" cy="175181"/>
            </a:xfrm>
            <a:custGeom>
              <a:avLst/>
              <a:gdLst/>
              <a:ahLst/>
              <a:cxnLst/>
              <a:rect l="l" t="t" r="r" b="b"/>
              <a:pathLst>
                <a:path w="5938" h="7635" extrusionOk="0">
                  <a:moveTo>
                    <a:pt x="3703" y="599"/>
                  </a:moveTo>
                  <a:cubicBezTo>
                    <a:pt x="4303" y="599"/>
                    <a:pt x="3503" y="3001"/>
                    <a:pt x="2969" y="3234"/>
                  </a:cubicBezTo>
                  <a:cubicBezTo>
                    <a:pt x="2935" y="3248"/>
                    <a:pt x="2907" y="3254"/>
                    <a:pt x="2884" y="3254"/>
                  </a:cubicBezTo>
                  <a:cubicBezTo>
                    <a:pt x="2681" y="3254"/>
                    <a:pt x="2841" y="2776"/>
                    <a:pt x="2302" y="2567"/>
                  </a:cubicBezTo>
                  <a:cubicBezTo>
                    <a:pt x="1835" y="2400"/>
                    <a:pt x="1335" y="2567"/>
                    <a:pt x="1535" y="2167"/>
                  </a:cubicBezTo>
                  <a:cubicBezTo>
                    <a:pt x="1702" y="1733"/>
                    <a:pt x="3103" y="632"/>
                    <a:pt x="3703" y="599"/>
                  </a:cubicBezTo>
                  <a:close/>
                  <a:moveTo>
                    <a:pt x="4585" y="498"/>
                  </a:moveTo>
                  <a:cubicBezTo>
                    <a:pt x="4893" y="498"/>
                    <a:pt x="5603" y="1512"/>
                    <a:pt x="5504" y="2300"/>
                  </a:cubicBezTo>
                  <a:cubicBezTo>
                    <a:pt x="5427" y="2891"/>
                    <a:pt x="4302" y="3521"/>
                    <a:pt x="3758" y="3521"/>
                  </a:cubicBezTo>
                  <a:cubicBezTo>
                    <a:pt x="3596" y="3521"/>
                    <a:pt x="3485" y="3465"/>
                    <a:pt x="3469" y="3334"/>
                  </a:cubicBezTo>
                  <a:cubicBezTo>
                    <a:pt x="3403" y="2967"/>
                    <a:pt x="3836" y="2934"/>
                    <a:pt x="4103" y="1933"/>
                  </a:cubicBezTo>
                  <a:cubicBezTo>
                    <a:pt x="4337" y="1166"/>
                    <a:pt x="4270" y="565"/>
                    <a:pt x="4570" y="499"/>
                  </a:cubicBezTo>
                  <a:cubicBezTo>
                    <a:pt x="4575" y="498"/>
                    <a:pt x="4580" y="498"/>
                    <a:pt x="4585" y="498"/>
                  </a:cubicBezTo>
                  <a:close/>
                  <a:moveTo>
                    <a:pt x="1503" y="2976"/>
                  </a:moveTo>
                  <a:cubicBezTo>
                    <a:pt x="2028" y="2976"/>
                    <a:pt x="2628" y="3447"/>
                    <a:pt x="2469" y="3901"/>
                  </a:cubicBezTo>
                  <a:cubicBezTo>
                    <a:pt x="2335" y="4368"/>
                    <a:pt x="2068" y="4068"/>
                    <a:pt x="1435" y="4935"/>
                  </a:cubicBezTo>
                  <a:cubicBezTo>
                    <a:pt x="994" y="5523"/>
                    <a:pt x="708" y="6138"/>
                    <a:pt x="532" y="6138"/>
                  </a:cubicBezTo>
                  <a:cubicBezTo>
                    <a:pt x="509" y="6138"/>
                    <a:pt x="487" y="6126"/>
                    <a:pt x="467" y="6103"/>
                  </a:cubicBezTo>
                  <a:cubicBezTo>
                    <a:pt x="301" y="5903"/>
                    <a:pt x="467" y="4135"/>
                    <a:pt x="901" y="3334"/>
                  </a:cubicBezTo>
                  <a:cubicBezTo>
                    <a:pt x="1028" y="3079"/>
                    <a:pt x="1258" y="2976"/>
                    <a:pt x="1503" y="2976"/>
                  </a:cubicBezTo>
                  <a:close/>
                  <a:moveTo>
                    <a:pt x="5347" y="3291"/>
                  </a:moveTo>
                  <a:cubicBezTo>
                    <a:pt x="5405" y="3291"/>
                    <a:pt x="5438" y="3332"/>
                    <a:pt x="5438" y="3434"/>
                  </a:cubicBezTo>
                  <a:cubicBezTo>
                    <a:pt x="5404" y="3801"/>
                    <a:pt x="4437" y="5569"/>
                    <a:pt x="3803" y="6069"/>
                  </a:cubicBezTo>
                  <a:cubicBezTo>
                    <a:pt x="3731" y="6127"/>
                    <a:pt x="3662" y="6152"/>
                    <a:pt x="3597" y="6152"/>
                  </a:cubicBezTo>
                  <a:cubicBezTo>
                    <a:pt x="3096" y="6152"/>
                    <a:pt x="2856" y="4604"/>
                    <a:pt x="3269" y="4101"/>
                  </a:cubicBezTo>
                  <a:cubicBezTo>
                    <a:pt x="3366" y="3995"/>
                    <a:pt x="3431" y="3965"/>
                    <a:pt x="3494" y="3965"/>
                  </a:cubicBezTo>
                  <a:cubicBezTo>
                    <a:pt x="3583" y="3965"/>
                    <a:pt x="3667" y="4025"/>
                    <a:pt x="3823" y="4025"/>
                  </a:cubicBezTo>
                  <a:cubicBezTo>
                    <a:pt x="3942" y="4025"/>
                    <a:pt x="4102" y="3991"/>
                    <a:pt x="4337" y="3868"/>
                  </a:cubicBezTo>
                  <a:cubicBezTo>
                    <a:pt x="4784" y="3644"/>
                    <a:pt x="5176" y="3291"/>
                    <a:pt x="5347" y="3291"/>
                  </a:cubicBezTo>
                  <a:close/>
                  <a:moveTo>
                    <a:pt x="2609" y="4454"/>
                  </a:moveTo>
                  <a:cubicBezTo>
                    <a:pt x="2631" y="4454"/>
                    <a:pt x="2652" y="4459"/>
                    <a:pt x="2669" y="4468"/>
                  </a:cubicBezTo>
                  <a:cubicBezTo>
                    <a:pt x="2936" y="4602"/>
                    <a:pt x="2502" y="5002"/>
                    <a:pt x="2669" y="5736"/>
                  </a:cubicBezTo>
                  <a:cubicBezTo>
                    <a:pt x="2836" y="6303"/>
                    <a:pt x="3169" y="6603"/>
                    <a:pt x="2869" y="6870"/>
                  </a:cubicBezTo>
                  <a:cubicBezTo>
                    <a:pt x="2725" y="7014"/>
                    <a:pt x="2352" y="7104"/>
                    <a:pt x="1969" y="7104"/>
                  </a:cubicBezTo>
                  <a:cubicBezTo>
                    <a:pt x="1552" y="7104"/>
                    <a:pt x="1124" y="6997"/>
                    <a:pt x="968" y="6737"/>
                  </a:cubicBezTo>
                  <a:cubicBezTo>
                    <a:pt x="682" y="6292"/>
                    <a:pt x="2152" y="4454"/>
                    <a:pt x="2609" y="4454"/>
                  </a:cubicBezTo>
                  <a:close/>
                  <a:moveTo>
                    <a:pt x="4287" y="1"/>
                  </a:moveTo>
                  <a:cubicBezTo>
                    <a:pt x="3890" y="1"/>
                    <a:pt x="3442" y="128"/>
                    <a:pt x="2969" y="399"/>
                  </a:cubicBezTo>
                  <a:cubicBezTo>
                    <a:pt x="1235" y="1533"/>
                    <a:pt x="134" y="3434"/>
                    <a:pt x="0" y="5536"/>
                  </a:cubicBezTo>
                  <a:cubicBezTo>
                    <a:pt x="0" y="6863"/>
                    <a:pt x="674" y="7635"/>
                    <a:pt x="1651" y="7635"/>
                  </a:cubicBezTo>
                  <a:cubicBezTo>
                    <a:pt x="2049" y="7635"/>
                    <a:pt x="2496" y="7507"/>
                    <a:pt x="2969" y="7237"/>
                  </a:cubicBezTo>
                  <a:cubicBezTo>
                    <a:pt x="4704" y="6103"/>
                    <a:pt x="5804" y="4201"/>
                    <a:pt x="5938" y="2100"/>
                  </a:cubicBezTo>
                  <a:cubicBezTo>
                    <a:pt x="5938" y="772"/>
                    <a:pt x="5264" y="1"/>
                    <a:pt x="4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2"/>
            <p:cNvSpPr/>
            <p:nvPr/>
          </p:nvSpPr>
          <p:spPr>
            <a:xfrm flipH="1">
              <a:off x="1217082" y="4101822"/>
              <a:ext cx="41346" cy="53759"/>
            </a:xfrm>
            <a:custGeom>
              <a:avLst/>
              <a:gdLst/>
              <a:ahLst/>
              <a:cxnLst/>
              <a:rect l="l" t="t" r="r" b="b"/>
              <a:pathLst>
                <a:path w="1802" h="2343" extrusionOk="0">
                  <a:moveTo>
                    <a:pt x="1310" y="0"/>
                  </a:moveTo>
                  <a:cubicBezTo>
                    <a:pt x="1187" y="0"/>
                    <a:pt x="1049" y="43"/>
                    <a:pt x="901" y="131"/>
                  </a:cubicBezTo>
                  <a:cubicBezTo>
                    <a:pt x="367" y="465"/>
                    <a:pt x="34" y="1065"/>
                    <a:pt x="0" y="1699"/>
                  </a:cubicBezTo>
                  <a:cubicBezTo>
                    <a:pt x="0" y="2107"/>
                    <a:pt x="208" y="2343"/>
                    <a:pt x="511" y="2343"/>
                  </a:cubicBezTo>
                  <a:cubicBezTo>
                    <a:pt x="629" y="2343"/>
                    <a:pt x="761" y="2307"/>
                    <a:pt x="901" y="2233"/>
                  </a:cubicBezTo>
                  <a:cubicBezTo>
                    <a:pt x="1435" y="1866"/>
                    <a:pt x="1768" y="1299"/>
                    <a:pt x="1802" y="665"/>
                  </a:cubicBezTo>
                  <a:cubicBezTo>
                    <a:pt x="1802" y="241"/>
                    <a:pt x="1603" y="0"/>
                    <a:pt x="1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Google Shape;1052;p43">
            <a:extLst>
              <a:ext uri="{FF2B5EF4-FFF2-40B4-BE49-F238E27FC236}">
                <a16:creationId xmlns:a16="http://schemas.microsoft.com/office/drawing/2014/main" id="{BCFDD66E-F59E-47CC-844D-972067CC6877}"/>
              </a:ext>
            </a:extLst>
          </p:cNvPr>
          <p:cNvSpPr txBox="1">
            <a:spLocks/>
          </p:cNvSpPr>
          <p:nvPr/>
        </p:nvSpPr>
        <p:spPr>
          <a:xfrm>
            <a:off x="2929806" y="445209"/>
            <a:ext cx="3586800" cy="98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6000" b="1" dirty="0">
                <a:solidFill>
                  <a:schemeClr val="accent6"/>
                </a:solidFill>
                <a:latin typeface="Rajdhani" panose="020B0604020202020204" charset="0"/>
                <a:cs typeface="Rajdhani" panose="020B0604020202020204" charset="0"/>
              </a:rPr>
              <a:t>Morals </a:t>
            </a:r>
          </a:p>
        </p:txBody>
      </p:sp>
      <p:sp>
        <p:nvSpPr>
          <p:cNvPr id="208" name="Google Shape;1053;p43">
            <a:extLst>
              <a:ext uri="{FF2B5EF4-FFF2-40B4-BE49-F238E27FC236}">
                <a16:creationId xmlns:a16="http://schemas.microsoft.com/office/drawing/2014/main" id="{C0EDB7D4-ABC1-47CA-AA25-9438325F33C4}"/>
              </a:ext>
            </a:extLst>
          </p:cNvPr>
          <p:cNvSpPr txBox="1">
            <a:spLocks/>
          </p:cNvSpPr>
          <p:nvPr/>
        </p:nvSpPr>
        <p:spPr>
          <a:xfrm>
            <a:off x="4694793" y="3128165"/>
            <a:ext cx="5518846" cy="1324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ukta"/>
              <a:buNone/>
              <a:defRPr sz="1800" b="0" i="0" u="none" strike="noStrike" cap="none">
                <a:solidFill>
                  <a:schemeClr val="lt2"/>
                </a:solidFill>
                <a:latin typeface="Mukta"/>
                <a:ea typeface="Mukta"/>
                <a:cs typeface="Mukta"/>
                <a:sym typeface="Mukta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ukta"/>
              <a:buNone/>
              <a:defRPr sz="2800" b="0" i="0" u="none" strike="noStrike" cap="none">
                <a:solidFill>
                  <a:schemeClr val="lt2"/>
                </a:solidFill>
                <a:latin typeface="Mukta"/>
                <a:ea typeface="Mukta"/>
                <a:cs typeface="Mukta"/>
                <a:sym typeface="Mukta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ukta"/>
              <a:buNone/>
              <a:defRPr sz="2800" b="0" i="0" u="none" strike="noStrike" cap="none">
                <a:solidFill>
                  <a:schemeClr val="lt2"/>
                </a:solidFill>
                <a:latin typeface="Mukta"/>
                <a:ea typeface="Mukta"/>
                <a:cs typeface="Mukta"/>
                <a:sym typeface="Mukta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ukta"/>
              <a:buNone/>
              <a:defRPr sz="2800" b="0" i="0" u="none" strike="noStrike" cap="none">
                <a:solidFill>
                  <a:schemeClr val="lt2"/>
                </a:solidFill>
                <a:latin typeface="Mukta"/>
                <a:ea typeface="Mukta"/>
                <a:cs typeface="Mukta"/>
                <a:sym typeface="Mukta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ukta"/>
              <a:buNone/>
              <a:defRPr sz="2800" b="0" i="0" u="none" strike="noStrike" cap="none">
                <a:solidFill>
                  <a:schemeClr val="lt2"/>
                </a:solidFill>
                <a:latin typeface="Mukta"/>
                <a:ea typeface="Mukta"/>
                <a:cs typeface="Mukta"/>
                <a:sym typeface="Mukta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ukta"/>
              <a:buNone/>
              <a:defRPr sz="2800" b="0" i="0" u="none" strike="noStrike" cap="none">
                <a:solidFill>
                  <a:schemeClr val="lt2"/>
                </a:solidFill>
                <a:latin typeface="Mukta"/>
                <a:ea typeface="Mukta"/>
                <a:cs typeface="Mukta"/>
                <a:sym typeface="Mukta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ukta"/>
              <a:buNone/>
              <a:defRPr sz="2800" b="0" i="0" u="none" strike="noStrike" cap="none">
                <a:solidFill>
                  <a:schemeClr val="lt2"/>
                </a:solidFill>
                <a:latin typeface="Mukta"/>
                <a:ea typeface="Mukta"/>
                <a:cs typeface="Mukta"/>
                <a:sym typeface="Mukta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ukta"/>
              <a:buNone/>
              <a:defRPr sz="2800" b="0" i="0" u="none" strike="noStrike" cap="none">
                <a:solidFill>
                  <a:schemeClr val="lt2"/>
                </a:solidFill>
                <a:latin typeface="Mukta"/>
                <a:ea typeface="Mukta"/>
                <a:cs typeface="Mukta"/>
                <a:sym typeface="Mukta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ukta"/>
              <a:buNone/>
              <a:defRPr sz="2800" b="0" i="0" u="none" strike="noStrike" cap="none">
                <a:solidFill>
                  <a:schemeClr val="lt2"/>
                </a:solidFill>
                <a:latin typeface="Mukta"/>
                <a:ea typeface="Mukta"/>
                <a:cs typeface="Mukta"/>
                <a:sym typeface="Mukta"/>
              </a:defRPr>
            </a:lvl9pPr>
          </a:lstStyle>
          <a:p>
            <a:pPr marL="285750" marR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FFFFFF"/>
                </a:solidFill>
                <a:effectLst/>
                <a:latin typeface="Mukta" panose="020B0604020202020204" charset="0"/>
                <a:ea typeface="Mukta" panose="020B0604020202020204" charset="0"/>
                <a:cs typeface="Mukta" panose="020B0604020202020204" charset="0"/>
              </a:rPr>
              <a:t>Rooted in personal beliefs and cultural norms</a:t>
            </a:r>
            <a:endParaRPr lang="en-IN" sz="1400" dirty="0">
              <a:effectLst/>
            </a:endParaRPr>
          </a:p>
          <a:p>
            <a:pPr marL="285750" marR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FFFFFF"/>
                </a:solidFill>
                <a:effectLst/>
                <a:latin typeface="Mukta" panose="020B0604020202020204" charset="0"/>
                <a:ea typeface="Mukta" panose="020B0604020202020204" charset="0"/>
                <a:cs typeface="Mukta" panose="020B0604020202020204" charset="0"/>
              </a:rPr>
              <a:t>Often subjective and based on a person's conscience</a:t>
            </a:r>
            <a:endParaRPr lang="en-IN" sz="1400" dirty="0">
              <a:effectLst/>
            </a:endParaRPr>
          </a:p>
          <a:p>
            <a:pPr marL="285750" marR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FFFFFF"/>
                </a:solidFill>
                <a:effectLst/>
                <a:latin typeface="Mukta" panose="020B0604020202020204" charset="0"/>
                <a:ea typeface="Mukta" panose="020B0604020202020204" charset="0"/>
                <a:cs typeface="Mukta" panose="020B0604020202020204" charset="0"/>
              </a:rPr>
              <a:t>Not necessarily enforced by a governing body</a:t>
            </a:r>
            <a:endParaRPr lang="en-IN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45874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oogle Shape;3074;p72"/>
          <p:cNvGrpSpPr/>
          <p:nvPr/>
        </p:nvGrpSpPr>
        <p:grpSpPr>
          <a:xfrm>
            <a:off x="6203850" y="1616770"/>
            <a:ext cx="2682215" cy="2975539"/>
            <a:chOff x="5150337" y="1377572"/>
            <a:chExt cx="2682215" cy="2975539"/>
          </a:xfrm>
        </p:grpSpPr>
        <p:sp>
          <p:nvSpPr>
            <p:cNvPr id="3075" name="Google Shape;3075;p72"/>
            <p:cNvSpPr/>
            <p:nvPr/>
          </p:nvSpPr>
          <p:spPr>
            <a:xfrm>
              <a:off x="5996904" y="3581752"/>
              <a:ext cx="62625" cy="79962"/>
            </a:xfrm>
            <a:custGeom>
              <a:avLst/>
              <a:gdLst/>
              <a:ahLst/>
              <a:cxnLst/>
              <a:rect l="l" t="t" r="r" b="b"/>
              <a:pathLst>
                <a:path w="3504" h="4474" extrusionOk="0">
                  <a:moveTo>
                    <a:pt x="2442" y="1"/>
                  </a:moveTo>
                  <a:cubicBezTo>
                    <a:pt x="2337" y="1"/>
                    <a:pt x="2234" y="19"/>
                    <a:pt x="2136" y="61"/>
                  </a:cubicBezTo>
                  <a:cubicBezTo>
                    <a:pt x="2002" y="94"/>
                    <a:pt x="1869" y="161"/>
                    <a:pt x="1735" y="228"/>
                  </a:cubicBezTo>
                  <a:cubicBezTo>
                    <a:pt x="701" y="895"/>
                    <a:pt x="68" y="2029"/>
                    <a:pt x="1" y="3263"/>
                  </a:cubicBezTo>
                  <a:cubicBezTo>
                    <a:pt x="1" y="3397"/>
                    <a:pt x="1" y="3564"/>
                    <a:pt x="68" y="3697"/>
                  </a:cubicBezTo>
                  <a:cubicBezTo>
                    <a:pt x="101" y="3964"/>
                    <a:pt x="268" y="4197"/>
                    <a:pt x="468" y="4331"/>
                  </a:cubicBezTo>
                  <a:cubicBezTo>
                    <a:pt x="635" y="4428"/>
                    <a:pt x="820" y="4473"/>
                    <a:pt x="1005" y="4473"/>
                  </a:cubicBezTo>
                  <a:cubicBezTo>
                    <a:pt x="1263" y="4473"/>
                    <a:pt x="1522" y="4386"/>
                    <a:pt x="1735" y="4231"/>
                  </a:cubicBezTo>
                  <a:cubicBezTo>
                    <a:pt x="2736" y="3564"/>
                    <a:pt x="3403" y="2463"/>
                    <a:pt x="3470" y="1228"/>
                  </a:cubicBezTo>
                  <a:cubicBezTo>
                    <a:pt x="3503" y="795"/>
                    <a:pt x="3303" y="395"/>
                    <a:pt x="2970" y="128"/>
                  </a:cubicBezTo>
                  <a:lnTo>
                    <a:pt x="2870" y="94"/>
                  </a:lnTo>
                  <a:cubicBezTo>
                    <a:pt x="2734" y="36"/>
                    <a:pt x="2587" y="1"/>
                    <a:pt x="2442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72"/>
            <p:cNvSpPr/>
            <p:nvPr/>
          </p:nvSpPr>
          <p:spPr>
            <a:xfrm>
              <a:off x="5974260" y="3568526"/>
              <a:ext cx="74528" cy="90631"/>
            </a:xfrm>
            <a:custGeom>
              <a:avLst/>
              <a:gdLst/>
              <a:ahLst/>
              <a:cxnLst/>
              <a:rect l="l" t="t" r="r" b="b"/>
              <a:pathLst>
                <a:path w="4170" h="5071" extrusionOk="0">
                  <a:moveTo>
                    <a:pt x="2502" y="0"/>
                  </a:moveTo>
                  <a:cubicBezTo>
                    <a:pt x="2235" y="0"/>
                    <a:pt x="1968" y="100"/>
                    <a:pt x="1735" y="234"/>
                  </a:cubicBezTo>
                  <a:cubicBezTo>
                    <a:pt x="734" y="901"/>
                    <a:pt x="100" y="2035"/>
                    <a:pt x="34" y="3236"/>
                  </a:cubicBezTo>
                  <a:cubicBezTo>
                    <a:pt x="0" y="3636"/>
                    <a:pt x="167" y="4037"/>
                    <a:pt x="467" y="4304"/>
                  </a:cubicBezTo>
                  <a:lnTo>
                    <a:pt x="501" y="4337"/>
                  </a:lnTo>
                  <a:lnTo>
                    <a:pt x="601" y="4404"/>
                  </a:lnTo>
                  <a:lnTo>
                    <a:pt x="1735" y="5071"/>
                  </a:lnTo>
                  <a:cubicBezTo>
                    <a:pt x="1535" y="4904"/>
                    <a:pt x="1368" y="4670"/>
                    <a:pt x="1335" y="4437"/>
                  </a:cubicBezTo>
                  <a:cubicBezTo>
                    <a:pt x="1301" y="4270"/>
                    <a:pt x="1268" y="4103"/>
                    <a:pt x="1268" y="3970"/>
                  </a:cubicBezTo>
                  <a:cubicBezTo>
                    <a:pt x="1335" y="2736"/>
                    <a:pt x="2002" y="1635"/>
                    <a:pt x="3002" y="968"/>
                  </a:cubicBezTo>
                  <a:cubicBezTo>
                    <a:pt x="3136" y="901"/>
                    <a:pt x="3269" y="834"/>
                    <a:pt x="3436" y="768"/>
                  </a:cubicBezTo>
                  <a:cubicBezTo>
                    <a:pt x="3541" y="738"/>
                    <a:pt x="3653" y="721"/>
                    <a:pt x="3765" y="721"/>
                  </a:cubicBezTo>
                  <a:cubicBezTo>
                    <a:pt x="3903" y="721"/>
                    <a:pt x="4041" y="746"/>
                    <a:pt x="4170" y="801"/>
                  </a:cubicBezTo>
                  <a:lnTo>
                    <a:pt x="3036" y="167"/>
                  </a:lnTo>
                  <a:lnTo>
                    <a:pt x="3002" y="134"/>
                  </a:lnTo>
                  <a:cubicBezTo>
                    <a:pt x="2869" y="34"/>
                    <a:pt x="2702" y="0"/>
                    <a:pt x="25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72"/>
            <p:cNvSpPr/>
            <p:nvPr/>
          </p:nvSpPr>
          <p:spPr>
            <a:xfrm>
              <a:off x="6332550" y="3400757"/>
              <a:ext cx="62625" cy="80069"/>
            </a:xfrm>
            <a:custGeom>
              <a:avLst/>
              <a:gdLst/>
              <a:ahLst/>
              <a:cxnLst/>
              <a:rect l="l" t="t" r="r" b="b"/>
              <a:pathLst>
                <a:path w="3504" h="4480" extrusionOk="0">
                  <a:moveTo>
                    <a:pt x="2465" y="1"/>
                  </a:moveTo>
                  <a:cubicBezTo>
                    <a:pt x="2352" y="1"/>
                    <a:pt x="2241" y="17"/>
                    <a:pt x="2136" y="47"/>
                  </a:cubicBezTo>
                  <a:cubicBezTo>
                    <a:pt x="2002" y="114"/>
                    <a:pt x="1869" y="181"/>
                    <a:pt x="1736" y="248"/>
                  </a:cubicBezTo>
                  <a:cubicBezTo>
                    <a:pt x="701" y="915"/>
                    <a:pt x="68" y="2049"/>
                    <a:pt x="1" y="3250"/>
                  </a:cubicBezTo>
                  <a:cubicBezTo>
                    <a:pt x="1" y="3416"/>
                    <a:pt x="34" y="3550"/>
                    <a:pt x="68" y="3717"/>
                  </a:cubicBezTo>
                  <a:cubicBezTo>
                    <a:pt x="101" y="3950"/>
                    <a:pt x="268" y="4184"/>
                    <a:pt x="468" y="4350"/>
                  </a:cubicBezTo>
                  <a:cubicBezTo>
                    <a:pt x="640" y="4436"/>
                    <a:pt x="829" y="4479"/>
                    <a:pt x="1019" y="4479"/>
                  </a:cubicBezTo>
                  <a:cubicBezTo>
                    <a:pt x="1273" y="4479"/>
                    <a:pt x="1526" y="4403"/>
                    <a:pt x="1736" y="4250"/>
                  </a:cubicBezTo>
                  <a:cubicBezTo>
                    <a:pt x="2736" y="3583"/>
                    <a:pt x="3403" y="2449"/>
                    <a:pt x="3470" y="1248"/>
                  </a:cubicBezTo>
                  <a:cubicBezTo>
                    <a:pt x="3503" y="815"/>
                    <a:pt x="3303" y="414"/>
                    <a:pt x="2970" y="147"/>
                  </a:cubicBezTo>
                  <a:lnTo>
                    <a:pt x="2870" y="81"/>
                  </a:lnTo>
                  <a:cubicBezTo>
                    <a:pt x="2741" y="26"/>
                    <a:pt x="2602" y="1"/>
                    <a:pt x="246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72"/>
            <p:cNvSpPr/>
            <p:nvPr/>
          </p:nvSpPr>
          <p:spPr>
            <a:xfrm>
              <a:off x="6309905" y="3387889"/>
              <a:ext cx="74546" cy="90631"/>
            </a:xfrm>
            <a:custGeom>
              <a:avLst/>
              <a:gdLst/>
              <a:ahLst/>
              <a:cxnLst/>
              <a:rect l="l" t="t" r="r" b="b"/>
              <a:pathLst>
                <a:path w="4171" h="5071" extrusionOk="0">
                  <a:moveTo>
                    <a:pt x="2536" y="0"/>
                  </a:moveTo>
                  <a:cubicBezTo>
                    <a:pt x="2235" y="34"/>
                    <a:pt x="1968" y="100"/>
                    <a:pt x="1735" y="234"/>
                  </a:cubicBezTo>
                  <a:cubicBezTo>
                    <a:pt x="734" y="934"/>
                    <a:pt x="100" y="2035"/>
                    <a:pt x="34" y="3269"/>
                  </a:cubicBezTo>
                  <a:cubicBezTo>
                    <a:pt x="0" y="3669"/>
                    <a:pt x="167" y="4070"/>
                    <a:pt x="467" y="4337"/>
                  </a:cubicBezTo>
                  <a:lnTo>
                    <a:pt x="501" y="4337"/>
                  </a:lnTo>
                  <a:lnTo>
                    <a:pt x="601" y="4403"/>
                  </a:lnTo>
                  <a:lnTo>
                    <a:pt x="1735" y="5070"/>
                  </a:lnTo>
                  <a:cubicBezTo>
                    <a:pt x="1535" y="4904"/>
                    <a:pt x="1368" y="4670"/>
                    <a:pt x="1335" y="4437"/>
                  </a:cubicBezTo>
                  <a:cubicBezTo>
                    <a:pt x="1301" y="4270"/>
                    <a:pt x="1268" y="4136"/>
                    <a:pt x="1268" y="3970"/>
                  </a:cubicBezTo>
                  <a:cubicBezTo>
                    <a:pt x="1335" y="2769"/>
                    <a:pt x="2002" y="1635"/>
                    <a:pt x="3003" y="968"/>
                  </a:cubicBezTo>
                  <a:cubicBezTo>
                    <a:pt x="3136" y="901"/>
                    <a:pt x="3303" y="834"/>
                    <a:pt x="3436" y="801"/>
                  </a:cubicBezTo>
                  <a:cubicBezTo>
                    <a:pt x="3553" y="751"/>
                    <a:pt x="3678" y="726"/>
                    <a:pt x="3803" y="726"/>
                  </a:cubicBezTo>
                  <a:cubicBezTo>
                    <a:pt x="3928" y="726"/>
                    <a:pt x="4053" y="751"/>
                    <a:pt x="4170" y="801"/>
                  </a:cubicBezTo>
                  <a:lnTo>
                    <a:pt x="3069" y="167"/>
                  </a:lnTo>
                  <a:lnTo>
                    <a:pt x="3003" y="134"/>
                  </a:lnTo>
                  <a:cubicBezTo>
                    <a:pt x="2869" y="67"/>
                    <a:pt x="2702" y="0"/>
                    <a:pt x="25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72"/>
            <p:cNvSpPr/>
            <p:nvPr/>
          </p:nvSpPr>
          <p:spPr>
            <a:xfrm>
              <a:off x="6210337" y="3651758"/>
              <a:ext cx="62625" cy="80051"/>
            </a:xfrm>
            <a:custGeom>
              <a:avLst/>
              <a:gdLst/>
              <a:ahLst/>
              <a:cxnLst/>
              <a:rect l="l" t="t" r="r" b="b"/>
              <a:pathLst>
                <a:path w="3504" h="4479" extrusionOk="0">
                  <a:moveTo>
                    <a:pt x="1012" y="0"/>
                  </a:moveTo>
                  <a:cubicBezTo>
                    <a:pt x="868" y="0"/>
                    <a:pt x="730" y="25"/>
                    <a:pt x="601" y="80"/>
                  </a:cubicBezTo>
                  <a:lnTo>
                    <a:pt x="534" y="147"/>
                  </a:lnTo>
                  <a:cubicBezTo>
                    <a:pt x="201" y="380"/>
                    <a:pt x="1" y="814"/>
                    <a:pt x="34" y="1248"/>
                  </a:cubicBezTo>
                  <a:cubicBezTo>
                    <a:pt x="101" y="2449"/>
                    <a:pt x="735" y="3583"/>
                    <a:pt x="1769" y="4250"/>
                  </a:cubicBezTo>
                  <a:cubicBezTo>
                    <a:pt x="1978" y="4402"/>
                    <a:pt x="2232" y="4479"/>
                    <a:pt x="2485" y="4479"/>
                  </a:cubicBezTo>
                  <a:cubicBezTo>
                    <a:pt x="2675" y="4479"/>
                    <a:pt x="2865" y="4436"/>
                    <a:pt x="3036" y="4350"/>
                  </a:cubicBezTo>
                  <a:cubicBezTo>
                    <a:pt x="3236" y="4183"/>
                    <a:pt x="3403" y="3950"/>
                    <a:pt x="3437" y="3716"/>
                  </a:cubicBezTo>
                  <a:cubicBezTo>
                    <a:pt x="3470" y="3549"/>
                    <a:pt x="3503" y="3416"/>
                    <a:pt x="3503" y="3249"/>
                  </a:cubicBezTo>
                  <a:cubicBezTo>
                    <a:pt x="3437" y="2048"/>
                    <a:pt x="2803" y="914"/>
                    <a:pt x="1769" y="247"/>
                  </a:cubicBezTo>
                  <a:cubicBezTo>
                    <a:pt x="1635" y="180"/>
                    <a:pt x="1502" y="114"/>
                    <a:pt x="1368" y="47"/>
                  </a:cubicBezTo>
                  <a:cubicBezTo>
                    <a:pt x="1248" y="17"/>
                    <a:pt x="1128" y="0"/>
                    <a:pt x="101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72"/>
            <p:cNvSpPr/>
            <p:nvPr/>
          </p:nvSpPr>
          <p:spPr>
            <a:xfrm>
              <a:off x="6221079" y="3638872"/>
              <a:ext cx="74528" cy="90631"/>
            </a:xfrm>
            <a:custGeom>
              <a:avLst/>
              <a:gdLst/>
              <a:ahLst/>
              <a:cxnLst/>
              <a:rect l="l" t="t" r="r" b="b"/>
              <a:pathLst>
                <a:path w="4170" h="5071" extrusionOk="0">
                  <a:moveTo>
                    <a:pt x="1635" y="1"/>
                  </a:moveTo>
                  <a:cubicBezTo>
                    <a:pt x="1468" y="1"/>
                    <a:pt x="1301" y="67"/>
                    <a:pt x="1168" y="134"/>
                  </a:cubicBezTo>
                  <a:lnTo>
                    <a:pt x="1101" y="167"/>
                  </a:lnTo>
                  <a:lnTo>
                    <a:pt x="0" y="801"/>
                  </a:lnTo>
                  <a:cubicBezTo>
                    <a:pt x="128" y="765"/>
                    <a:pt x="266" y="738"/>
                    <a:pt x="404" y="738"/>
                  </a:cubicBezTo>
                  <a:cubicBezTo>
                    <a:pt x="516" y="738"/>
                    <a:pt x="629" y="756"/>
                    <a:pt x="734" y="801"/>
                  </a:cubicBezTo>
                  <a:cubicBezTo>
                    <a:pt x="867" y="835"/>
                    <a:pt x="1001" y="901"/>
                    <a:pt x="1134" y="968"/>
                  </a:cubicBezTo>
                  <a:cubicBezTo>
                    <a:pt x="2168" y="1635"/>
                    <a:pt x="2802" y="2769"/>
                    <a:pt x="2869" y="3970"/>
                  </a:cubicBezTo>
                  <a:cubicBezTo>
                    <a:pt x="2869" y="4137"/>
                    <a:pt x="2869" y="4270"/>
                    <a:pt x="2836" y="4437"/>
                  </a:cubicBezTo>
                  <a:cubicBezTo>
                    <a:pt x="2769" y="4671"/>
                    <a:pt x="2635" y="4904"/>
                    <a:pt x="2402" y="5071"/>
                  </a:cubicBezTo>
                  <a:lnTo>
                    <a:pt x="3569" y="4404"/>
                  </a:lnTo>
                  <a:lnTo>
                    <a:pt x="3669" y="4337"/>
                  </a:lnTo>
                  <a:lnTo>
                    <a:pt x="3703" y="4337"/>
                  </a:lnTo>
                  <a:cubicBezTo>
                    <a:pt x="4003" y="4070"/>
                    <a:pt x="4170" y="3670"/>
                    <a:pt x="4136" y="3270"/>
                  </a:cubicBezTo>
                  <a:cubicBezTo>
                    <a:pt x="4070" y="2035"/>
                    <a:pt x="3436" y="935"/>
                    <a:pt x="2402" y="234"/>
                  </a:cubicBezTo>
                  <a:cubicBezTo>
                    <a:pt x="2168" y="101"/>
                    <a:pt x="1902" y="34"/>
                    <a:pt x="16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72"/>
            <p:cNvSpPr/>
            <p:nvPr/>
          </p:nvSpPr>
          <p:spPr>
            <a:xfrm>
              <a:off x="6428543" y="3545042"/>
              <a:ext cx="62018" cy="80051"/>
            </a:xfrm>
            <a:custGeom>
              <a:avLst/>
              <a:gdLst/>
              <a:ahLst/>
              <a:cxnLst/>
              <a:rect l="l" t="t" r="r" b="b"/>
              <a:pathLst>
                <a:path w="3470" h="4479" extrusionOk="0">
                  <a:moveTo>
                    <a:pt x="1006" y="0"/>
                  </a:moveTo>
                  <a:cubicBezTo>
                    <a:pt x="868" y="0"/>
                    <a:pt x="729" y="25"/>
                    <a:pt x="601" y="80"/>
                  </a:cubicBezTo>
                  <a:lnTo>
                    <a:pt x="501" y="147"/>
                  </a:lnTo>
                  <a:cubicBezTo>
                    <a:pt x="167" y="380"/>
                    <a:pt x="0" y="814"/>
                    <a:pt x="34" y="1248"/>
                  </a:cubicBezTo>
                  <a:cubicBezTo>
                    <a:pt x="101" y="2449"/>
                    <a:pt x="734" y="3583"/>
                    <a:pt x="1768" y="4250"/>
                  </a:cubicBezTo>
                  <a:cubicBezTo>
                    <a:pt x="1978" y="4402"/>
                    <a:pt x="2220" y="4479"/>
                    <a:pt x="2464" y="4479"/>
                  </a:cubicBezTo>
                  <a:cubicBezTo>
                    <a:pt x="2647" y="4479"/>
                    <a:pt x="2831" y="4436"/>
                    <a:pt x="3003" y="4350"/>
                  </a:cubicBezTo>
                  <a:cubicBezTo>
                    <a:pt x="3236" y="4183"/>
                    <a:pt x="3370" y="3950"/>
                    <a:pt x="3436" y="3716"/>
                  </a:cubicBezTo>
                  <a:cubicBezTo>
                    <a:pt x="3470" y="3549"/>
                    <a:pt x="3470" y="3416"/>
                    <a:pt x="3470" y="3249"/>
                  </a:cubicBezTo>
                  <a:cubicBezTo>
                    <a:pt x="3403" y="2015"/>
                    <a:pt x="2769" y="914"/>
                    <a:pt x="1735" y="247"/>
                  </a:cubicBezTo>
                  <a:cubicBezTo>
                    <a:pt x="1602" y="147"/>
                    <a:pt x="1468" y="114"/>
                    <a:pt x="1335" y="47"/>
                  </a:cubicBezTo>
                  <a:cubicBezTo>
                    <a:pt x="1230" y="17"/>
                    <a:pt x="1118" y="0"/>
                    <a:pt x="1006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72"/>
            <p:cNvSpPr/>
            <p:nvPr/>
          </p:nvSpPr>
          <p:spPr>
            <a:xfrm>
              <a:off x="6438677" y="3532156"/>
              <a:ext cx="74546" cy="90631"/>
            </a:xfrm>
            <a:custGeom>
              <a:avLst/>
              <a:gdLst/>
              <a:ahLst/>
              <a:cxnLst/>
              <a:rect l="l" t="t" r="r" b="b"/>
              <a:pathLst>
                <a:path w="4171" h="5071" extrusionOk="0">
                  <a:moveTo>
                    <a:pt x="1668" y="1"/>
                  </a:moveTo>
                  <a:cubicBezTo>
                    <a:pt x="1502" y="1"/>
                    <a:pt x="1335" y="67"/>
                    <a:pt x="1168" y="134"/>
                  </a:cubicBezTo>
                  <a:lnTo>
                    <a:pt x="1135" y="167"/>
                  </a:lnTo>
                  <a:lnTo>
                    <a:pt x="1" y="801"/>
                  </a:lnTo>
                  <a:cubicBezTo>
                    <a:pt x="117" y="751"/>
                    <a:pt x="242" y="726"/>
                    <a:pt x="367" y="726"/>
                  </a:cubicBezTo>
                  <a:cubicBezTo>
                    <a:pt x="493" y="726"/>
                    <a:pt x="618" y="751"/>
                    <a:pt x="734" y="801"/>
                  </a:cubicBezTo>
                  <a:cubicBezTo>
                    <a:pt x="901" y="835"/>
                    <a:pt x="1035" y="901"/>
                    <a:pt x="1168" y="968"/>
                  </a:cubicBezTo>
                  <a:cubicBezTo>
                    <a:pt x="2202" y="1635"/>
                    <a:pt x="2836" y="2769"/>
                    <a:pt x="2903" y="3970"/>
                  </a:cubicBezTo>
                  <a:cubicBezTo>
                    <a:pt x="2903" y="4137"/>
                    <a:pt x="2869" y="4270"/>
                    <a:pt x="2869" y="4437"/>
                  </a:cubicBezTo>
                  <a:cubicBezTo>
                    <a:pt x="2803" y="4671"/>
                    <a:pt x="2636" y="4904"/>
                    <a:pt x="2436" y="5071"/>
                  </a:cubicBezTo>
                  <a:lnTo>
                    <a:pt x="3603" y="4404"/>
                  </a:lnTo>
                  <a:lnTo>
                    <a:pt x="3703" y="4337"/>
                  </a:lnTo>
                  <a:cubicBezTo>
                    <a:pt x="4003" y="4070"/>
                    <a:pt x="4170" y="3670"/>
                    <a:pt x="4137" y="3270"/>
                  </a:cubicBezTo>
                  <a:cubicBezTo>
                    <a:pt x="4070" y="2035"/>
                    <a:pt x="3436" y="935"/>
                    <a:pt x="2436" y="234"/>
                  </a:cubicBezTo>
                  <a:cubicBezTo>
                    <a:pt x="2202" y="101"/>
                    <a:pt x="1935" y="1"/>
                    <a:pt x="16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72"/>
            <p:cNvSpPr/>
            <p:nvPr/>
          </p:nvSpPr>
          <p:spPr>
            <a:xfrm>
              <a:off x="6007038" y="3414233"/>
              <a:ext cx="62625" cy="79693"/>
            </a:xfrm>
            <a:custGeom>
              <a:avLst/>
              <a:gdLst/>
              <a:ahLst/>
              <a:cxnLst/>
              <a:rect l="l" t="t" r="r" b="b"/>
              <a:pathLst>
                <a:path w="3504" h="4459" extrusionOk="0">
                  <a:moveTo>
                    <a:pt x="1029" y="0"/>
                  </a:moveTo>
                  <a:cubicBezTo>
                    <a:pt x="884" y="0"/>
                    <a:pt x="737" y="36"/>
                    <a:pt x="601" y="94"/>
                  </a:cubicBezTo>
                  <a:lnTo>
                    <a:pt x="535" y="127"/>
                  </a:lnTo>
                  <a:cubicBezTo>
                    <a:pt x="201" y="394"/>
                    <a:pt x="1" y="794"/>
                    <a:pt x="34" y="1228"/>
                  </a:cubicBezTo>
                  <a:cubicBezTo>
                    <a:pt x="101" y="2462"/>
                    <a:pt x="735" y="3563"/>
                    <a:pt x="1769" y="4230"/>
                  </a:cubicBezTo>
                  <a:cubicBezTo>
                    <a:pt x="1979" y="4383"/>
                    <a:pt x="2232" y="4459"/>
                    <a:pt x="2485" y="4459"/>
                  </a:cubicBezTo>
                  <a:cubicBezTo>
                    <a:pt x="2675" y="4459"/>
                    <a:pt x="2865" y="4416"/>
                    <a:pt x="3036" y="4330"/>
                  </a:cubicBezTo>
                  <a:cubicBezTo>
                    <a:pt x="3237" y="4197"/>
                    <a:pt x="3370" y="3963"/>
                    <a:pt x="3437" y="3697"/>
                  </a:cubicBezTo>
                  <a:cubicBezTo>
                    <a:pt x="3470" y="3563"/>
                    <a:pt x="3503" y="3396"/>
                    <a:pt x="3503" y="3263"/>
                  </a:cubicBezTo>
                  <a:cubicBezTo>
                    <a:pt x="3437" y="2029"/>
                    <a:pt x="2803" y="895"/>
                    <a:pt x="1769" y="227"/>
                  </a:cubicBezTo>
                  <a:cubicBezTo>
                    <a:pt x="1635" y="161"/>
                    <a:pt x="1502" y="94"/>
                    <a:pt x="1335" y="61"/>
                  </a:cubicBezTo>
                  <a:cubicBezTo>
                    <a:pt x="1237" y="19"/>
                    <a:pt x="1134" y="0"/>
                    <a:pt x="102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72"/>
            <p:cNvSpPr/>
            <p:nvPr/>
          </p:nvSpPr>
          <p:spPr>
            <a:xfrm>
              <a:off x="6017779" y="3401597"/>
              <a:ext cx="74546" cy="90042"/>
            </a:xfrm>
            <a:custGeom>
              <a:avLst/>
              <a:gdLst/>
              <a:ahLst/>
              <a:cxnLst/>
              <a:rect l="l" t="t" r="r" b="b"/>
              <a:pathLst>
                <a:path w="4171" h="5038" extrusionOk="0">
                  <a:moveTo>
                    <a:pt x="1635" y="0"/>
                  </a:moveTo>
                  <a:cubicBezTo>
                    <a:pt x="1468" y="0"/>
                    <a:pt x="1301" y="34"/>
                    <a:pt x="1168" y="134"/>
                  </a:cubicBezTo>
                  <a:lnTo>
                    <a:pt x="1101" y="134"/>
                  </a:lnTo>
                  <a:lnTo>
                    <a:pt x="0" y="801"/>
                  </a:lnTo>
                  <a:cubicBezTo>
                    <a:pt x="129" y="746"/>
                    <a:pt x="268" y="721"/>
                    <a:pt x="405" y="721"/>
                  </a:cubicBezTo>
                  <a:cubicBezTo>
                    <a:pt x="518" y="721"/>
                    <a:pt x="629" y="738"/>
                    <a:pt x="734" y="768"/>
                  </a:cubicBezTo>
                  <a:cubicBezTo>
                    <a:pt x="868" y="801"/>
                    <a:pt x="1001" y="868"/>
                    <a:pt x="1135" y="968"/>
                  </a:cubicBezTo>
                  <a:cubicBezTo>
                    <a:pt x="2169" y="1602"/>
                    <a:pt x="2802" y="2736"/>
                    <a:pt x="2869" y="3970"/>
                  </a:cubicBezTo>
                  <a:cubicBezTo>
                    <a:pt x="2869" y="4103"/>
                    <a:pt x="2869" y="4270"/>
                    <a:pt x="2836" y="4404"/>
                  </a:cubicBezTo>
                  <a:cubicBezTo>
                    <a:pt x="2769" y="4670"/>
                    <a:pt x="2636" y="4904"/>
                    <a:pt x="2402" y="5037"/>
                  </a:cubicBezTo>
                  <a:lnTo>
                    <a:pt x="3570" y="4370"/>
                  </a:lnTo>
                  <a:lnTo>
                    <a:pt x="3603" y="4370"/>
                  </a:lnTo>
                  <a:lnTo>
                    <a:pt x="3670" y="4303"/>
                  </a:lnTo>
                  <a:lnTo>
                    <a:pt x="3703" y="4303"/>
                  </a:lnTo>
                  <a:cubicBezTo>
                    <a:pt x="4003" y="4037"/>
                    <a:pt x="4170" y="3636"/>
                    <a:pt x="4137" y="3236"/>
                  </a:cubicBezTo>
                  <a:cubicBezTo>
                    <a:pt x="4070" y="2002"/>
                    <a:pt x="3436" y="901"/>
                    <a:pt x="2402" y="234"/>
                  </a:cubicBezTo>
                  <a:cubicBezTo>
                    <a:pt x="2169" y="67"/>
                    <a:pt x="1902" y="0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72"/>
            <p:cNvSpPr/>
            <p:nvPr/>
          </p:nvSpPr>
          <p:spPr>
            <a:xfrm>
              <a:off x="6254465" y="3374770"/>
              <a:ext cx="110899" cy="87647"/>
            </a:xfrm>
            <a:custGeom>
              <a:avLst/>
              <a:gdLst/>
              <a:ahLst/>
              <a:cxnLst/>
              <a:rect l="l" t="t" r="r" b="b"/>
              <a:pathLst>
                <a:path w="6205" h="4904" extrusionOk="0">
                  <a:moveTo>
                    <a:pt x="6205" y="0"/>
                  </a:moveTo>
                  <a:lnTo>
                    <a:pt x="0" y="1802"/>
                  </a:lnTo>
                  <a:lnTo>
                    <a:pt x="0" y="4904"/>
                  </a:lnTo>
                  <a:lnTo>
                    <a:pt x="6205" y="1335"/>
                  </a:lnTo>
                  <a:lnTo>
                    <a:pt x="6205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72"/>
            <p:cNvSpPr/>
            <p:nvPr/>
          </p:nvSpPr>
          <p:spPr>
            <a:xfrm>
              <a:off x="6243723" y="3369409"/>
              <a:ext cx="121640" cy="37568"/>
            </a:xfrm>
            <a:custGeom>
              <a:avLst/>
              <a:gdLst/>
              <a:ahLst/>
              <a:cxnLst/>
              <a:rect l="l" t="t" r="r" b="b"/>
              <a:pathLst>
                <a:path w="6806" h="2102" extrusionOk="0">
                  <a:moveTo>
                    <a:pt x="6205" y="0"/>
                  </a:moveTo>
                  <a:lnTo>
                    <a:pt x="1" y="1701"/>
                  </a:lnTo>
                  <a:lnTo>
                    <a:pt x="601" y="2102"/>
                  </a:lnTo>
                  <a:lnTo>
                    <a:pt x="6806" y="300"/>
                  </a:lnTo>
                  <a:lnTo>
                    <a:pt x="6205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72"/>
            <p:cNvSpPr/>
            <p:nvPr/>
          </p:nvSpPr>
          <p:spPr>
            <a:xfrm>
              <a:off x="6049968" y="3394448"/>
              <a:ext cx="156813" cy="82875"/>
            </a:xfrm>
            <a:custGeom>
              <a:avLst/>
              <a:gdLst/>
              <a:ahLst/>
              <a:cxnLst/>
              <a:rect l="l" t="t" r="r" b="b"/>
              <a:pathLst>
                <a:path w="8774" h="4637" extrusionOk="0">
                  <a:moveTo>
                    <a:pt x="1" y="0"/>
                  </a:moveTo>
                  <a:lnTo>
                    <a:pt x="1" y="1334"/>
                  </a:lnTo>
                  <a:lnTo>
                    <a:pt x="8774" y="4637"/>
                  </a:lnTo>
                  <a:lnTo>
                    <a:pt x="8774" y="8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72"/>
            <p:cNvSpPr/>
            <p:nvPr/>
          </p:nvSpPr>
          <p:spPr>
            <a:xfrm>
              <a:off x="6049968" y="3391463"/>
              <a:ext cx="166357" cy="17301"/>
            </a:xfrm>
            <a:custGeom>
              <a:avLst/>
              <a:gdLst/>
              <a:ahLst/>
              <a:cxnLst/>
              <a:rect l="l" t="t" r="r" b="b"/>
              <a:pathLst>
                <a:path w="9308" h="968" extrusionOk="0">
                  <a:moveTo>
                    <a:pt x="634" y="0"/>
                  </a:moveTo>
                  <a:lnTo>
                    <a:pt x="1" y="167"/>
                  </a:lnTo>
                  <a:lnTo>
                    <a:pt x="8774" y="968"/>
                  </a:lnTo>
                  <a:lnTo>
                    <a:pt x="9307" y="567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72"/>
            <p:cNvSpPr/>
            <p:nvPr/>
          </p:nvSpPr>
          <p:spPr>
            <a:xfrm>
              <a:off x="6202599" y="3314558"/>
              <a:ext cx="54851" cy="168430"/>
            </a:xfrm>
            <a:custGeom>
              <a:avLst/>
              <a:gdLst/>
              <a:ahLst/>
              <a:cxnLst/>
              <a:rect l="l" t="t" r="r" b="b"/>
              <a:pathLst>
                <a:path w="3069" h="9424" extrusionOk="0">
                  <a:moveTo>
                    <a:pt x="0" y="0"/>
                  </a:moveTo>
                  <a:lnTo>
                    <a:pt x="0" y="8673"/>
                  </a:lnTo>
                  <a:cubicBezTo>
                    <a:pt x="0" y="9173"/>
                    <a:pt x="767" y="9424"/>
                    <a:pt x="1535" y="9424"/>
                  </a:cubicBezTo>
                  <a:cubicBezTo>
                    <a:pt x="2302" y="9424"/>
                    <a:pt x="3069" y="9173"/>
                    <a:pt x="3069" y="8673"/>
                  </a:cubicBezTo>
                  <a:lnTo>
                    <a:pt x="306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72"/>
            <p:cNvSpPr/>
            <p:nvPr/>
          </p:nvSpPr>
          <p:spPr>
            <a:xfrm>
              <a:off x="6225243" y="3429621"/>
              <a:ext cx="48309" cy="194953"/>
            </a:xfrm>
            <a:custGeom>
              <a:avLst/>
              <a:gdLst/>
              <a:ahLst/>
              <a:cxnLst/>
              <a:rect l="l" t="t" r="r" b="b"/>
              <a:pathLst>
                <a:path w="2703" h="10908" extrusionOk="0">
                  <a:moveTo>
                    <a:pt x="1035" y="0"/>
                  </a:moveTo>
                  <a:cubicBezTo>
                    <a:pt x="851" y="34"/>
                    <a:pt x="676" y="50"/>
                    <a:pt x="505" y="50"/>
                  </a:cubicBezTo>
                  <a:cubicBezTo>
                    <a:pt x="334" y="50"/>
                    <a:pt x="167" y="34"/>
                    <a:pt x="1" y="0"/>
                  </a:cubicBezTo>
                  <a:lnTo>
                    <a:pt x="1" y="0"/>
                  </a:lnTo>
                  <a:lnTo>
                    <a:pt x="1568" y="10908"/>
                  </a:lnTo>
                  <a:lnTo>
                    <a:pt x="2703" y="10908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72"/>
            <p:cNvSpPr/>
            <p:nvPr/>
          </p:nvSpPr>
          <p:spPr>
            <a:xfrm>
              <a:off x="6224653" y="3429013"/>
              <a:ext cx="28632" cy="228357"/>
            </a:xfrm>
            <a:custGeom>
              <a:avLst/>
              <a:gdLst/>
              <a:ahLst/>
              <a:cxnLst/>
              <a:rect l="l" t="t" r="r" b="b"/>
              <a:pathLst>
                <a:path w="1602" h="12777" extrusionOk="0">
                  <a:moveTo>
                    <a:pt x="0" y="1"/>
                  </a:moveTo>
                  <a:lnTo>
                    <a:pt x="0" y="3003"/>
                  </a:lnTo>
                  <a:lnTo>
                    <a:pt x="1601" y="12777"/>
                  </a:lnTo>
                  <a:lnTo>
                    <a:pt x="1601" y="109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72"/>
            <p:cNvSpPr/>
            <p:nvPr/>
          </p:nvSpPr>
          <p:spPr>
            <a:xfrm>
              <a:off x="6253267" y="3624556"/>
              <a:ext cx="20285" cy="32814"/>
            </a:xfrm>
            <a:custGeom>
              <a:avLst/>
              <a:gdLst/>
              <a:ahLst/>
              <a:cxnLst/>
              <a:rect l="l" t="t" r="r" b="b"/>
              <a:pathLst>
                <a:path w="1135" h="1836" extrusionOk="0">
                  <a:moveTo>
                    <a:pt x="0" y="1"/>
                  </a:moveTo>
                  <a:lnTo>
                    <a:pt x="0" y="1836"/>
                  </a:lnTo>
                  <a:lnTo>
                    <a:pt x="1135" y="1836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72"/>
            <p:cNvSpPr/>
            <p:nvPr/>
          </p:nvSpPr>
          <p:spPr>
            <a:xfrm>
              <a:off x="6013007" y="3429621"/>
              <a:ext cx="202710" cy="157993"/>
            </a:xfrm>
            <a:custGeom>
              <a:avLst/>
              <a:gdLst/>
              <a:ahLst/>
              <a:cxnLst/>
              <a:rect l="l" t="t" r="r" b="b"/>
              <a:pathLst>
                <a:path w="11342" h="8840" extrusionOk="0">
                  <a:moveTo>
                    <a:pt x="11342" y="0"/>
                  </a:moveTo>
                  <a:lnTo>
                    <a:pt x="1" y="7005"/>
                  </a:lnTo>
                  <a:lnTo>
                    <a:pt x="1" y="8840"/>
                  </a:lnTo>
                  <a:lnTo>
                    <a:pt x="11342" y="2902"/>
                  </a:lnTo>
                  <a:lnTo>
                    <a:pt x="11342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72"/>
            <p:cNvSpPr/>
            <p:nvPr/>
          </p:nvSpPr>
          <p:spPr>
            <a:xfrm>
              <a:off x="6000496" y="3423652"/>
              <a:ext cx="215221" cy="131184"/>
            </a:xfrm>
            <a:custGeom>
              <a:avLst/>
              <a:gdLst/>
              <a:ahLst/>
              <a:cxnLst/>
              <a:rect l="l" t="t" r="r" b="b"/>
              <a:pathLst>
                <a:path w="12042" h="7340" extrusionOk="0">
                  <a:moveTo>
                    <a:pt x="11308" y="1"/>
                  </a:moveTo>
                  <a:lnTo>
                    <a:pt x="0" y="6839"/>
                  </a:lnTo>
                  <a:lnTo>
                    <a:pt x="701" y="7339"/>
                  </a:lnTo>
                  <a:lnTo>
                    <a:pt x="12042" y="334"/>
                  </a:lnTo>
                  <a:cubicBezTo>
                    <a:pt x="11775" y="301"/>
                    <a:pt x="11508" y="167"/>
                    <a:pt x="1130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72"/>
            <p:cNvSpPr/>
            <p:nvPr/>
          </p:nvSpPr>
          <p:spPr>
            <a:xfrm>
              <a:off x="6000496" y="3546471"/>
              <a:ext cx="12529" cy="41142"/>
            </a:xfrm>
            <a:custGeom>
              <a:avLst/>
              <a:gdLst/>
              <a:ahLst/>
              <a:cxnLst/>
              <a:rect l="l" t="t" r="r" b="b"/>
              <a:pathLst>
                <a:path w="701" h="2302" extrusionOk="0">
                  <a:moveTo>
                    <a:pt x="0" y="0"/>
                  </a:moveTo>
                  <a:lnTo>
                    <a:pt x="0" y="1768"/>
                  </a:lnTo>
                  <a:lnTo>
                    <a:pt x="701" y="2302"/>
                  </a:lnTo>
                  <a:lnTo>
                    <a:pt x="701" y="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72"/>
            <p:cNvSpPr/>
            <p:nvPr/>
          </p:nvSpPr>
          <p:spPr>
            <a:xfrm>
              <a:off x="6254465" y="3427226"/>
              <a:ext cx="216418" cy="122838"/>
            </a:xfrm>
            <a:custGeom>
              <a:avLst/>
              <a:gdLst/>
              <a:ahLst/>
              <a:cxnLst/>
              <a:rect l="l" t="t" r="r" b="b"/>
              <a:pathLst>
                <a:path w="12109" h="6873" extrusionOk="0">
                  <a:moveTo>
                    <a:pt x="0" y="1"/>
                  </a:moveTo>
                  <a:lnTo>
                    <a:pt x="0" y="2736"/>
                  </a:lnTo>
                  <a:lnTo>
                    <a:pt x="12109" y="6872"/>
                  </a:lnTo>
                  <a:lnTo>
                    <a:pt x="12109" y="50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72"/>
            <p:cNvSpPr/>
            <p:nvPr/>
          </p:nvSpPr>
          <p:spPr>
            <a:xfrm>
              <a:off x="6254465" y="3418880"/>
              <a:ext cx="222977" cy="98388"/>
            </a:xfrm>
            <a:custGeom>
              <a:avLst/>
              <a:gdLst/>
              <a:ahLst/>
              <a:cxnLst/>
              <a:rect l="l" t="t" r="r" b="b"/>
              <a:pathLst>
                <a:path w="12476" h="5505" extrusionOk="0">
                  <a:moveTo>
                    <a:pt x="167" y="1"/>
                  </a:moveTo>
                  <a:cubicBezTo>
                    <a:pt x="134" y="268"/>
                    <a:pt x="100" y="434"/>
                    <a:pt x="0" y="468"/>
                  </a:cubicBezTo>
                  <a:lnTo>
                    <a:pt x="12109" y="5505"/>
                  </a:lnTo>
                  <a:lnTo>
                    <a:pt x="12476" y="5371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72"/>
            <p:cNvSpPr/>
            <p:nvPr/>
          </p:nvSpPr>
          <p:spPr>
            <a:xfrm>
              <a:off x="6470865" y="3514873"/>
              <a:ext cx="6577" cy="35191"/>
            </a:xfrm>
            <a:custGeom>
              <a:avLst/>
              <a:gdLst/>
              <a:ahLst/>
              <a:cxnLst/>
              <a:rect l="l" t="t" r="r" b="b"/>
              <a:pathLst>
                <a:path w="368" h="1969" extrusionOk="0">
                  <a:moveTo>
                    <a:pt x="368" y="0"/>
                  </a:moveTo>
                  <a:lnTo>
                    <a:pt x="1" y="134"/>
                  </a:lnTo>
                  <a:lnTo>
                    <a:pt x="1" y="1968"/>
                  </a:lnTo>
                  <a:lnTo>
                    <a:pt x="368" y="1768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72"/>
            <p:cNvSpPr/>
            <p:nvPr/>
          </p:nvSpPr>
          <p:spPr>
            <a:xfrm>
              <a:off x="6253267" y="3624556"/>
              <a:ext cx="20285" cy="32814"/>
            </a:xfrm>
            <a:custGeom>
              <a:avLst/>
              <a:gdLst/>
              <a:ahLst/>
              <a:cxnLst/>
              <a:rect l="l" t="t" r="r" b="b"/>
              <a:pathLst>
                <a:path w="1135" h="1836" extrusionOk="0">
                  <a:moveTo>
                    <a:pt x="0" y="1"/>
                  </a:moveTo>
                  <a:lnTo>
                    <a:pt x="0" y="1836"/>
                  </a:lnTo>
                  <a:lnTo>
                    <a:pt x="1135" y="1836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72"/>
            <p:cNvSpPr/>
            <p:nvPr/>
          </p:nvSpPr>
          <p:spPr>
            <a:xfrm>
              <a:off x="6000496" y="3546471"/>
              <a:ext cx="12529" cy="41142"/>
            </a:xfrm>
            <a:custGeom>
              <a:avLst/>
              <a:gdLst/>
              <a:ahLst/>
              <a:cxnLst/>
              <a:rect l="l" t="t" r="r" b="b"/>
              <a:pathLst>
                <a:path w="701" h="2302" extrusionOk="0">
                  <a:moveTo>
                    <a:pt x="0" y="0"/>
                  </a:moveTo>
                  <a:lnTo>
                    <a:pt x="0" y="1768"/>
                  </a:lnTo>
                  <a:lnTo>
                    <a:pt x="701" y="2302"/>
                  </a:lnTo>
                  <a:lnTo>
                    <a:pt x="701" y="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72"/>
            <p:cNvSpPr/>
            <p:nvPr/>
          </p:nvSpPr>
          <p:spPr>
            <a:xfrm>
              <a:off x="6470865" y="3514873"/>
              <a:ext cx="6577" cy="35191"/>
            </a:xfrm>
            <a:custGeom>
              <a:avLst/>
              <a:gdLst/>
              <a:ahLst/>
              <a:cxnLst/>
              <a:rect l="l" t="t" r="r" b="b"/>
              <a:pathLst>
                <a:path w="368" h="1969" extrusionOk="0">
                  <a:moveTo>
                    <a:pt x="368" y="0"/>
                  </a:moveTo>
                  <a:lnTo>
                    <a:pt x="1" y="134"/>
                  </a:lnTo>
                  <a:lnTo>
                    <a:pt x="1" y="1968"/>
                  </a:lnTo>
                  <a:lnTo>
                    <a:pt x="368" y="1768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72"/>
            <p:cNvSpPr/>
            <p:nvPr/>
          </p:nvSpPr>
          <p:spPr>
            <a:xfrm>
              <a:off x="6183511" y="3043897"/>
              <a:ext cx="92437" cy="340275"/>
            </a:xfrm>
            <a:custGeom>
              <a:avLst/>
              <a:gdLst/>
              <a:ahLst/>
              <a:cxnLst/>
              <a:rect l="l" t="t" r="r" b="b"/>
              <a:pathLst>
                <a:path w="5172" h="19039" extrusionOk="0">
                  <a:moveTo>
                    <a:pt x="1" y="0"/>
                  </a:moveTo>
                  <a:lnTo>
                    <a:pt x="1" y="17913"/>
                  </a:lnTo>
                  <a:cubicBezTo>
                    <a:pt x="1" y="18663"/>
                    <a:pt x="1293" y="19039"/>
                    <a:pt x="2586" y="19039"/>
                  </a:cubicBezTo>
                  <a:cubicBezTo>
                    <a:pt x="3878" y="19039"/>
                    <a:pt x="5171" y="18663"/>
                    <a:pt x="5171" y="17913"/>
                  </a:cubicBezTo>
                  <a:lnTo>
                    <a:pt x="5171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72"/>
            <p:cNvSpPr/>
            <p:nvPr/>
          </p:nvSpPr>
          <p:spPr>
            <a:xfrm>
              <a:off x="5710747" y="2195132"/>
              <a:ext cx="570562" cy="804066"/>
            </a:xfrm>
            <a:custGeom>
              <a:avLst/>
              <a:gdLst/>
              <a:ahLst/>
              <a:cxnLst/>
              <a:rect l="l" t="t" r="r" b="b"/>
              <a:pathLst>
                <a:path w="31924" h="44989" extrusionOk="0">
                  <a:moveTo>
                    <a:pt x="22784" y="0"/>
                  </a:moveTo>
                  <a:cubicBezTo>
                    <a:pt x="22614" y="0"/>
                    <a:pt x="22517" y="23"/>
                    <a:pt x="22517" y="23"/>
                  </a:cubicBezTo>
                  <a:lnTo>
                    <a:pt x="0" y="10197"/>
                  </a:lnTo>
                  <a:lnTo>
                    <a:pt x="10675" y="44988"/>
                  </a:lnTo>
                  <a:lnTo>
                    <a:pt x="30522" y="34648"/>
                  </a:lnTo>
                  <a:cubicBezTo>
                    <a:pt x="30522" y="34648"/>
                    <a:pt x="31923" y="27843"/>
                    <a:pt x="27220" y="20471"/>
                  </a:cubicBezTo>
                  <a:cubicBezTo>
                    <a:pt x="27220" y="20471"/>
                    <a:pt x="28621" y="7295"/>
                    <a:pt x="26286" y="2891"/>
                  </a:cubicBezTo>
                  <a:cubicBezTo>
                    <a:pt x="24931" y="285"/>
                    <a:pt x="23392" y="0"/>
                    <a:pt x="22784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72"/>
            <p:cNvSpPr/>
            <p:nvPr/>
          </p:nvSpPr>
          <p:spPr>
            <a:xfrm>
              <a:off x="5710747" y="2195132"/>
              <a:ext cx="570562" cy="804066"/>
            </a:xfrm>
            <a:custGeom>
              <a:avLst/>
              <a:gdLst/>
              <a:ahLst/>
              <a:cxnLst/>
              <a:rect l="l" t="t" r="r" b="b"/>
              <a:pathLst>
                <a:path w="31924" h="44989" extrusionOk="0">
                  <a:moveTo>
                    <a:pt x="22784" y="0"/>
                  </a:moveTo>
                  <a:cubicBezTo>
                    <a:pt x="22614" y="0"/>
                    <a:pt x="22517" y="23"/>
                    <a:pt x="22517" y="23"/>
                  </a:cubicBezTo>
                  <a:lnTo>
                    <a:pt x="0" y="10197"/>
                  </a:lnTo>
                  <a:lnTo>
                    <a:pt x="10675" y="44988"/>
                  </a:lnTo>
                  <a:lnTo>
                    <a:pt x="30522" y="34648"/>
                  </a:lnTo>
                  <a:cubicBezTo>
                    <a:pt x="30522" y="34648"/>
                    <a:pt x="31923" y="27843"/>
                    <a:pt x="27220" y="20471"/>
                  </a:cubicBezTo>
                  <a:cubicBezTo>
                    <a:pt x="27220" y="20471"/>
                    <a:pt x="28621" y="7295"/>
                    <a:pt x="26286" y="2891"/>
                  </a:cubicBezTo>
                  <a:cubicBezTo>
                    <a:pt x="24931" y="285"/>
                    <a:pt x="23392" y="0"/>
                    <a:pt x="227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72"/>
            <p:cNvSpPr/>
            <p:nvPr/>
          </p:nvSpPr>
          <p:spPr>
            <a:xfrm>
              <a:off x="5710158" y="2195078"/>
              <a:ext cx="453693" cy="225229"/>
            </a:xfrm>
            <a:custGeom>
              <a:avLst/>
              <a:gdLst/>
              <a:ahLst/>
              <a:cxnLst/>
              <a:rect l="l" t="t" r="r" b="b"/>
              <a:pathLst>
                <a:path w="25385" h="12602" extrusionOk="0">
                  <a:moveTo>
                    <a:pt x="22804" y="1"/>
                  </a:moveTo>
                  <a:cubicBezTo>
                    <a:pt x="22621" y="1"/>
                    <a:pt x="22516" y="26"/>
                    <a:pt x="22516" y="26"/>
                  </a:cubicBezTo>
                  <a:lnTo>
                    <a:pt x="0" y="10200"/>
                  </a:lnTo>
                  <a:lnTo>
                    <a:pt x="767" y="12601"/>
                  </a:lnTo>
                  <a:lnTo>
                    <a:pt x="25385" y="1460"/>
                  </a:lnTo>
                  <a:cubicBezTo>
                    <a:pt x="24319" y="177"/>
                    <a:pt x="23289" y="1"/>
                    <a:pt x="2280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72"/>
            <p:cNvSpPr/>
            <p:nvPr/>
          </p:nvSpPr>
          <p:spPr>
            <a:xfrm>
              <a:off x="5710158" y="2195078"/>
              <a:ext cx="453693" cy="225229"/>
            </a:xfrm>
            <a:custGeom>
              <a:avLst/>
              <a:gdLst/>
              <a:ahLst/>
              <a:cxnLst/>
              <a:rect l="l" t="t" r="r" b="b"/>
              <a:pathLst>
                <a:path w="25385" h="12602" extrusionOk="0">
                  <a:moveTo>
                    <a:pt x="22804" y="1"/>
                  </a:moveTo>
                  <a:cubicBezTo>
                    <a:pt x="22621" y="1"/>
                    <a:pt x="22516" y="26"/>
                    <a:pt x="22516" y="26"/>
                  </a:cubicBezTo>
                  <a:lnTo>
                    <a:pt x="0" y="10200"/>
                  </a:lnTo>
                  <a:lnTo>
                    <a:pt x="767" y="12601"/>
                  </a:lnTo>
                  <a:lnTo>
                    <a:pt x="25385" y="1460"/>
                  </a:lnTo>
                  <a:cubicBezTo>
                    <a:pt x="24319" y="177"/>
                    <a:pt x="23289" y="1"/>
                    <a:pt x="228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72"/>
            <p:cNvSpPr/>
            <p:nvPr/>
          </p:nvSpPr>
          <p:spPr>
            <a:xfrm>
              <a:off x="5902126" y="2778294"/>
              <a:ext cx="759546" cy="478036"/>
            </a:xfrm>
            <a:custGeom>
              <a:avLst/>
              <a:gdLst/>
              <a:ahLst/>
              <a:cxnLst/>
              <a:rect l="l" t="t" r="r" b="b"/>
              <a:pathLst>
                <a:path w="42498" h="26747" extrusionOk="0">
                  <a:moveTo>
                    <a:pt x="24851" y="0"/>
                  </a:moveTo>
                  <a:cubicBezTo>
                    <a:pt x="24167" y="0"/>
                    <a:pt x="23486" y="142"/>
                    <a:pt x="22850" y="417"/>
                  </a:cubicBezTo>
                  <a:lnTo>
                    <a:pt x="1935" y="11359"/>
                  </a:lnTo>
                  <a:cubicBezTo>
                    <a:pt x="801" y="12026"/>
                    <a:pt x="67" y="13227"/>
                    <a:pt x="0" y="14561"/>
                  </a:cubicBezTo>
                  <a:lnTo>
                    <a:pt x="0" y="15662"/>
                  </a:lnTo>
                  <a:cubicBezTo>
                    <a:pt x="67" y="16963"/>
                    <a:pt x="767" y="18197"/>
                    <a:pt x="1868" y="18931"/>
                  </a:cubicBezTo>
                  <a:lnTo>
                    <a:pt x="14644" y="26269"/>
                  </a:lnTo>
                  <a:cubicBezTo>
                    <a:pt x="15280" y="26587"/>
                    <a:pt x="15971" y="26746"/>
                    <a:pt x="16660" y="26746"/>
                  </a:cubicBezTo>
                  <a:cubicBezTo>
                    <a:pt x="17272" y="26746"/>
                    <a:pt x="17881" y="26620"/>
                    <a:pt x="18447" y="26369"/>
                  </a:cubicBezTo>
                  <a:lnTo>
                    <a:pt x="40562" y="14761"/>
                  </a:lnTo>
                  <a:cubicBezTo>
                    <a:pt x="41697" y="14060"/>
                    <a:pt x="42430" y="12860"/>
                    <a:pt x="42497" y="11559"/>
                  </a:cubicBezTo>
                  <a:lnTo>
                    <a:pt x="42497" y="10458"/>
                  </a:lnTo>
                  <a:cubicBezTo>
                    <a:pt x="42430" y="9157"/>
                    <a:pt x="41697" y="7956"/>
                    <a:pt x="40562" y="7322"/>
                  </a:cubicBezTo>
                  <a:lnTo>
                    <a:pt x="26753" y="384"/>
                  </a:lnTo>
                  <a:cubicBezTo>
                    <a:pt x="26139" y="126"/>
                    <a:pt x="25493" y="0"/>
                    <a:pt x="24851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72"/>
            <p:cNvSpPr/>
            <p:nvPr/>
          </p:nvSpPr>
          <p:spPr>
            <a:xfrm>
              <a:off x="5902126" y="2778294"/>
              <a:ext cx="759546" cy="478036"/>
            </a:xfrm>
            <a:custGeom>
              <a:avLst/>
              <a:gdLst/>
              <a:ahLst/>
              <a:cxnLst/>
              <a:rect l="l" t="t" r="r" b="b"/>
              <a:pathLst>
                <a:path w="42498" h="26747" extrusionOk="0">
                  <a:moveTo>
                    <a:pt x="24851" y="0"/>
                  </a:moveTo>
                  <a:cubicBezTo>
                    <a:pt x="24167" y="0"/>
                    <a:pt x="23486" y="142"/>
                    <a:pt x="22850" y="417"/>
                  </a:cubicBezTo>
                  <a:lnTo>
                    <a:pt x="1935" y="11359"/>
                  </a:lnTo>
                  <a:cubicBezTo>
                    <a:pt x="801" y="12026"/>
                    <a:pt x="67" y="13227"/>
                    <a:pt x="0" y="14561"/>
                  </a:cubicBezTo>
                  <a:lnTo>
                    <a:pt x="0" y="15662"/>
                  </a:lnTo>
                  <a:cubicBezTo>
                    <a:pt x="67" y="16963"/>
                    <a:pt x="767" y="18197"/>
                    <a:pt x="1868" y="18931"/>
                  </a:cubicBezTo>
                  <a:lnTo>
                    <a:pt x="14644" y="26269"/>
                  </a:lnTo>
                  <a:cubicBezTo>
                    <a:pt x="15280" y="26587"/>
                    <a:pt x="15971" y="26746"/>
                    <a:pt x="16660" y="26746"/>
                  </a:cubicBezTo>
                  <a:cubicBezTo>
                    <a:pt x="17272" y="26746"/>
                    <a:pt x="17881" y="26620"/>
                    <a:pt x="18447" y="26369"/>
                  </a:cubicBezTo>
                  <a:lnTo>
                    <a:pt x="40562" y="14761"/>
                  </a:lnTo>
                  <a:cubicBezTo>
                    <a:pt x="41697" y="14060"/>
                    <a:pt x="42430" y="12860"/>
                    <a:pt x="42497" y="11559"/>
                  </a:cubicBezTo>
                  <a:lnTo>
                    <a:pt x="42497" y="10458"/>
                  </a:lnTo>
                  <a:cubicBezTo>
                    <a:pt x="42430" y="9157"/>
                    <a:pt x="41697" y="7956"/>
                    <a:pt x="40562" y="7322"/>
                  </a:cubicBezTo>
                  <a:lnTo>
                    <a:pt x="26753" y="384"/>
                  </a:lnTo>
                  <a:cubicBezTo>
                    <a:pt x="26139" y="126"/>
                    <a:pt x="25493" y="0"/>
                    <a:pt x="248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72"/>
            <p:cNvSpPr/>
            <p:nvPr/>
          </p:nvSpPr>
          <p:spPr>
            <a:xfrm>
              <a:off x="5902126" y="2778294"/>
              <a:ext cx="759546" cy="478036"/>
            </a:xfrm>
            <a:custGeom>
              <a:avLst/>
              <a:gdLst/>
              <a:ahLst/>
              <a:cxnLst/>
              <a:rect l="l" t="t" r="r" b="b"/>
              <a:pathLst>
                <a:path w="42498" h="26747" extrusionOk="0">
                  <a:moveTo>
                    <a:pt x="24851" y="0"/>
                  </a:moveTo>
                  <a:cubicBezTo>
                    <a:pt x="24167" y="0"/>
                    <a:pt x="23486" y="142"/>
                    <a:pt x="22850" y="417"/>
                  </a:cubicBezTo>
                  <a:lnTo>
                    <a:pt x="1935" y="11359"/>
                  </a:lnTo>
                  <a:cubicBezTo>
                    <a:pt x="801" y="12026"/>
                    <a:pt x="67" y="13227"/>
                    <a:pt x="0" y="14561"/>
                  </a:cubicBezTo>
                  <a:lnTo>
                    <a:pt x="0" y="15662"/>
                  </a:lnTo>
                  <a:cubicBezTo>
                    <a:pt x="67" y="16963"/>
                    <a:pt x="767" y="18197"/>
                    <a:pt x="1868" y="18931"/>
                  </a:cubicBezTo>
                  <a:lnTo>
                    <a:pt x="14644" y="26269"/>
                  </a:lnTo>
                  <a:cubicBezTo>
                    <a:pt x="15280" y="26587"/>
                    <a:pt x="15971" y="26746"/>
                    <a:pt x="16660" y="26746"/>
                  </a:cubicBezTo>
                  <a:cubicBezTo>
                    <a:pt x="17272" y="26746"/>
                    <a:pt x="17881" y="26620"/>
                    <a:pt x="18447" y="26369"/>
                  </a:cubicBezTo>
                  <a:lnTo>
                    <a:pt x="40562" y="14761"/>
                  </a:lnTo>
                  <a:cubicBezTo>
                    <a:pt x="41697" y="14060"/>
                    <a:pt x="42430" y="12860"/>
                    <a:pt x="42497" y="11559"/>
                  </a:cubicBezTo>
                  <a:lnTo>
                    <a:pt x="42497" y="10458"/>
                  </a:lnTo>
                  <a:cubicBezTo>
                    <a:pt x="42430" y="9157"/>
                    <a:pt x="41697" y="7956"/>
                    <a:pt x="40562" y="7322"/>
                  </a:cubicBezTo>
                  <a:lnTo>
                    <a:pt x="26753" y="384"/>
                  </a:lnTo>
                  <a:cubicBezTo>
                    <a:pt x="26139" y="126"/>
                    <a:pt x="25493" y="0"/>
                    <a:pt x="24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72"/>
            <p:cNvSpPr/>
            <p:nvPr/>
          </p:nvSpPr>
          <p:spPr>
            <a:xfrm>
              <a:off x="5901519" y="2984274"/>
              <a:ext cx="304673" cy="272377"/>
            </a:xfrm>
            <a:custGeom>
              <a:avLst/>
              <a:gdLst/>
              <a:ahLst/>
              <a:cxnLst/>
              <a:rect l="l" t="t" r="r" b="b"/>
              <a:pathLst>
                <a:path w="17047" h="15240" extrusionOk="0">
                  <a:moveTo>
                    <a:pt x="1669" y="0"/>
                  </a:moveTo>
                  <a:cubicBezTo>
                    <a:pt x="701" y="701"/>
                    <a:pt x="67" y="1802"/>
                    <a:pt x="1" y="3036"/>
                  </a:cubicBezTo>
                  <a:lnTo>
                    <a:pt x="1" y="4137"/>
                  </a:lnTo>
                  <a:cubicBezTo>
                    <a:pt x="67" y="5438"/>
                    <a:pt x="801" y="6672"/>
                    <a:pt x="1902" y="7406"/>
                  </a:cubicBezTo>
                  <a:lnTo>
                    <a:pt x="14645" y="14744"/>
                  </a:lnTo>
                  <a:cubicBezTo>
                    <a:pt x="15239" y="15069"/>
                    <a:pt x="15899" y="15240"/>
                    <a:pt x="16572" y="15240"/>
                  </a:cubicBezTo>
                  <a:cubicBezTo>
                    <a:pt x="16730" y="15240"/>
                    <a:pt x="16888" y="15230"/>
                    <a:pt x="17046" y="15211"/>
                  </a:cubicBezTo>
                  <a:lnTo>
                    <a:pt x="16613" y="9774"/>
                  </a:lnTo>
                  <a:cubicBezTo>
                    <a:pt x="15945" y="9774"/>
                    <a:pt x="15278" y="9607"/>
                    <a:pt x="14678" y="9307"/>
                  </a:cubicBezTo>
                  <a:lnTo>
                    <a:pt x="1902" y="1935"/>
                  </a:lnTo>
                  <a:cubicBezTo>
                    <a:pt x="968" y="1401"/>
                    <a:pt x="901" y="567"/>
                    <a:pt x="16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72"/>
            <p:cNvSpPr/>
            <p:nvPr/>
          </p:nvSpPr>
          <p:spPr>
            <a:xfrm>
              <a:off x="6112575" y="2176473"/>
              <a:ext cx="506757" cy="740440"/>
            </a:xfrm>
            <a:custGeom>
              <a:avLst/>
              <a:gdLst/>
              <a:ahLst/>
              <a:cxnLst/>
              <a:rect l="l" t="t" r="r" b="b"/>
              <a:pathLst>
                <a:path w="28354" h="41429" extrusionOk="0">
                  <a:moveTo>
                    <a:pt x="3657" y="0"/>
                  </a:moveTo>
                  <a:cubicBezTo>
                    <a:pt x="1560" y="0"/>
                    <a:pt x="0" y="1067"/>
                    <a:pt x="0" y="1067"/>
                  </a:cubicBezTo>
                  <a:cubicBezTo>
                    <a:pt x="2635" y="2568"/>
                    <a:pt x="3836" y="5036"/>
                    <a:pt x="4737" y="11508"/>
                  </a:cubicBezTo>
                  <a:cubicBezTo>
                    <a:pt x="5704" y="18513"/>
                    <a:pt x="4237" y="21982"/>
                    <a:pt x="4237" y="21982"/>
                  </a:cubicBezTo>
                  <a:cubicBezTo>
                    <a:pt x="8239" y="26985"/>
                    <a:pt x="8039" y="35692"/>
                    <a:pt x="8039" y="35692"/>
                  </a:cubicBezTo>
                  <a:cubicBezTo>
                    <a:pt x="13677" y="36826"/>
                    <a:pt x="20381" y="39161"/>
                    <a:pt x="24551" y="41429"/>
                  </a:cubicBezTo>
                  <a:lnTo>
                    <a:pt x="28354" y="27419"/>
                  </a:lnTo>
                  <a:cubicBezTo>
                    <a:pt x="25227" y="27419"/>
                    <a:pt x="19158" y="29339"/>
                    <a:pt x="14923" y="29339"/>
                  </a:cubicBezTo>
                  <a:cubicBezTo>
                    <a:pt x="13329" y="29339"/>
                    <a:pt x="11995" y="29067"/>
                    <a:pt x="11175" y="28320"/>
                  </a:cubicBezTo>
                  <a:cubicBezTo>
                    <a:pt x="8173" y="25584"/>
                    <a:pt x="8273" y="18112"/>
                    <a:pt x="8640" y="13809"/>
                  </a:cubicBezTo>
                  <a:cubicBezTo>
                    <a:pt x="9007" y="9506"/>
                    <a:pt x="10141" y="2801"/>
                    <a:pt x="6705" y="833"/>
                  </a:cubicBezTo>
                  <a:cubicBezTo>
                    <a:pt x="5642" y="214"/>
                    <a:pt x="4596" y="0"/>
                    <a:pt x="3657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72"/>
            <p:cNvSpPr/>
            <p:nvPr/>
          </p:nvSpPr>
          <p:spPr>
            <a:xfrm>
              <a:off x="6112575" y="2176473"/>
              <a:ext cx="506757" cy="740440"/>
            </a:xfrm>
            <a:custGeom>
              <a:avLst/>
              <a:gdLst/>
              <a:ahLst/>
              <a:cxnLst/>
              <a:rect l="l" t="t" r="r" b="b"/>
              <a:pathLst>
                <a:path w="28354" h="41429" extrusionOk="0">
                  <a:moveTo>
                    <a:pt x="3657" y="0"/>
                  </a:moveTo>
                  <a:cubicBezTo>
                    <a:pt x="1560" y="0"/>
                    <a:pt x="0" y="1067"/>
                    <a:pt x="0" y="1067"/>
                  </a:cubicBezTo>
                  <a:cubicBezTo>
                    <a:pt x="2635" y="2568"/>
                    <a:pt x="3836" y="5036"/>
                    <a:pt x="4737" y="11508"/>
                  </a:cubicBezTo>
                  <a:cubicBezTo>
                    <a:pt x="5704" y="18513"/>
                    <a:pt x="4237" y="21982"/>
                    <a:pt x="4237" y="21982"/>
                  </a:cubicBezTo>
                  <a:cubicBezTo>
                    <a:pt x="8239" y="26985"/>
                    <a:pt x="8039" y="35692"/>
                    <a:pt x="8039" y="35692"/>
                  </a:cubicBezTo>
                  <a:cubicBezTo>
                    <a:pt x="13677" y="36826"/>
                    <a:pt x="20381" y="39161"/>
                    <a:pt x="24551" y="41429"/>
                  </a:cubicBezTo>
                  <a:lnTo>
                    <a:pt x="28354" y="27419"/>
                  </a:lnTo>
                  <a:cubicBezTo>
                    <a:pt x="25227" y="27419"/>
                    <a:pt x="19158" y="29339"/>
                    <a:pt x="14923" y="29339"/>
                  </a:cubicBezTo>
                  <a:cubicBezTo>
                    <a:pt x="13329" y="29339"/>
                    <a:pt x="11995" y="29067"/>
                    <a:pt x="11175" y="28320"/>
                  </a:cubicBezTo>
                  <a:cubicBezTo>
                    <a:pt x="8173" y="25584"/>
                    <a:pt x="8273" y="18112"/>
                    <a:pt x="8640" y="13809"/>
                  </a:cubicBezTo>
                  <a:cubicBezTo>
                    <a:pt x="9007" y="9506"/>
                    <a:pt x="10141" y="2801"/>
                    <a:pt x="6705" y="833"/>
                  </a:cubicBezTo>
                  <a:cubicBezTo>
                    <a:pt x="5642" y="214"/>
                    <a:pt x="4596" y="0"/>
                    <a:pt x="3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72"/>
            <p:cNvSpPr/>
            <p:nvPr/>
          </p:nvSpPr>
          <p:spPr>
            <a:xfrm>
              <a:off x="6533472" y="2666769"/>
              <a:ext cx="134151" cy="250144"/>
            </a:xfrm>
            <a:custGeom>
              <a:avLst/>
              <a:gdLst/>
              <a:ahLst/>
              <a:cxnLst/>
              <a:rect l="l" t="t" r="r" b="b"/>
              <a:pathLst>
                <a:path w="7506" h="13996" extrusionOk="0">
                  <a:moveTo>
                    <a:pt x="4819" y="1"/>
                  </a:moveTo>
                  <a:cubicBezTo>
                    <a:pt x="3579" y="1"/>
                    <a:pt x="2100" y="706"/>
                    <a:pt x="1368" y="2421"/>
                  </a:cubicBezTo>
                  <a:cubicBezTo>
                    <a:pt x="0" y="5557"/>
                    <a:pt x="801" y="12762"/>
                    <a:pt x="1001" y="13996"/>
                  </a:cubicBezTo>
                  <a:lnTo>
                    <a:pt x="3369" y="12628"/>
                  </a:lnTo>
                  <a:cubicBezTo>
                    <a:pt x="3369" y="8559"/>
                    <a:pt x="3836" y="6958"/>
                    <a:pt x="5137" y="5290"/>
                  </a:cubicBezTo>
                  <a:cubicBezTo>
                    <a:pt x="6672" y="3288"/>
                    <a:pt x="7506" y="1854"/>
                    <a:pt x="6572" y="686"/>
                  </a:cubicBezTo>
                  <a:cubicBezTo>
                    <a:pt x="6211" y="251"/>
                    <a:pt x="5557" y="1"/>
                    <a:pt x="4819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72"/>
            <p:cNvSpPr/>
            <p:nvPr/>
          </p:nvSpPr>
          <p:spPr>
            <a:xfrm>
              <a:off x="6533472" y="2666769"/>
              <a:ext cx="134151" cy="250144"/>
            </a:xfrm>
            <a:custGeom>
              <a:avLst/>
              <a:gdLst/>
              <a:ahLst/>
              <a:cxnLst/>
              <a:rect l="l" t="t" r="r" b="b"/>
              <a:pathLst>
                <a:path w="7506" h="13996" extrusionOk="0">
                  <a:moveTo>
                    <a:pt x="4819" y="1"/>
                  </a:moveTo>
                  <a:cubicBezTo>
                    <a:pt x="3579" y="1"/>
                    <a:pt x="2100" y="706"/>
                    <a:pt x="1368" y="2421"/>
                  </a:cubicBezTo>
                  <a:cubicBezTo>
                    <a:pt x="0" y="5557"/>
                    <a:pt x="801" y="12762"/>
                    <a:pt x="1001" y="13996"/>
                  </a:cubicBezTo>
                  <a:lnTo>
                    <a:pt x="3369" y="12628"/>
                  </a:lnTo>
                  <a:cubicBezTo>
                    <a:pt x="3369" y="8559"/>
                    <a:pt x="3836" y="6958"/>
                    <a:pt x="5137" y="5290"/>
                  </a:cubicBezTo>
                  <a:cubicBezTo>
                    <a:pt x="6672" y="3288"/>
                    <a:pt x="7506" y="1854"/>
                    <a:pt x="6572" y="686"/>
                  </a:cubicBezTo>
                  <a:cubicBezTo>
                    <a:pt x="6211" y="251"/>
                    <a:pt x="5557" y="1"/>
                    <a:pt x="48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72"/>
            <p:cNvSpPr/>
            <p:nvPr/>
          </p:nvSpPr>
          <p:spPr>
            <a:xfrm>
              <a:off x="6533472" y="2666769"/>
              <a:ext cx="134151" cy="250144"/>
            </a:xfrm>
            <a:custGeom>
              <a:avLst/>
              <a:gdLst/>
              <a:ahLst/>
              <a:cxnLst/>
              <a:rect l="l" t="t" r="r" b="b"/>
              <a:pathLst>
                <a:path w="7506" h="13996" extrusionOk="0">
                  <a:moveTo>
                    <a:pt x="4819" y="1"/>
                  </a:moveTo>
                  <a:cubicBezTo>
                    <a:pt x="3579" y="1"/>
                    <a:pt x="2100" y="706"/>
                    <a:pt x="1368" y="2421"/>
                  </a:cubicBezTo>
                  <a:cubicBezTo>
                    <a:pt x="0" y="5557"/>
                    <a:pt x="801" y="12762"/>
                    <a:pt x="1001" y="13996"/>
                  </a:cubicBezTo>
                  <a:lnTo>
                    <a:pt x="3369" y="12628"/>
                  </a:lnTo>
                  <a:cubicBezTo>
                    <a:pt x="3369" y="8559"/>
                    <a:pt x="3836" y="6958"/>
                    <a:pt x="5137" y="5290"/>
                  </a:cubicBezTo>
                  <a:cubicBezTo>
                    <a:pt x="6672" y="3288"/>
                    <a:pt x="7506" y="1854"/>
                    <a:pt x="6572" y="686"/>
                  </a:cubicBezTo>
                  <a:cubicBezTo>
                    <a:pt x="6211" y="251"/>
                    <a:pt x="5557" y="1"/>
                    <a:pt x="48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72"/>
            <p:cNvSpPr/>
            <p:nvPr/>
          </p:nvSpPr>
          <p:spPr>
            <a:xfrm>
              <a:off x="6571630" y="2441808"/>
              <a:ext cx="110899" cy="122087"/>
            </a:xfrm>
            <a:custGeom>
              <a:avLst/>
              <a:gdLst/>
              <a:ahLst/>
              <a:cxnLst/>
              <a:rect l="l" t="t" r="r" b="b"/>
              <a:pathLst>
                <a:path w="6205" h="6831" extrusionOk="0">
                  <a:moveTo>
                    <a:pt x="1472" y="1"/>
                  </a:moveTo>
                  <a:cubicBezTo>
                    <a:pt x="1191" y="1"/>
                    <a:pt x="930" y="102"/>
                    <a:pt x="701" y="331"/>
                  </a:cubicBezTo>
                  <a:cubicBezTo>
                    <a:pt x="0" y="1031"/>
                    <a:pt x="534" y="3366"/>
                    <a:pt x="1401" y="4534"/>
                  </a:cubicBezTo>
                  <a:cubicBezTo>
                    <a:pt x="2109" y="5460"/>
                    <a:pt x="3462" y="6830"/>
                    <a:pt x="4516" y="6830"/>
                  </a:cubicBezTo>
                  <a:cubicBezTo>
                    <a:pt x="4753" y="6830"/>
                    <a:pt x="4975" y="6761"/>
                    <a:pt x="5171" y="6602"/>
                  </a:cubicBezTo>
                  <a:cubicBezTo>
                    <a:pt x="6205" y="5768"/>
                    <a:pt x="5604" y="4134"/>
                    <a:pt x="4603" y="2633"/>
                  </a:cubicBezTo>
                  <a:cubicBezTo>
                    <a:pt x="3694" y="1256"/>
                    <a:pt x="2462" y="1"/>
                    <a:pt x="1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72"/>
            <p:cNvSpPr/>
            <p:nvPr/>
          </p:nvSpPr>
          <p:spPr>
            <a:xfrm>
              <a:off x="6222866" y="2295093"/>
              <a:ext cx="406010" cy="355162"/>
            </a:xfrm>
            <a:custGeom>
              <a:avLst/>
              <a:gdLst/>
              <a:ahLst/>
              <a:cxnLst/>
              <a:rect l="l" t="t" r="r" b="b"/>
              <a:pathLst>
                <a:path w="22717" h="19872" extrusionOk="0">
                  <a:moveTo>
                    <a:pt x="0" y="34"/>
                  </a:moveTo>
                  <a:lnTo>
                    <a:pt x="2602" y="8673"/>
                  </a:lnTo>
                  <a:cubicBezTo>
                    <a:pt x="2602" y="8673"/>
                    <a:pt x="11108" y="16646"/>
                    <a:pt x="13877" y="18680"/>
                  </a:cubicBezTo>
                  <a:cubicBezTo>
                    <a:pt x="15039" y="19534"/>
                    <a:pt x="15924" y="19871"/>
                    <a:pt x="16667" y="19871"/>
                  </a:cubicBezTo>
                  <a:cubicBezTo>
                    <a:pt x="17694" y="19871"/>
                    <a:pt x="18448" y="19227"/>
                    <a:pt x="19281" y="18414"/>
                  </a:cubicBezTo>
                  <a:cubicBezTo>
                    <a:pt x="19714" y="18013"/>
                    <a:pt x="21682" y="15845"/>
                    <a:pt x="22716" y="14511"/>
                  </a:cubicBezTo>
                  <a:lnTo>
                    <a:pt x="17880" y="11008"/>
                  </a:lnTo>
                  <a:lnTo>
                    <a:pt x="16212" y="12543"/>
                  </a:lnTo>
                  <a:cubicBezTo>
                    <a:pt x="16212" y="12543"/>
                    <a:pt x="7806" y="3636"/>
                    <a:pt x="6171" y="1968"/>
                  </a:cubicBezTo>
                  <a:cubicBezTo>
                    <a:pt x="4203" y="0"/>
                    <a:pt x="2202" y="234"/>
                    <a:pt x="0" y="34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72"/>
            <p:cNvSpPr/>
            <p:nvPr/>
          </p:nvSpPr>
          <p:spPr>
            <a:xfrm>
              <a:off x="6720079" y="2299364"/>
              <a:ext cx="93008" cy="49400"/>
            </a:xfrm>
            <a:custGeom>
              <a:avLst/>
              <a:gdLst/>
              <a:ahLst/>
              <a:cxnLst/>
              <a:rect l="l" t="t" r="r" b="b"/>
              <a:pathLst>
                <a:path w="5204" h="2764" extrusionOk="0">
                  <a:moveTo>
                    <a:pt x="2900" y="0"/>
                  </a:moveTo>
                  <a:cubicBezTo>
                    <a:pt x="1957" y="0"/>
                    <a:pt x="852" y="311"/>
                    <a:pt x="0" y="495"/>
                  </a:cubicBezTo>
                  <a:lnTo>
                    <a:pt x="3803" y="2764"/>
                  </a:lnTo>
                  <a:lnTo>
                    <a:pt x="5204" y="1162"/>
                  </a:lnTo>
                  <a:cubicBezTo>
                    <a:pt x="5204" y="1162"/>
                    <a:pt x="5104" y="762"/>
                    <a:pt x="4036" y="228"/>
                  </a:cubicBezTo>
                  <a:cubicBezTo>
                    <a:pt x="3716" y="63"/>
                    <a:pt x="3324" y="0"/>
                    <a:pt x="2900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72"/>
            <p:cNvSpPr/>
            <p:nvPr/>
          </p:nvSpPr>
          <p:spPr>
            <a:xfrm>
              <a:off x="6539424" y="2317737"/>
              <a:ext cx="237311" cy="254594"/>
            </a:xfrm>
            <a:custGeom>
              <a:avLst/>
              <a:gdLst/>
              <a:ahLst/>
              <a:cxnLst/>
              <a:rect l="l" t="t" r="r" b="b"/>
              <a:pathLst>
                <a:path w="13278" h="14245" extrusionOk="0">
                  <a:moveTo>
                    <a:pt x="11709" y="1"/>
                  </a:moveTo>
                  <a:cubicBezTo>
                    <a:pt x="11709" y="1"/>
                    <a:pt x="8707" y="234"/>
                    <a:pt x="7640" y="1502"/>
                  </a:cubicBezTo>
                  <a:cubicBezTo>
                    <a:pt x="6906" y="2403"/>
                    <a:pt x="1869" y="8140"/>
                    <a:pt x="1" y="9908"/>
                  </a:cubicBezTo>
                  <a:lnTo>
                    <a:pt x="4304" y="14245"/>
                  </a:lnTo>
                  <a:cubicBezTo>
                    <a:pt x="5938" y="12043"/>
                    <a:pt x="8140" y="8307"/>
                    <a:pt x="9574" y="7306"/>
                  </a:cubicBezTo>
                  <a:cubicBezTo>
                    <a:pt x="9831" y="7345"/>
                    <a:pt x="10064" y="7362"/>
                    <a:pt x="10277" y="7362"/>
                  </a:cubicBezTo>
                  <a:cubicBezTo>
                    <a:pt x="11701" y="7362"/>
                    <a:pt x="12262" y="6606"/>
                    <a:pt x="13277" y="6606"/>
                  </a:cubicBezTo>
                  <a:lnTo>
                    <a:pt x="11709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72"/>
            <p:cNvSpPr/>
            <p:nvPr/>
          </p:nvSpPr>
          <p:spPr>
            <a:xfrm>
              <a:off x="6691447" y="2172273"/>
              <a:ext cx="178278" cy="307514"/>
            </a:xfrm>
            <a:custGeom>
              <a:avLst/>
              <a:gdLst/>
              <a:ahLst/>
              <a:cxnLst/>
              <a:rect l="l" t="t" r="r" b="b"/>
              <a:pathLst>
                <a:path w="9975" h="17206" extrusionOk="0">
                  <a:moveTo>
                    <a:pt x="8607" y="1"/>
                  </a:moveTo>
                  <a:lnTo>
                    <a:pt x="201" y="16046"/>
                  </a:lnTo>
                  <a:cubicBezTo>
                    <a:pt x="1" y="16446"/>
                    <a:pt x="134" y="16913"/>
                    <a:pt x="535" y="17113"/>
                  </a:cubicBezTo>
                  <a:cubicBezTo>
                    <a:pt x="648" y="17175"/>
                    <a:pt x="775" y="17205"/>
                    <a:pt x="901" y="17205"/>
                  </a:cubicBezTo>
                  <a:cubicBezTo>
                    <a:pt x="1183" y="17205"/>
                    <a:pt x="1464" y="17056"/>
                    <a:pt x="1602" y="16780"/>
                  </a:cubicBezTo>
                  <a:lnTo>
                    <a:pt x="9975" y="735"/>
                  </a:lnTo>
                  <a:lnTo>
                    <a:pt x="86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72"/>
            <p:cNvSpPr/>
            <p:nvPr/>
          </p:nvSpPr>
          <p:spPr>
            <a:xfrm>
              <a:off x="6744511" y="2045789"/>
              <a:ext cx="133561" cy="158440"/>
            </a:xfrm>
            <a:custGeom>
              <a:avLst/>
              <a:gdLst/>
              <a:ahLst/>
              <a:cxnLst/>
              <a:rect l="l" t="t" r="r" b="b"/>
              <a:pathLst>
                <a:path w="7473" h="8865" extrusionOk="0">
                  <a:moveTo>
                    <a:pt x="4602" y="0"/>
                  </a:moveTo>
                  <a:cubicBezTo>
                    <a:pt x="4170" y="0"/>
                    <a:pt x="3682" y="144"/>
                    <a:pt x="3170" y="440"/>
                  </a:cubicBezTo>
                  <a:cubicBezTo>
                    <a:pt x="1302" y="1674"/>
                    <a:pt x="101" y="3709"/>
                    <a:pt x="1" y="5944"/>
                  </a:cubicBezTo>
                  <a:cubicBezTo>
                    <a:pt x="1" y="6944"/>
                    <a:pt x="334" y="7678"/>
                    <a:pt x="935" y="7978"/>
                  </a:cubicBezTo>
                  <a:lnTo>
                    <a:pt x="2069" y="8646"/>
                  </a:lnTo>
                  <a:cubicBezTo>
                    <a:pt x="2312" y="8789"/>
                    <a:pt x="2599" y="8864"/>
                    <a:pt x="2915" y="8864"/>
                  </a:cubicBezTo>
                  <a:cubicBezTo>
                    <a:pt x="3336" y="8864"/>
                    <a:pt x="3809" y="8731"/>
                    <a:pt x="4304" y="8445"/>
                  </a:cubicBezTo>
                  <a:cubicBezTo>
                    <a:pt x="6172" y="7211"/>
                    <a:pt x="7373" y="5176"/>
                    <a:pt x="7473" y="2942"/>
                  </a:cubicBezTo>
                  <a:cubicBezTo>
                    <a:pt x="7473" y="1907"/>
                    <a:pt x="7139" y="1207"/>
                    <a:pt x="6539" y="873"/>
                  </a:cubicBezTo>
                  <a:lnTo>
                    <a:pt x="5405" y="206"/>
                  </a:lnTo>
                  <a:cubicBezTo>
                    <a:pt x="5172" y="70"/>
                    <a:pt x="4901" y="0"/>
                    <a:pt x="4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72"/>
            <p:cNvSpPr/>
            <p:nvPr/>
          </p:nvSpPr>
          <p:spPr>
            <a:xfrm>
              <a:off x="6764778" y="2057621"/>
              <a:ext cx="113294" cy="146697"/>
            </a:xfrm>
            <a:custGeom>
              <a:avLst/>
              <a:gdLst/>
              <a:ahLst/>
              <a:cxnLst/>
              <a:rect l="l" t="t" r="r" b="b"/>
              <a:pathLst>
                <a:path w="6339" h="8208" extrusionOk="0">
                  <a:moveTo>
                    <a:pt x="4599" y="0"/>
                  </a:moveTo>
                  <a:cubicBezTo>
                    <a:pt x="4171" y="0"/>
                    <a:pt x="3686" y="143"/>
                    <a:pt x="3170" y="445"/>
                  </a:cubicBezTo>
                  <a:cubicBezTo>
                    <a:pt x="1302" y="1646"/>
                    <a:pt x="101" y="3681"/>
                    <a:pt x="1" y="5949"/>
                  </a:cubicBezTo>
                  <a:cubicBezTo>
                    <a:pt x="1" y="7374"/>
                    <a:pt x="728" y="8208"/>
                    <a:pt x="1774" y="8208"/>
                  </a:cubicBezTo>
                  <a:cubicBezTo>
                    <a:pt x="2196" y="8208"/>
                    <a:pt x="2671" y="8071"/>
                    <a:pt x="3170" y="7783"/>
                  </a:cubicBezTo>
                  <a:cubicBezTo>
                    <a:pt x="5038" y="6549"/>
                    <a:pt x="6239" y="4514"/>
                    <a:pt x="6339" y="2280"/>
                  </a:cubicBezTo>
                  <a:cubicBezTo>
                    <a:pt x="6339" y="839"/>
                    <a:pt x="5637" y="0"/>
                    <a:pt x="4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72"/>
            <p:cNvSpPr/>
            <p:nvPr/>
          </p:nvSpPr>
          <p:spPr>
            <a:xfrm>
              <a:off x="6772535" y="2066861"/>
              <a:ext cx="231931" cy="205051"/>
            </a:xfrm>
            <a:custGeom>
              <a:avLst/>
              <a:gdLst/>
              <a:ahLst/>
              <a:cxnLst/>
              <a:rect l="l" t="t" r="r" b="b"/>
              <a:pathLst>
                <a:path w="12977" h="11473" extrusionOk="0">
                  <a:moveTo>
                    <a:pt x="4038" y="0"/>
                  </a:moveTo>
                  <a:cubicBezTo>
                    <a:pt x="3665" y="0"/>
                    <a:pt x="3245" y="125"/>
                    <a:pt x="2803" y="395"/>
                  </a:cubicBezTo>
                  <a:cubicBezTo>
                    <a:pt x="1135" y="1462"/>
                    <a:pt x="101" y="3264"/>
                    <a:pt x="1" y="5232"/>
                  </a:cubicBezTo>
                  <a:cubicBezTo>
                    <a:pt x="1" y="6132"/>
                    <a:pt x="301" y="6766"/>
                    <a:pt x="834" y="7066"/>
                  </a:cubicBezTo>
                  <a:lnTo>
                    <a:pt x="8173" y="11303"/>
                  </a:lnTo>
                  <a:cubicBezTo>
                    <a:pt x="8381" y="11414"/>
                    <a:pt x="8624" y="11473"/>
                    <a:pt x="8891" y="11473"/>
                  </a:cubicBezTo>
                  <a:cubicBezTo>
                    <a:pt x="9267" y="11473"/>
                    <a:pt x="9693" y="11356"/>
                    <a:pt x="10141" y="11103"/>
                  </a:cubicBezTo>
                  <a:cubicBezTo>
                    <a:pt x="11809" y="10002"/>
                    <a:pt x="12843" y="8200"/>
                    <a:pt x="12976" y="6232"/>
                  </a:cubicBezTo>
                  <a:cubicBezTo>
                    <a:pt x="12976" y="5332"/>
                    <a:pt x="12643" y="4698"/>
                    <a:pt x="12143" y="4431"/>
                  </a:cubicBezTo>
                  <a:lnTo>
                    <a:pt x="4771" y="195"/>
                  </a:lnTo>
                  <a:cubicBezTo>
                    <a:pt x="4559" y="68"/>
                    <a:pt x="4311" y="0"/>
                    <a:pt x="4038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72"/>
            <p:cNvSpPr/>
            <p:nvPr/>
          </p:nvSpPr>
          <p:spPr>
            <a:xfrm>
              <a:off x="6772535" y="2066861"/>
              <a:ext cx="231931" cy="205051"/>
            </a:xfrm>
            <a:custGeom>
              <a:avLst/>
              <a:gdLst/>
              <a:ahLst/>
              <a:cxnLst/>
              <a:rect l="l" t="t" r="r" b="b"/>
              <a:pathLst>
                <a:path w="12977" h="11473" extrusionOk="0">
                  <a:moveTo>
                    <a:pt x="4038" y="0"/>
                  </a:moveTo>
                  <a:cubicBezTo>
                    <a:pt x="3665" y="0"/>
                    <a:pt x="3245" y="125"/>
                    <a:pt x="2803" y="395"/>
                  </a:cubicBezTo>
                  <a:cubicBezTo>
                    <a:pt x="1135" y="1462"/>
                    <a:pt x="101" y="3264"/>
                    <a:pt x="1" y="5232"/>
                  </a:cubicBezTo>
                  <a:cubicBezTo>
                    <a:pt x="1" y="6132"/>
                    <a:pt x="301" y="6766"/>
                    <a:pt x="834" y="7066"/>
                  </a:cubicBezTo>
                  <a:lnTo>
                    <a:pt x="8173" y="11303"/>
                  </a:lnTo>
                  <a:cubicBezTo>
                    <a:pt x="8381" y="11414"/>
                    <a:pt x="8624" y="11473"/>
                    <a:pt x="8891" y="11473"/>
                  </a:cubicBezTo>
                  <a:cubicBezTo>
                    <a:pt x="9267" y="11473"/>
                    <a:pt x="9693" y="11356"/>
                    <a:pt x="10141" y="11103"/>
                  </a:cubicBezTo>
                  <a:cubicBezTo>
                    <a:pt x="11809" y="10002"/>
                    <a:pt x="12843" y="8200"/>
                    <a:pt x="12976" y="6232"/>
                  </a:cubicBezTo>
                  <a:cubicBezTo>
                    <a:pt x="12976" y="5332"/>
                    <a:pt x="12643" y="4698"/>
                    <a:pt x="12143" y="4431"/>
                  </a:cubicBezTo>
                  <a:lnTo>
                    <a:pt x="4771" y="195"/>
                  </a:lnTo>
                  <a:cubicBezTo>
                    <a:pt x="4559" y="68"/>
                    <a:pt x="4311" y="0"/>
                    <a:pt x="40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72"/>
            <p:cNvSpPr/>
            <p:nvPr/>
          </p:nvSpPr>
          <p:spPr>
            <a:xfrm>
              <a:off x="6772535" y="2128164"/>
              <a:ext cx="206302" cy="143749"/>
            </a:xfrm>
            <a:custGeom>
              <a:avLst/>
              <a:gdLst/>
              <a:ahLst/>
              <a:cxnLst/>
              <a:rect l="l" t="t" r="r" b="b"/>
              <a:pathLst>
                <a:path w="11543" h="8043" extrusionOk="0">
                  <a:moveTo>
                    <a:pt x="367" y="0"/>
                  </a:moveTo>
                  <a:cubicBezTo>
                    <a:pt x="134" y="567"/>
                    <a:pt x="1" y="1201"/>
                    <a:pt x="1" y="1802"/>
                  </a:cubicBezTo>
                  <a:cubicBezTo>
                    <a:pt x="1" y="2702"/>
                    <a:pt x="301" y="3336"/>
                    <a:pt x="834" y="3636"/>
                  </a:cubicBezTo>
                  <a:lnTo>
                    <a:pt x="8173" y="7873"/>
                  </a:lnTo>
                  <a:cubicBezTo>
                    <a:pt x="8381" y="7984"/>
                    <a:pt x="8624" y="8043"/>
                    <a:pt x="8891" y="8043"/>
                  </a:cubicBezTo>
                  <a:cubicBezTo>
                    <a:pt x="9267" y="8043"/>
                    <a:pt x="9693" y="7926"/>
                    <a:pt x="10141" y="7673"/>
                  </a:cubicBezTo>
                  <a:cubicBezTo>
                    <a:pt x="10675" y="7339"/>
                    <a:pt x="11142" y="6939"/>
                    <a:pt x="11542" y="6438"/>
                  </a:cubicBezTo>
                  <a:lnTo>
                    <a:pt x="3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72"/>
            <p:cNvSpPr/>
            <p:nvPr/>
          </p:nvSpPr>
          <p:spPr>
            <a:xfrm>
              <a:off x="6876874" y="2122462"/>
              <a:ext cx="134151" cy="158189"/>
            </a:xfrm>
            <a:custGeom>
              <a:avLst/>
              <a:gdLst/>
              <a:ahLst/>
              <a:cxnLst/>
              <a:rect l="l" t="t" r="r" b="b"/>
              <a:pathLst>
                <a:path w="7506" h="8851" extrusionOk="0">
                  <a:moveTo>
                    <a:pt x="4557" y="1"/>
                  </a:moveTo>
                  <a:cubicBezTo>
                    <a:pt x="4137" y="1"/>
                    <a:pt x="3664" y="134"/>
                    <a:pt x="3169" y="419"/>
                  </a:cubicBezTo>
                  <a:cubicBezTo>
                    <a:pt x="1301" y="1654"/>
                    <a:pt x="133" y="3688"/>
                    <a:pt x="0" y="5923"/>
                  </a:cubicBezTo>
                  <a:cubicBezTo>
                    <a:pt x="0" y="6957"/>
                    <a:pt x="367" y="7658"/>
                    <a:pt x="934" y="7992"/>
                  </a:cubicBezTo>
                  <a:lnTo>
                    <a:pt x="2068" y="8659"/>
                  </a:lnTo>
                  <a:cubicBezTo>
                    <a:pt x="2304" y="8783"/>
                    <a:pt x="2580" y="8851"/>
                    <a:pt x="2884" y="8851"/>
                  </a:cubicBezTo>
                  <a:cubicBezTo>
                    <a:pt x="3312" y="8851"/>
                    <a:pt x="3796" y="8718"/>
                    <a:pt x="4303" y="8425"/>
                  </a:cubicBezTo>
                  <a:cubicBezTo>
                    <a:pt x="6204" y="7191"/>
                    <a:pt x="7372" y="5156"/>
                    <a:pt x="7505" y="2921"/>
                  </a:cubicBezTo>
                  <a:cubicBezTo>
                    <a:pt x="7505" y="1921"/>
                    <a:pt x="7138" y="1187"/>
                    <a:pt x="6571" y="853"/>
                  </a:cubicBezTo>
                  <a:lnTo>
                    <a:pt x="5404" y="219"/>
                  </a:lnTo>
                  <a:cubicBezTo>
                    <a:pt x="5160" y="76"/>
                    <a:pt x="4874" y="1"/>
                    <a:pt x="45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72"/>
            <p:cNvSpPr/>
            <p:nvPr/>
          </p:nvSpPr>
          <p:spPr>
            <a:xfrm>
              <a:off x="6897142" y="2134187"/>
              <a:ext cx="113294" cy="146554"/>
            </a:xfrm>
            <a:custGeom>
              <a:avLst/>
              <a:gdLst/>
              <a:ahLst/>
              <a:cxnLst/>
              <a:rect l="l" t="t" r="r" b="b"/>
              <a:pathLst>
                <a:path w="6339" h="8200" extrusionOk="0">
                  <a:moveTo>
                    <a:pt x="4594" y="1"/>
                  </a:moveTo>
                  <a:cubicBezTo>
                    <a:pt x="4167" y="1"/>
                    <a:pt x="3684" y="139"/>
                    <a:pt x="3169" y="431"/>
                  </a:cubicBezTo>
                  <a:cubicBezTo>
                    <a:pt x="1301" y="1665"/>
                    <a:pt x="100" y="3700"/>
                    <a:pt x="0" y="5935"/>
                  </a:cubicBezTo>
                  <a:cubicBezTo>
                    <a:pt x="0" y="7377"/>
                    <a:pt x="704" y="8199"/>
                    <a:pt x="1744" y="8199"/>
                  </a:cubicBezTo>
                  <a:cubicBezTo>
                    <a:pt x="2171" y="8199"/>
                    <a:pt x="2654" y="8061"/>
                    <a:pt x="3169" y="7769"/>
                  </a:cubicBezTo>
                  <a:cubicBezTo>
                    <a:pt x="5037" y="6535"/>
                    <a:pt x="6238" y="4500"/>
                    <a:pt x="6338" y="2265"/>
                  </a:cubicBezTo>
                  <a:cubicBezTo>
                    <a:pt x="6338" y="823"/>
                    <a:pt x="5634" y="1"/>
                    <a:pt x="45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72"/>
            <p:cNvSpPr/>
            <p:nvPr/>
          </p:nvSpPr>
          <p:spPr>
            <a:xfrm>
              <a:off x="6782669" y="2310588"/>
              <a:ext cx="36388" cy="114491"/>
            </a:xfrm>
            <a:custGeom>
              <a:avLst/>
              <a:gdLst/>
              <a:ahLst/>
              <a:cxnLst/>
              <a:rect l="l" t="t" r="r" b="b"/>
              <a:pathLst>
                <a:path w="2036" h="6406" extrusionOk="0">
                  <a:moveTo>
                    <a:pt x="1201" y="1"/>
                  </a:moveTo>
                  <a:lnTo>
                    <a:pt x="368" y="1635"/>
                  </a:lnTo>
                  <a:cubicBezTo>
                    <a:pt x="301" y="1869"/>
                    <a:pt x="167" y="2035"/>
                    <a:pt x="1" y="2202"/>
                  </a:cubicBezTo>
                  <a:lnTo>
                    <a:pt x="1068" y="6405"/>
                  </a:lnTo>
                  <a:cubicBezTo>
                    <a:pt x="1902" y="5705"/>
                    <a:pt x="2035" y="3303"/>
                    <a:pt x="1969" y="1969"/>
                  </a:cubicBezTo>
                  <a:cubicBezTo>
                    <a:pt x="1969" y="1502"/>
                    <a:pt x="1902" y="1068"/>
                    <a:pt x="1769" y="668"/>
                  </a:cubicBezTo>
                  <a:cubicBezTo>
                    <a:pt x="1635" y="401"/>
                    <a:pt x="1435" y="167"/>
                    <a:pt x="1201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72"/>
            <p:cNvSpPr/>
            <p:nvPr/>
          </p:nvSpPr>
          <p:spPr>
            <a:xfrm>
              <a:off x="6638992" y="2307586"/>
              <a:ext cx="171719" cy="110631"/>
            </a:xfrm>
            <a:custGeom>
              <a:avLst/>
              <a:gdLst/>
              <a:ahLst/>
              <a:cxnLst/>
              <a:rect l="l" t="t" r="r" b="b"/>
              <a:pathLst>
                <a:path w="9608" h="6190" extrusionOk="0">
                  <a:moveTo>
                    <a:pt x="4954" y="1"/>
                  </a:moveTo>
                  <a:cubicBezTo>
                    <a:pt x="4299" y="1"/>
                    <a:pt x="3714" y="164"/>
                    <a:pt x="3203" y="569"/>
                  </a:cubicBezTo>
                  <a:cubicBezTo>
                    <a:pt x="2202" y="1336"/>
                    <a:pt x="1268" y="2871"/>
                    <a:pt x="1" y="4472"/>
                  </a:cubicBezTo>
                  <a:cubicBezTo>
                    <a:pt x="1" y="4472"/>
                    <a:pt x="2313" y="6189"/>
                    <a:pt x="3538" y="6189"/>
                  </a:cubicBezTo>
                  <a:cubicBezTo>
                    <a:pt x="3820" y="6189"/>
                    <a:pt x="4045" y="6098"/>
                    <a:pt x="4170" y="5873"/>
                  </a:cubicBezTo>
                  <a:cubicBezTo>
                    <a:pt x="6405" y="4205"/>
                    <a:pt x="5071" y="2170"/>
                    <a:pt x="6739" y="2170"/>
                  </a:cubicBezTo>
                  <a:cubicBezTo>
                    <a:pt x="6889" y="2184"/>
                    <a:pt x="7037" y="2190"/>
                    <a:pt x="7184" y="2190"/>
                  </a:cubicBezTo>
                  <a:cubicBezTo>
                    <a:pt x="7759" y="2190"/>
                    <a:pt x="8316" y="2089"/>
                    <a:pt x="8874" y="1903"/>
                  </a:cubicBezTo>
                  <a:cubicBezTo>
                    <a:pt x="9374" y="1636"/>
                    <a:pt x="9607" y="769"/>
                    <a:pt x="9474" y="669"/>
                  </a:cubicBezTo>
                  <a:lnTo>
                    <a:pt x="9474" y="669"/>
                  </a:lnTo>
                  <a:cubicBezTo>
                    <a:pt x="9319" y="681"/>
                    <a:pt x="9166" y="686"/>
                    <a:pt x="9013" y="686"/>
                  </a:cubicBezTo>
                  <a:cubicBezTo>
                    <a:pt x="8277" y="686"/>
                    <a:pt x="7563" y="557"/>
                    <a:pt x="6872" y="335"/>
                  </a:cubicBezTo>
                  <a:cubicBezTo>
                    <a:pt x="6180" y="131"/>
                    <a:pt x="5539" y="1"/>
                    <a:pt x="4954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72"/>
            <p:cNvSpPr/>
            <p:nvPr/>
          </p:nvSpPr>
          <p:spPr>
            <a:xfrm>
              <a:off x="6721866" y="2349943"/>
              <a:ext cx="79908" cy="87039"/>
            </a:xfrm>
            <a:custGeom>
              <a:avLst/>
              <a:gdLst/>
              <a:ahLst/>
              <a:cxnLst/>
              <a:rect l="l" t="t" r="r" b="b"/>
              <a:pathLst>
                <a:path w="4471" h="4870" extrusionOk="0">
                  <a:moveTo>
                    <a:pt x="3369" y="0"/>
                  </a:moveTo>
                  <a:cubicBezTo>
                    <a:pt x="3002" y="267"/>
                    <a:pt x="2535" y="401"/>
                    <a:pt x="2102" y="401"/>
                  </a:cubicBezTo>
                  <a:cubicBezTo>
                    <a:pt x="1568" y="401"/>
                    <a:pt x="1034" y="434"/>
                    <a:pt x="501" y="501"/>
                  </a:cubicBezTo>
                  <a:cubicBezTo>
                    <a:pt x="367" y="501"/>
                    <a:pt x="234" y="534"/>
                    <a:pt x="134" y="634"/>
                  </a:cubicBezTo>
                  <a:cubicBezTo>
                    <a:pt x="34" y="767"/>
                    <a:pt x="0" y="968"/>
                    <a:pt x="100" y="1101"/>
                  </a:cubicBezTo>
                  <a:cubicBezTo>
                    <a:pt x="167" y="1268"/>
                    <a:pt x="267" y="1401"/>
                    <a:pt x="334" y="1568"/>
                  </a:cubicBezTo>
                  <a:cubicBezTo>
                    <a:pt x="367" y="1635"/>
                    <a:pt x="400" y="1735"/>
                    <a:pt x="367" y="1835"/>
                  </a:cubicBezTo>
                  <a:cubicBezTo>
                    <a:pt x="334" y="2035"/>
                    <a:pt x="167" y="2135"/>
                    <a:pt x="100" y="2302"/>
                  </a:cubicBezTo>
                  <a:cubicBezTo>
                    <a:pt x="67" y="2435"/>
                    <a:pt x="67" y="2602"/>
                    <a:pt x="134" y="2736"/>
                  </a:cubicBezTo>
                  <a:cubicBezTo>
                    <a:pt x="200" y="2902"/>
                    <a:pt x="300" y="3036"/>
                    <a:pt x="367" y="3169"/>
                  </a:cubicBezTo>
                  <a:cubicBezTo>
                    <a:pt x="501" y="3436"/>
                    <a:pt x="467" y="3736"/>
                    <a:pt x="601" y="4003"/>
                  </a:cubicBezTo>
                  <a:cubicBezTo>
                    <a:pt x="767" y="4270"/>
                    <a:pt x="968" y="4504"/>
                    <a:pt x="1234" y="4637"/>
                  </a:cubicBezTo>
                  <a:cubicBezTo>
                    <a:pt x="1476" y="4789"/>
                    <a:pt x="1876" y="4869"/>
                    <a:pt x="2328" y="4869"/>
                  </a:cubicBezTo>
                  <a:cubicBezTo>
                    <a:pt x="3063" y="4869"/>
                    <a:pt x="3933" y="4658"/>
                    <a:pt x="4470" y="4203"/>
                  </a:cubicBezTo>
                  <a:lnTo>
                    <a:pt x="3369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72"/>
            <p:cNvSpPr/>
            <p:nvPr/>
          </p:nvSpPr>
          <p:spPr>
            <a:xfrm>
              <a:off x="6677149" y="2386904"/>
              <a:ext cx="57246" cy="72151"/>
            </a:xfrm>
            <a:custGeom>
              <a:avLst/>
              <a:gdLst/>
              <a:ahLst/>
              <a:cxnLst/>
              <a:rect l="l" t="t" r="r" b="b"/>
              <a:pathLst>
                <a:path w="3203" h="4037" extrusionOk="0">
                  <a:moveTo>
                    <a:pt x="3203" y="0"/>
                  </a:moveTo>
                  <a:lnTo>
                    <a:pt x="3191" y="22"/>
                  </a:lnTo>
                  <a:lnTo>
                    <a:pt x="3191" y="22"/>
                  </a:lnTo>
                  <a:cubicBezTo>
                    <a:pt x="3195" y="15"/>
                    <a:pt x="3199" y="8"/>
                    <a:pt x="3203" y="0"/>
                  </a:cubicBezTo>
                  <a:close/>
                  <a:moveTo>
                    <a:pt x="3191" y="22"/>
                  </a:moveTo>
                  <a:cubicBezTo>
                    <a:pt x="2724" y="867"/>
                    <a:pt x="1871" y="1110"/>
                    <a:pt x="1087" y="1110"/>
                  </a:cubicBezTo>
                  <a:cubicBezTo>
                    <a:pt x="686" y="1110"/>
                    <a:pt x="304" y="1046"/>
                    <a:pt x="0" y="968"/>
                  </a:cubicBezTo>
                  <a:lnTo>
                    <a:pt x="0" y="968"/>
                  </a:lnTo>
                  <a:cubicBezTo>
                    <a:pt x="0" y="968"/>
                    <a:pt x="724" y="1504"/>
                    <a:pt x="1546" y="1504"/>
                  </a:cubicBezTo>
                  <a:cubicBezTo>
                    <a:pt x="1707" y="1504"/>
                    <a:pt x="1871" y="1484"/>
                    <a:pt x="2035" y="1435"/>
                  </a:cubicBezTo>
                  <a:lnTo>
                    <a:pt x="2035" y="1435"/>
                  </a:lnTo>
                  <a:lnTo>
                    <a:pt x="1001" y="4037"/>
                  </a:lnTo>
                  <a:lnTo>
                    <a:pt x="3191" y="22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72"/>
            <p:cNvSpPr/>
            <p:nvPr/>
          </p:nvSpPr>
          <p:spPr>
            <a:xfrm>
              <a:off x="6209158" y="2288444"/>
              <a:ext cx="454891" cy="371748"/>
            </a:xfrm>
            <a:custGeom>
              <a:avLst/>
              <a:gdLst/>
              <a:ahLst/>
              <a:cxnLst/>
              <a:rect l="l" t="t" r="r" b="b"/>
              <a:pathLst>
                <a:path w="25452" h="20800" extrusionOk="0">
                  <a:moveTo>
                    <a:pt x="4646" y="0"/>
                  </a:moveTo>
                  <a:cubicBezTo>
                    <a:pt x="3667" y="0"/>
                    <a:pt x="2685" y="385"/>
                    <a:pt x="1319" y="385"/>
                  </a:cubicBezTo>
                  <a:cubicBezTo>
                    <a:pt x="1183" y="385"/>
                    <a:pt x="1044" y="381"/>
                    <a:pt x="901" y="372"/>
                  </a:cubicBezTo>
                  <a:lnTo>
                    <a:pt x="0" y="6443"/>
                  </a:lnTo>
                  <a:cubicBezTo>
                    <a:pt x="0" y="6443"/>
                    <a:pt x="8840" y="14649"/>
                    <a:pt x="12442" y="17551"/>
                  </a:cubicBezTo>
                  <a:cubicBezTo>
                    <a:pt x="15732" y="20195"/>
                    <a:pt x="16981" y="20799"/>
                    <a:pt x="17549" y="20799"/>
                  </a:cubicBezTo>
                  <a:cubicBezTo>
                    <a:pt x="17597" y="20799"/>
                    <a:pt x="17640" y="20795"/>
                    <a:pt x="17679" y="20787"/>
                  </a:cubicBezTo>
                  <a:cubicBezTo>
                    <a:pt x="18180" y="20720"/>
                    <a:pt x="19447" y="19853"/>
                    <a:pt x="21615" y="18185"/>
                  </a:cubicBezTo>
                  <a:cubicBezTo>
                    <a:pt x="24484" y="16017"/>
                    <a:pt x="25452" y="15183"/>
                    <a:pt x="25452" y="15183"/>
                  </a:cubicBezTo>
                  <a:cubicBezTo>
                    <a:pt x="22750" y="14616"/>
                    <a:pt x="20415" y="11214"/>
                    <a:pt x="20982" y="8879"/>
                  </a:cubicBezTo>
                  <a:lnTo>
                    <a:pt x="20982" y="8879"/>
                  </a:lnTo>
                  <a:lnTo>
                    <a:pt x="16945" y="12514"/>
                  </a:lnTo>
                  <a:cubicBezTo>
                    <a:pt x="16945" y="12514"/>
                    <a:pt x="14677" y="10280"/>
                    <a:pt x="11708" y="6944"/>
                  </a:cubicBezTo>
                  <a:cubicBezTo>
                    <a:pt x="10307" y="5343"/>
                    <a:pt x="10007" y="4976"/>
                    <a:pt x="9273" y="4075"/>
                  </a:cubicBezTo>
                  <a:cubicBezTo>
                    <a:pt x="7906" y="2407"/>
                    <a:pt x="7539" y="1140"/>
                    <a:pt x="6138" y="372"/>
                  </a:cubicBezTo>
                  <a:cubicBezTo>
                    <a:pt x="5611" y="94"/>
                    <a:pt x="5129" y="0"/>
                    <a:pt x="46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72"/>
            <p:cNvSpPr/>
            <p:nvPr/>
          </p:nvSpPr>
          <p:spPr>
            <a:xfrm>
              <a:off x="6475047" y="2500769"/>
              <a:ext cx="36978" cy="71561"/>
            </a:xfrm>
            <a:custGeom>
              <a:avLst/>
              <a:gdLst/>
              <a:ahLst/>
              <a:cxnLst/>
              <a:rect l="l" t="t" r="r" b="b"/>
              <a:pathLst>
                <a:path w="2069" h="4004" extrusionOk="0">
                  <a:moveTo>
                    <a:pt x="1435" y="1"/>
                  </a:moveTo>
                  <a:cubicBezTo>
                    <a:pt x="0" y="2569"/>
                    <a:pt x="534" y="4004"/>
                    <a:pt x="534" y="4004"/>
                  </a:cubicBezTo>
                  <a:cubicBezTo>
                    <a:pt x="534" y="4004"/>
                    <a:pt x="768" y="1869"/>
                    <a:pt x="2068" y="634"/>
                  </a:cubicBezTo>
                  <a:lnTo>
                    <a:pt x="14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72"/>
            <p:cNvSpPr/>
            <p:nvPr/>
          </p:nvSpPr>
          <p:spPr>
            <a:xfrm>
              <a:off x="6028503" y="1891156"/>
              <a:ext cx="377896" cy="396930"/>
            </a:xfrm>
            <a:custGeom>
              <a:avLst/>
              <a:gdLst/>
              <a:ahLst/>
              <a:cxnLst/>
              <a:rect l="l" t="t" r="r" b="b"/>
              <a:pathLst>
                <a:path w="21144" h="22209" extrusionOk="0">
                  <a:moveTo>
                    <a:pt x="14122" y="0"/>
                  </a:moveTo>
                  <a:cubicBezTo>
                    <a:pt x="13689" y="0"/>
                    <a:pt x="13255" y="72"/>
                    <a:pt x="12843" y="219"/>
                  </a:cubicBezTo>
                  <a:cubicBezTo>
                    <a:pt x="11843" y="586"/>
                    <a:pt x="10909" y="1053"/>
                    <a:pt x="10041" y="1686"/>
                  </a:cubicBezTo>
                  <a:lnTo>
                    <a:pt x="9975" y="1720"/>
                  </a:lnTo>
                  <a:cubicBezTo>
                    <a:pt x="7706" y="3188"/>
                    <a:pt x="5271" y="3955"/>
                    <a:pt x="3236" y="5889"/>
                  </a:cubicBezTo>
                  <a:cubicBezTo>
                    <a:pt x="1168" y="7791"/>
                    <a:pt x="1" y="10426"/>
                    <a:pt x="301" y="12861"/>
                  </a:cubicBezTo>
                  <a:cubicBezTo>
                    <a:pt x="868" y="17198"/>
                    <a:pt x="3236" y="18765"/>
                    <a:pt x="4671" y="20366"/>
                  </a:cubicBezTo>
                  <a:cubicBezTo>
                    <a:pt x="4738" y="20433"/>
                    <a:pt x="7006" y="22001"/>
                    <a:pt x="7073" y="22001"/>
                  </a:cubicBezTo>
                  <a:lnTo>
                    <a:pt x="8574" y="22068"/>
                  </a:lnTo>
                  <a:cubicBezTo>
                    <a:pt x="8859" y="22068"/>
                    <a:pt x="9205" y="22209"/>
                    <a:pt x="9486" y="22209"/>
                  </a:cubicBezTo>
                  <a:cubicBezTo>
                    <a:pt x="9566" y="22209"/>
                    <a:pt x="9641" y="22197"/>
                    <a:pt x="9708" y="22168"/>
                  </a:cubicBezTo>
                  <a:cubicBezTo>
                    <a:pt x="10175" y="22034"/>
                    <a:pt x="10508" y="21434"/>
                    <a:pt x="10775" y="21067"/>
                  </a:cubicBezTo>
                  <a:cubicBezTo>
                    <a:pt x="11776" y="19799"/>
                    <a:pt x="13010" y="18699"/>
                    <a:pt x="14378" y="17831"/>
                  </a:cubicBezTo>
                  <a:cubicBezTo>
                    <a:pt x="14978" y="17431"/>
                    <a:pt x="15378" y="16564"/>
                    <a:pt x="15679" y="15963"/>
                  </a:cubicBezTo>
                  <a:cubicBezTo>
                    <a:pt x="15979" y="15229"/>
                    <a:pt x="16146" y="14496"/>
                    <a:pt x="16212" y="13728"/>
                  </a:cubicBezTo>
                  <a:cubicBezTo>
                    <a:pt x="16089" y="13144"/>
                    <a:pt x="16505" y="12616"/>
                    <a:pt x="17068" y="12616"/>
                  </a:cubicBezTo>
                  <a:cubicBezTo>
                    <a:pt x="17115" y="12616"/>
                    <a:pt x="17164" y="12620"/>
                    <a:pt x="17213" y="12628"/>
                  </a:cubicBezTo>
                  <a:cubicBezTo>
                    <a:pt x="18014" y="12561"/>
                    <a:pt x="18781" y="12294"/>
                    <a:pt x="19448" y="11860"/>
                  </a:cubicBezTo>
                  <a:cubicBezTo>
                    <a:pt x="20082" y="11393"/>
                    <a:pt x="20549" y="10726"/>
                    <a:pt x="20749" y="9926"/>
                  </a:cubicBezTo>
                  <a:cubicBezTo>
                    <a:pt x="20916" y="8992"/>
                    <a:pt x="20549" y="8058"/>
                    <a:pt x="19815" y="7491"/>
                  </a:cubicBezTo>
                  <a:cubicBezTo>
                    <a:pt x="21144" y="5648"/>
                    <a:pt x="19765" y="3204"/>
                    <a:pt x="17685" y="3204"/>
                  </a:cubicBezTo>
                  <a:cubicBezTo>
                    <a:pt x="17468" y="3204"/>
                    <a:pt x="17243" y="3231"/>
                    <a:pt x="17013" y="3288"/>
                  </a:cubicBezTo>
                  <a:cubicBezTo>
                    <a:pt x="17447" y="2287"/>
                    <a:pt x="16913" y="1053"/>
                    <a:pt x="16012" y="486"/>
                  </a:cubicBezTo>
                  <a:cubicBezTo>
                    <a:pt x="15430" y="165"/>
                    <a:pt x="14776" y="0"/>
                    <a:pt x="14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72"/>
            <p:cNvSpPr/>
            <p:nvPr/>
          </p:nvSpPr>
          <p:spPr>
            <a:xfrm>
              <a:off x="5992740" y="2191772"/>
              <a:ext cx="149057" cy="131452"/>
            </a:xfrm>
            <a:custGeom>
              <a:avLst/>
              <a:gdLst/>
              <a:ahLst/>
              <a:cxnLst/>
              <a:rect l="l" t="t" r="r" b="b"/>
              <a:pathLst>
                <a:path w="8340" h="7355" extrusionOk="0">
                  <a:moveTo>
                    <a:pt x="3225" y="1"/>
                  </a:moveTo>
                  <a:cubicBezTo>
                    <a:pt x="2773" y="1"/>
                    <a:pt x="2302" y="184"/>
                    <a:pt x="1802" y="611"/>
                  </a:cubicBezTo>
                  <a:cubicBezTo>
                    <a:pt x="201" y="1979"/>
                    <a:pt x="0" y="4380"/>
                    <a:pt x="1335" y="5982"/>
                  </a:cubicBezTo>
                  <a:cubicBezTo>
                    <a:pt x="2094" y="6889"/>
                    <a:pt x="3183" y="7355"/>
                    <a:pt x="4276" y="7355"/>
                  </a:cubicBezTo>
                  <a:cubicBezTo>
                    <a:pt x="5150" y="7355"/>
                    <a:pt x="6027" y="7057"/>
                    <a:pt x="6739" y="6449"/>
                  </a:cubicBezTo>
                  <a:cubicBezTo>
                    <a:pt x="8340" y="5081"/>
                    <a:pt x="7439" y="3613"/>
                    <a:pt x="6071" y="2012"/>
                  </a:cubicBezTo>
                  <a:cubicBezTo>
                    <a:pt x="5131" y="888"/>
                    <a:pt x="4222" y="1"/>
                    <a:pt x="3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72"/>
            <p:cNvSpPr/>
            <p:nvPr/>
          </p:nvSpPr>
          <p:spPr>
            <a:xfrm>
              <a:off x="6322416" y="3236866"/>
              <a:ext cx="135348" cy="328693"/>
            </a:xfrm>
            <a:custGeom>
              <a:avLst/>
              <a:gdLst/>
              <a:ahLst/>
              <a:cxnLst/>
              <a:rect l="l" t="t" r="r" b="b"/>
              <a:pathLst>
                <a:path w="7573" h="18391" extrusionOk="0">
                  <a:moveTo>
                    <a:pt x="3126" y="1"/>
                  </a:moveTo>
                  <a:cubicBezTo>
                    <a:pt x="1610" y="1"/>
                    <a:pt x="351" y="1121"/>
                    <a:pt x="201" y="1512"/>
                  </a:cubicBezTo>
                  <a:cubicBezTo>
                    <a:pt x="1" y="2112"/>
                    <a:pt x="1" y="3347"/>
                    <a:pt x="668" y="4848"/>
                  </a:cubicBezTo>
                  <a:cubicBezTo>
                    <a:pt x="1235" y="6382"/>
                    <a:pt x="1435" y="8017"/>
                    <a:pt x="1268" y="9618"/>
                  </a:cubicBezTo>
                  <a:cubicBezTo>
                    <a:pt x="1102" y="10985"/>
                    <a:pt x="334" y="14388"/>
                    <a:pt x="1669" y="16189"/>
                  </a:cubicBezTo>
                  <a:cubicBezTo>
                    <a:pt x="2504" y="17324"/>
                    <a:pt x="4054" y="18390"/>
                    <a:pt x="5375" y="18390"/>
                  </a:cubicBezTo>
                  <a:cubicBezTo>
                    <a:pt x="6111" y="18390"/>
                    <a:pt x="6776" y="18059"/>
                    <a:pt x="7206" y="17223"/>
                  </a:cubicBezTo>
                  <a:cubicBezTo>
                    <a:pt x="7573" y="16489"/>
                    <a:pt x="6939" y="13787"/>
                    <a:pt x="6706" y="11819"/>
                  </a:cubicBezTo>
                  <a:cubicBezTo>
                    <a:pt x="6205" y="7883"/>
                    <a:pt x="5838" y="4014"/>
                    <a:pt x="5838" y="4014"/>
                  </a:cubicBezTo>
                  <a:lnTo>
                    <a:pt x="3637" y="44"/>
                  </a:lnTo>
                  <a:cubicBezTo>
                    <a:pt x="3464" y="14"/>
                    <a:pt x="3294" y="1"/>
                    <a:pt x="31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72"/>
            <p:cNvSpPr/>
            <p:nvPr/>
          </p:nvSpPr>
          <p:spPr>
            <a:xfrm>
              <a:off x="6375479" y="3291896"/>
              <a:ext cx="69435" cy="199386"/>
            </a:xfrm>
            <a:custGeom>
              <a:avLst/>
              <a:gdLst/>
              <a:ahLst/>
              <a:cxnLst/>
              <a:rect l="l" t="t" r="r" b="b"/>
              <a:pathLst>
                <a:path w="3885" h="11156" extrusionOk="0">
                  <a:moveTo>
                    <a:pt x="1" y="1"/>
                  </a:moveTo>
                  <a:lnTo>
                    <a:pt x="1" y="1"/>
                  </a:lnTo>
                  <a:cubicBezTo>
                    <a:pt x="234" y="1902"/>
                    <a:pt x="334" y="3837"/>
                    <a:pt x="268" y="5738"/>
                  </a:cubicBezTo>
                  <a:cubicBezTo>
                    <a:pt x="134" y="7840"/>
                    <a:pt x="534" y="9207"/>
                    <a:pt x="1235" y="10175"/>
                  </a:cubicBezTo>
                  <a:cubicBezTo>
                    <a:pt x="1628" y="10722"/>
                    <a:pt x="2337" y="11155"/>
                    <a:pt x="2913" y="11155"/>
                  </a:cubicBezTo>
                  <a:cubicBezTo>
                    <a:pt x="3459" y="11155"/>
                    <a:pt x="3885" y="10764"/>
                    <a:pt x="3803" y="9708"/>
                  </a:cubicBezTo>
                  <a:cubicBezTo>
                    <a:pt x="3703" y="8207"/>
                    <a:pt x="2869" y="901"/>
                    <a:pt x="2869" y="9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72"/>
            <p:cNvSpPr/>
            <p:nvPr/>
          </p:nvSpPr>
          <p:spPr>
            <a:xfrm>
              <a:off x="6334945" y="3236455"/>
              <a:ext cx="119245" cy="299901"/>
            </a:xfrm>
            <a:custGeom>
              <a:avLst/>
              <a:gdLst/>
              <a:ahLst/>
              <a:cxnLst/>
              <a:rect l="l" t="t" r="r" b="b"/>
              <a:pathLst>
                <a:path w="6672" h="16780" extrusionOk="0">
                  <a:moveTo>
                    <a:pt x="2602" y="0"/>
                  </a:moveTo>
                  <a:cubicBezTo>
                    <a:pt x="1702" y="0"/>
                    <a:pt x="801" y="301"/>
                    <a:pt x="100" y="834"/>
                  </a:cubicBezTo>
                  <a:cubicBezTo>
                    <a:pt x="0" y="2135"/>
                    <a:pt x="567" y="5571"/>
                    <a:pt x="2202" y="8507"/>
                  </a:cubicBezTo>
                  <a:cubicBezTo>
                    <a:pt x="3836" y="11409"/>
                    <a:pt x="6205" y="14744"/>
                    <a:pt x="6605" y="16779"/>
                  </a:cubicBezTo>
                  <a:cubicBezTo>
                    <a:pt x="6672" y="15845"/>
                    <a:pt x="6338" y="14144"/>
                    <a:pt x="6105" y="12643"/>
                  </a:cubicBezTo>
                  <a:cubicBezTo>
                    <a:pt x="6105" y="12609"/>
                    <a:pt x="6105" y="12576"/>
                    <a:pt x="6105" y="12543"/>
                  </a:cubicBezTo>
                  <a:lnTo>
                    <a:pt x="6071" y="12276"/>
                  </a:lnTo>
                  <a:cubicBezTo>
                    <a:pt x="6071" y="12243"/>
                    <a:pt x="6071" y="12209"/>
                    <a:pt x="6071" y="12176"/>
                  </a:cubicBezTo>
                  <a:cubicBezTo>
                    <a:pt x="6071" y="12042"/>
                    <a:pt x="6038" y="11942"/>
                    <a:pt x="6005" y="11842"/>
                  </a:cubicBezTo>
                  <a:lnTo>
                    <a:pt x="6005" y="11809"/>
                  </a:lnTo>
                  <a:cubicBezTo>
                    <a:pt x="5871" y="10575"/>
                    <a:pt x="5704" y="9374"/>
                    <a:pt x="5604" y="8273"/>
                  </a:cubicBezTo>
                  <a:cubicBezTo>
                    <a:pt x="5504" y="7372"/>
                    <a:pt x="5404" y="6605"/>
                    <a:pt x="5338" y="5905"/>
                  </a:cubicBezTo>
                  <a:cubicBezTo>
                    <a:pt x="5304" y="5571"/>
                    <a:pt x="5271" y="5271"/>
                    <a:pt x="5271" y="5037"/>
                  </a:cubicBezTo>
                  <a:cubicBezTo>
                    <a:pt x="5271" y="4904"/>
                    <a:pt x="5237" y="4771"/>
                    <a:pt x="5237" y="4670"/>
                  </a:cubicBezTo>
                  <a:cubicBezTo>
                    <a:pt x="5171" y="4270"/>
                    <a:pt x="5171" y="4003"/>
                    <a:pt x="5171" y="4003"/>
                  </a:cubicBezTo>
                  <a:lnTo>
                    <a:pt x="2936" y="67"/>
                  </a:lnTo>
                  <a:cubicBezTo>
                    <a:pt x="2836" y="34"/>
                    <a:pt x="2702" y="34"/>
                    <a:pt x="26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72"/>
            <p:cNvSpPr/>
            <p:nvPr/>
          </p:nvSpPr>
          <p:spPr>
            <a:xfrm>
              <a:off x="6202599" y="2764282"/>
              <a:ext cx="428064" cy="551474"/>
            </a:xfrm>
            <a:custGeom>
              <a:avLst/>
              <a:gdLst/>
              <a:ahLst/>
              <a:cxnLst/>
              <a:rect l="l" t="t" r="r" b="b"/>
              <a:pathLst>
                <a:path w="23951" h="30856" extrusionOk="0">
                  <a:moveTo>
                    <a:pt x="5971" y="1"/>
                  </a:moveTo>
                  <a:lnTo>
                    <a:pt x="0" y="4404"/>
                  </a:lnTo>
                  <a:lnTo>
                    <a:pt x="5771" y="9874"/>
                  </a:lnTo>
                  <a:lnTo>
                    <a:pt x="13143" y="15211"/>
                  </a:lnTo>
                  <a:cubicBezTo>
                    <a:pt x="13143" y="15211"/>
                    <a:pt x="13147" y="15211"/>
                    <a:pt x="13156" y="15211"/>
                  </a:cubicBezTo>
                  <a:cubicBezTo>
                    <a:pt x="13297" y="15211"/>
                    <a:pt x="14523" y="15271"/>
                    <a:pt x="13610" y="17380"/>
                  </a:cubicBezTo>
                  <a:cubicBezTo>
                    <a:pt x="13310" y="18080"/>
                    <a:pt x="12843" y="19481"/>
                    <a:pt x="12376" y="21082"/>
                  </a:cubicBezTo>
                  <a:lnTo>
                    <a:pt x="15545" y="30856"/>
                  </a:lnTo>
                  <a:cubicBezTo>
                    <a:pt x="15545" y="30856"/>
                    <a:pt x="17546" y="27554"/>
                    <a:pt x="20481" y="21549"/>
                  </a:cubicBezTo>
                  <a:cubicBezTo>
                    <a:pt x="23217" y="15945"/>
                    <a:pt x="23951" y="12209"/>
                    <a:pt x="23717" y="10975"/>
                  </a:cubicBezTo>
                  <a:cubicBezTo>
                    <a:pt x="23417" y="9307"/>
                    <a:pt x="22750" y="8373"/>
                    <a:pt x="18280" y="5538"/>
                  </a:cubicBezTo>
                  <a:cubicBezTo>
                    <a:pt x="12809" y="2035"/>
                    <a:pt x="5971" y="1"/>
                    <a:pt x="5971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72"/>
            <p:cNvSpPr/>
            <p:nvPr/>
          </p:nvSpPr>
          <p:spPr>
            <a:xfrm>
              <a:off x="6202599" y="2764282"/>
              <a:ext cx="428064" cy="551474"/>
            </a:xfrm>
            <a:custGeom>
              <a:avLst/>
              <a:gdLst/>
              <a:ahLst/>
              <a:cxnLst/>
              <a:rect l="l" t="t" r="r" b="b"/>
              <a:pathLst>
                <a:path w="23951" h="30856" extrusionOk="0">
                  <a:moveTo>
                    <a:pt x="5971" y="1"/>
                  </a:moveTo>
                  <a:lnTo>
                    <a:pt x="0" y="4404"/>
                  </a:lnTo>
                  <a:lnTo>
                    <a:pt x="5771" y="9874"/>
                  </a:lnTo>
                  <a:lnTo>
                    <a:pt x="13143" y="15211"/>
                  </a:lnTo>
                  <a:cubicBezTo>
                    <a:pt x="13143" y="15211"/>
                    <a:pt x="13147" y="15211"/>
                    <a:pt x="13156" y="15211"/>
                  </a:cubicBezTo>
                  <a:cubicBezTo>
                    <a:pt x="13297" y="15211"/>
                    <a:pt x="14523" y="15271"/>
                    <a:pt x="13610" y="17380"/>
                  </a:cubicBezTo>
                  <a:cubicBezTo>
                    <a:pt x="13310" y="18080"/>
                    <a:pt x="12843" y="19481"/>
                    <a:pt x="12376" y="21082"/>
                  </a:cubicBezTo>
                  <a:lnTo>
                    <a:pt x="15545" y="30856"/>
                  </a:lnTo>
                  <a:cubicBezTo>
                    <a:pt x="15545" y="30856"/>
                    <a:pt x="17546" y="27554"/>
                    <a:pt x="20481" y="21549"/>
                  </a:cubicBezTo>
                  <a:cubicBezTo>
                    <a:pt x="23217" y="15945"/>
                    <a:pt x="23951" y="12209"/>
                    <a:pt x="23717" y="10975"/>
                  </a:cubicBezTo>
                  <a:cubicBezTo>
                    <a:pt x="23417" y="9307"/>
                    <a:pt x="22750" y="8373"/>
                    <a:pt x="18280" y="5538"/>
                  </a:cubicBezTo>
                  <a:cubicBezTo>
                    <a:pt x="12809" y="2035"/>
                    <a:pt x="5971" y="1"/>
                    <a:pt x="59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72"/>
            <p:cNvSpPr/>
            <p:nvPr/>
          </p:nvSpPr>
          <p:spPr>
            <a:xfrm>
              <a:off x="6263991" y="2823297"/>
              <a:ext cx="243852" cy="442988"/>
            </a:xfrm>
            <a:custGeom>
              <a:avLst/>
              <a:gdLst/>
              <a:ahLst/>
              <a:cxnLst/>
              <a:rect l="l" t="t" r="r" b="b"/>
              <a:pathLst>
                <a:path w="13644" h="24786" extrusionOk="0">
                  <a:moveTo>
                    <a:pt x="3537" y="1"/>
                  </a:moveTo>
                  <a:cubicBezTo>
                    <a:pt x="3537" y="1"/>
                    <a:pt x="2869" y="2336"/>
                    <a:pt x="835" y="3303"/>
                  </a:cubicBezTo>
                  <a:lnTo>
                    <a:pt x="1569" y="3837"/>
                  </a:lnTo>
                  <a:lnTo>
                    <a:pt x="1" y="4838"/>
                  </a:lnTo>
                  <a:lnTo>
                    <a:pt x="4104" y="11976"/>
                  </a:lnTo>
                  <a:lnTo>
                    <a:pt x="13644" y="24785"/>
                  </a:lnTo>
                  <a:cubicBezTo>
                    <a:pt x="13644" y="24785"/>
                    <a:pt x="13544" y="19248"/>
                    <a:pt x="13477" y="16079"/>
                  </a:cubicBezTo>
                  <a:cubicBezTo>
                    <a:pt x="13444" y="12310"/>
                    <a:pt x="12543" y="11743"/>
                    <a:pt x="11209" y="10108"/>
                  </a:cubicBezTo>
                  <a:cubicBezTo>
                    <a:pt x="9841" y="8474"/>
                    <a:pt x="2536" y="3870"/>
                    <a:pt x="2036" y="3570"/>
                  </a:cubicBezTo>
                  <a:cubicBezTo>
                    <a:pt x="2936" y="2569"/>
                    <a:pt x="3437" y="1302"/>
                    <a:pt x="35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72"/>
            <p:cNvSpPr/>
            <p:nvPr/>
          </p:nvSpPr>
          <p:spPr>
            <a:xfrm>
              <a:off x="6423771" y="3535659"/>
              <a:ext cx="280813" cy="237365"/>
            </a:xfrm>
            <a:custGeom>
              <a:avLst/>
              <a:gdLst/>
              <a:ahLst/>
              <a:cxnLst/>
              <a:rect l="l" t="t" r="r" b="b"/>
              <a:pathLst>
                <a:path w="15712" h="13281" extrusionOk="0">
                  <a:moveTo>
                    <a:pt x="1119" y="1"/>
                  </a:moveTo>
                  <a:cubicBezTo>
                    <a:pt x="762" y="1"/>
                    <a:pt x="690" y="710"/>
                    <a:pt x="434" y="1573"/>
                  </a:cubicBezTo>
                  <a:cubicBezTo>
                    <a:pt x="67" y="2440"/>
                    <a:pt x="1" y="3407"/>
                    <a:pt x="201" y="4341"/>
                  </a:cubicBezTo>
                  <a:cubicBezTo>
                    <a:pt x="501" y="5509"/>
                    <a:pt x="2336" y="5809"/>
                    <a:pt x="3203" y="7377"/>
                  </a:cubicBezTo>
                  <a:cubicBezTo>
                    <a:pt x="4037" y="8945"/>
                    <a:pt x="5238" y="11747"/>
                    <a:pt x="8473" y="12781"/>
                  </a:cubicBezTo>
                  <a:cubicBezTo>
                    <a:pt x="9541" y="13136"/>
                    <a:pt x="10545" y="13281"/>
                    <a:pt x="11436" y="13281"/>
                  </a:cubicBezTo>
                  <a:cubicBezTo>
                    <a:pt x="13217" y="13281"/>
                    <a:pt x="14544" y="12703"/>
                    <a:pt x="15011" y="12080"/>
                  </a:cubicBezTo>
                  <a:cubicBezTo>
                    <a:pt x="15712" y="11179"/>
                    <a:pt x="15245" y="10179"/>
                    <a:pt x="13277" y="8744"/>
                  </a:cubicBezTo>
                  <a:cubicBezTo>
                    <a:pt x="11209" y="7243"/>
                    <a:pt x="10575" y="6810"/>
                    <a:pt x="10575" y="6810"/>
                  </a:cubicBezTo>
                  <a:lnTo>
                    <a:pt x="1168" y="5"/>
                  </a:lnTo>
                  <a:cubicBezTo>
                    <a:pt x="1151" y="2"/>
                    <a:pt x="1135" y="1"/>
                    <a:pt x="11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72"/>
            <p:cNvSpPr/>
            <p:nvPr/>
          </p:nvSpPr>
          <p:spPr>
            <a:xfrm>
              <a:off x="6432117" y="3440345"/>
              <a:ext cx="214041" cy="265907"/>
            </a:xfrm>
            <a:custGeom>
              <a:avLst/>
              <a:gdLst/>
              <a:ahLst/>
              <a:cxnLst/>
              <a:rect l="l" t="t" r="r" b="b"/>
              <a:pathLst>
                <a:path w="11976" h="14878" extrusionOk="0">
                  <a:moveTo>
                    <a:pt x="5304" y="1"/>
                  </a:moveTo>
                  <a:lnTo>
                    <a:pt x="1" y="1268"/>
                  </a:lnTo>
                  <a:cubicBezTo>
                    <a:pt x="267" y="2135"/>
                    <a:pt x="501" y="2969"/>
                    <a:pt x="668" y="3837"/>
                  </a:cubicBezTo>
                  <a:cubicBezTo>
                    <a:pt x="768" y="4504"/>
                    <a:pt x="801" y="5171"/>
                    <a:pt x="701" y="5838"/>
                  </a:cubicBezTo>
                  <a:cubicBezTo>
                    <a:pt x="668" y="6338"/>
                    <a:pt x="835" y="6805"/>
                    <a:pt x="1135" y="7206"/>
                  </a:cubicBezTo>
                  <a:cubicBezTo>
                    <a:pt x="1468" y="7639"/>
                    <a:pt x="1802" y="8073"/>
                    <a:pt x="2135" y="8473"/>
                  </a:cubicBezTo>
                  <a:cubicBezTo>
                    <a:pt x="3103" y="9541"/>
                    <a:pt x="4504" y="12343"/>
                    <a:pt x="6138" y="13710"/>
                  </a:cubicBezTo>
                  <a:cubicBezTo>
                    <a:pt x="7105" y="14539"/>
                    <a:pt x="8575" y="14878"/>
                    <a:pt x="9765" y="14878"/>
                  </a:cubicBezTo>
                  <a:cubicBezTo>
                    <a:pt x="10587" y="14878"/>
                    <a:pt x="11276" y="14717"/>
                    <a:pt x="11576" y="14444"/>
                  </a:cubicBezTo>
                  <a:cubicBezTo>
                    <a:pt x="11942" y="14244"/>
                    <a:pt x="11976" y="13777"/>
                    <a:pt x="11709" y="13477"/>
                  </a:cubicBezTo>
                  <a:cubicBezTo>
                    <a:pt x="11442" y="13143"/>
                    <a:pt x="10675" y="12343"/>
                    <a:pt x="10341" y="11909"/>
                  </a:cubicBezTo>
                  <a:cubicBezTo>
                    <a:pt x="8840" y="10074"/>
                    <a:pt x="7639" y="8006"/>
                    <a:pt x="6739" y="5771"/>
                  </a:cubicBezTo>
                  <a:cubicBezTo>
                    <a:pt x="6138" y="3870"/>
                    <a:pt x="5671" y="1935"/>
                    <a:pt x="5304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72"/>
            <p:cNvSpPr/>
            <p:nvPr/>
          </p:nvSpPr>
          <p:spPr>
            <a:xfrm>
              <a:off x="5977834" y="2702872"/>
              <a:ext cx="558033" cy="797811"/>
            </a:xfrm>
            <a:custGeom>
              <a:avLst/>
              <a:gdLst/>
              <a:ahLst/>
              <a:cxnLst/>
              <a:rect l="l" t="t" r="r" b="b"/>
              <a:pathLst>
                <a:path w="31223" h="44639" extrusionOk="0">
                  <a:moveTo>
                    <a:pt x="2836" y="1"/>
                  </a:moveTo>
                  <a:cubicBezTo>
                    <a:pt x="367" y="3803"/>
                    <a:pt x="0" y="8674"/>
                    <a:pt x="834" y="11142"/>
                  </a:cubicBezTo>
                  <a:cubicBezTo>
                    <a:pt x="1935" y="14511"/>
                    <a:pt x="3269" y="16046"/>
                    <a:pt x="7773" y="18981"/>
                  </a:cubicBezTo>
                  <a:cubicBezTo>
                    <a:pt x="11475" y="21449"/>
                    <a:pt x="16679" y="23017"/>
                    <a:pt x="17780" y="23584"/>
                  </a:cubicBezTo>
                  <a:cubicBezTo>
                    <a:pt x="18847" y="24151"/>
                    <a:pt x="19214" y="25419"/>
                    <a:pt x="19681" y="27687"/>
                  </a:cubicBezTo>
                  <a:cubicBezTo>
                    <a:pt x="20081" y="29855"/>
                    <a:pt x="20615" y="33325"/>
                    <a:pt x="22817" y="37928"/>
                  </a:cubicBezTo>
                  <a:cubicBezTo>
                    <a:pt x="25118" y="42798"/>
                    <a:pt x="25719" y="44232"/>
                    <a:pt x="25719" y="44232"/>
                  </a:cubicBezTo>
                  <a:cubicBezTo>
                    <a:pt x="25719" y="44232"/>
                    <a:pt x="26643" y="44639"/>
                    <a:pt x="27886" y="44639"/>
                  </a:cubicBezTo>
                  <a:cubicBezTo>
                    <a:pt x="28896" y="44639"/>
                    <a:pt x="30116" y="44370"/>
                    <a:pt x="31223" y="43398"/>
                  </a:cubicBezTo>
                  <a:cubicBezTo>
                    <a:pt x="31223" y="43398"/>
                    <a:pt x="28654" y="23151"/>
                    <a:pt x="27820" y="20249"/>
                  </a:cubicBezTo>
                  <a:cubicBezTo>
                    <a:pt x="27020" y="17313"/>
                    <a:pt x="15378" y="8974"/>
                    <a:pt x="15378" y="8974"/>
                  </a:cubicBezTo>
                  <a:cubicBezTo>
                    <a:pt x="15378" y="8974"/>
                    <a:pt x="17113" y="4337"/>
                    <a:pt x="18147" y="1102"/>
                  </a:cubicBezTo>
                  <a:lnTo>
                    <a:pt x="2836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72"/>
            <p:cNvSpPr/>
            <p:nvPr/>
          </p:nvSpPr>
          <p:spPr>
            <a:xfrm>
              <a:off x="5941464" y="2295236"/>
              <a:ext cx="720208" cy="956089"/>
            </a:xfrm>
            <a:custGeom>
              <a:avLst/>
              <a:gdLst/>
              <a:ahLst/>
              <a:cxnLst/>
              <a:rect l="l" t="t" r="r" b="b"/>
              <a:pathLst>
                <a:path w="40297" h="53495" extrusionOk="0">
                  <a:moveTo>
                    <a:pt x="15988" y="0"/>
                  </a:moveTo>
                  <a:cubicBezTo>
                    <a:pt x="15857" y="0"/>
                    <a:pt x="15721" y="9"/>
                    <a:pt x="15578" y="26"/>
                  </a:cubicBezTo>
                  <a:cubicBezTo>
                    <a:pt x="13477" y="326"/>
                    <a:pt x="9574" y="993"/>
                    <a:pt x="9574" y="993"/>
                  </a:cubicBezTo>
                  <a:lnTo>
                    <a:pt x="5671" y="2461"/>
                  </a:lnTo>
                  <a:cubicBezTo>
                    <a:pt x="5171" y="2628"/>
                    <a:pt x="4671" y="2828"/>
                    <a:pt x="4204" y="3061"/>
                  </a:cubicBezTo>
                  <a:cubicBezTo>
                    <a:pt x="2936" y="3862"/>
                    <a:pt x="3003" y="6163"/>
                    <a:pt x="2936" y="7531"/>
                  </a:cubicBezTo>
                  <a:cubicBezTo>
                    <a:pt x="2836" y="9299"/>
                    <a:pt x="2936" y="11100"/>
                    <a:pt x="3303" y="12835"/>
                  </a:cubicBezTo>
                  <a:cubicBezTo>
                    <a:pt x="3870" y="15737"/>
                    <a:pt x="5505" y="19039"/>
                    <a:pt x="4837" y="21908"/>
                  </a:cubicBezTo>
                  <a:cubicBezTo>
                    <a:pt x="4604" y="22642"/>
                    <a:pt x="4270" y="23342"/>
                    <a:pt x="3903" y="24010"/>
                  </a:cubicBezTo>
                  <a:cubicBezTo>
                    <a:pt x="3403" y="24977"/>
                    <a:pt x="3036" y="26011"/>
                    <a:pt x="2703" y="27045"/>
                  </a:cubicBezTo>
                  <a:cubicBezTo>
                    <a:pt x="2202" y="28613"/>
                    <a:pt x="1" y="36452"/>
                    <a:pt x="7940" y="40822"/>
                  </a:cubicBezTo>
                  <a:cubicBezTo>
                    <a:pt x="10241" y="42089"/>
                    <a:pt x="17446" y="45959"/>
                    <a:pt x="19581" y="46793"/>
                  </a:cubicBezTo>
                  <a:cubicBezTo>
                    <a:pt x="20749" y="47260"/>
                    <a:pt x="21416" y="52630"/>
                    <a:pt x="21416" y="52630"/>
                  </a:cubicBezTo>
                  <a:cubicBezTo>
                    <a:pt x="21416" y="52630"/>
                    <a:pt x="22354" y="53495"/>
                    <a:pt x="24639" y="53495"/>
                  </a:cubicBezTo>
                  <a:cubicBezTo>
                    <a:pt x="25800" y="53495"/>
                    <a:pt x="27310" y="53271"/>
                    <a:pt x="29222" y="52597"/>
                  </a:cubicBezTo>
                  <a:cubicBezTo>
                    <a:pt x="34859" y="50595"/>
                    <a:pt x="36393" y="47460"/>
                    <a:pt x="36393" y="47460"/>
                  </a:cubicBezTo>
                  <a:cubicBezTo>
                    <a:pt x="36393" y="47460"/>
                    <a:pt x="40296" y="37019"/>
                    <a:pt x="38895" y="34117"/>
                  </a:cubicBezTo>
                  <a:cubicBezTo>
                    <a:pt x="37494" y="31181"/>
                    <a:pt x="27921" y="28646"/>
                    <a:pt x="24185" y="27012"/>
                  </a:cubicBezTo>
                  <a:cubicBezTo>
                    <a:pt x="21950" y="25778"/>
                    <a:pt x="21883" y="23543"/>
                    <a:pt x="21683" y="22175"/>
                  </a:cubicBezTo>
                  <a:cubicBezTo>
                    <a:pt x="21483" y="20707"/>
                    <a:pt x="21916" y="15971"/>
                    <a:pt x="22183" y="14236"/>
                  </a:cubicBezTo>
                  <a:cubicBezTo>
                    <a:pt x="24018" y="12635"/>
                    <a:pt x="24085" y="9966"/>
                    <a:pt x="23551" y="8465"/>
                  </a:cubicBezTo>
                  <a:cubicBezTo>
                    <a:pt x="22617" y="5930"/>
                    <a:pt x="20048" y="2894"/>
                    <a:pt x="18747" y="1594"/>
                  </a:cubicBezTo>
                  <a:cubicBezTo>
                    <a:pt x="17581" y="427"/>
                    <a:pt x="16899" y="0"/>
                    <a:pt x="159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72"/>
            <p:cNvSpPr/>
            <p:nvPr/>
          </p:nvSpPr>
          <p:spPr>
            <a:xfrm>
              <a:off x="6101851" y="2537730"/>
              <a:ext cx="154418" cy="69310"/>
            </a:xfrm>
            <a:custGeom>
              <a:avLst/>
              <a:gdLst/>
              <a:ahLst/>
              <a:cxnLst/>
              <a:rect l="l" t="t" r="r" b="b"/>
              <a:pathLst>
                <a:path w="8640" h="3878" extrusionOk="0">
                  <a:moveTo>
                    <a:pt x="66" y="1"/>
                  </a:moveTo>
                  <a:cubicBezTo>
                    <a:pt x="66" y="1"/>
                    <a:pt x="0" y="3503"/>
                    <a:pt x="3869" y="3837"/>
                  </a:cubicBezTo>
                  <a:cubicBezTo>
                    <a:pt x="4071" y="3864"/>
                    <a:pt x="4272" y="3878"/>
                    <a:pt x="4471" y="3878"/>
                  </a:cubicBezTo>
                  <a:cubicBezTo>
                    <a:pt x="6222" y="3878"/>
                    <a:pt x="7861" y="2852"/>
                    <a:pt x="8639" y="1235"/>
                  </a:cubicBezTo>
                  <a:lnTo>
                    <a:pt x="8639" y="1235"/>
                  </a:lnTo>
                  <a:cubicBezTo>
                    <a:pt x="8639" y="1235"/>
                    <a:pt x="7293" y="2961"/>
                    <a:pt x="4547" y="2961"/>
                  </a:cubicBezTo>
                  <a:cubicBezTo>
                    <a:pt x="4361" y="2961"/>
                    <a:pt x="4168" y="2953"/>
                    <a:pt x="3969" y="2936"/>
                  </a:cubicBezTo>
                  <a:cubicBezTo>
                    <a:pt x="734" y="2636"/>
                    <a:pt x="67" y="1"/>
                    <a:pt x="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72"/>
            <p:cNvSpPr/>
            <p:nvPr/>
          </p:nvSpPr>
          <p:spPr>
            <a:xfrm>
              <a:off x="6057724" y="2005344"/>
              <a:ext cx="288569" cy="401255"/>
            </a:xfrm>
            <a:custGeom>
              <a:avLst/>
              <a:gdLst/>
              <a:ahLst/>
              <a:cxnLst/>
              <a:rect l="l" t="t" r="r" b="b"/>
              <a:pathLst>
                <a:path w="16146" h="22451" extrusionOk="0">
                  <a:moveTo>
                    <a:pt x="13510" y="1"/>
                  </a:moveTo>
                  <a:cubicBezTo>
                    <a:pt x="13110" y="1502"/>
                    <a:pt x="12676" y="3603"/>
                    <a:pt x="9474" y="5705"/>
                  </a:cubicBezTo>
                  <a:cubicBezTo>
                    <a:pt x="7027" y="7355"/>
                    <a:pt x="4896" y="7476"/>
                    <a:pt x="4322" y="7476"/>
                  </a:cubicBezTo>
                  <a:cubicBezTo>
                    <a:pt x="4223" y="7476"/>
                    <a:pt x="4170" y="7473"/>
                    <a:pt x="4170" y="7473"/>
                  </a:cubicBezTo>
                  <a:cubicBezTo>
                    <a:pt x="3844" y="6554"/>
                    <a:pt x="3101" y="6217"/>
                    <a:pt x="2394" y="6217"/>
                  </a:cubicBezTo>
                  <a:cubicBezTo>
                    <a:pt x="1870" y="6217"/>
                    <a:pt x="1366" y="6402"/>
                    <a:pt x="1068" y="6672"/>
                  </a:cubicBezTo>
                  <a:cubicBezTo>
                    <a:pt x="0" y="7640"/>
                    <a:pt x="234" y="9474"/>
                    <a:pt x="1535" y="10475"/>
                  </a:cubicBezTo>
                  <a:cubicBezTo>
                    <a:pt x="2004" y="10835"/>
                    <a:pt x="2408" y="10931"/>
                    <a:pt x="2704" y="10931"/>
                  </a:cubicBezTo>
                  <a:cubicBezTo>
                    <a:pt x="3039" y="10931"/>
                    <a:pt x="3236" y="10809"/>
                    <a:pt x="3236" y="10809"/>
                  </a:cubicBezTo>
                  <a:lnTo>
                    <a:pt x="3236" y="10809"/>
                  </a:lnTo>
                  <a:lnTo>
                    <a:pt x="2802" y="17814"/>
                  </a:lnTo>
                  <a:lnTo>
                    <a:pt x="10408" y="22450"/>
                  </a:lnTo>
                  <a:lnTo>
                    <a:pt x="10408" y="22450"/>
                  </a:lnTo>
                  <a:lnTo>
                    <a:pt x="9240" y="17914"/>
                  </a:lnTo>
                  <a:lnTo>
                    <a:pt x="9474" y="14578"/>
                  </a:lnTo>
                  <a:cubicBezTo>
                    <a:pt x="10451" y="14737"/>
                    <a:pt x="11693" y="14912"/>
                    <a:pt x="12616" y="14912"/>
                  </a:cubicBezTo>
                  <a:cubicBezTo>
                    <a:pt x="13048" y="14912"/>
                    <a:pt x="13410" y="14874"/>
                    <a:pt x="13643" y="14778"/>
                  </a:cubicBezTo>
                  <a:cubicBezTo>
                    <a:pt x="14411" y="14444"/>
                    <a:pt x="15912" y="13277"/>
                    <a:pt x="16012" y="8607"/>
                  </a:cubicBezTo>
                  <a:cubicBezTo>
                    <a:pt x="16145" y="3103"/>
                    <a:pt x="14577" y="635"/>
                    <a:pt x="13510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72"/>
            <p:cNvSpPr/>
            <p:nvPr/>
          </p:nvSpPr>
          <p:spPr>
            <a:xfrm>
              <a:off x="6131055" y="2125179"/>
              <a:ext cx="32796" cy="48309"/>
            </a:xfrm>
            <a:custGeom>
              <a:avLst/>
              <a:gdLst/>
              <a:ahLst/>
              <a:cxnLst/>
              <a:rect l="l" t="t" r="r" b="b"/>
              <a:pathLst>
                <a:path w="1835" h="2703" extrusionOk="0">
                  <a:moveTo>
                    <a:pt x="1535" y="1"/>
                  </a:moveTo>
                  <a:lnTo>
                    <a:pt x="0" y="267"/>
                  </a:lnTo>
                  <a:lnTo>
                    <a:pt x="401" y="2703"/>
                  </a:lnTo>
                  <a:cubicBezTo>
                    <a:pt x="1268" y="2536"/>
                    <a:pt x="1835" y="1735"/>
                    <a:pt x="1701" y="868"/>
                  </a:cubicBezTo>
                  <a:lnTo>
                    <a:pt x="1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72"/>
            <p:cNvSpPr/>
            <p:nvPr/>
          </p:nvSpPr>
          <p:spPr>
            <a:xfrm>
              <a:off x="6216611" y="2120603"/>
              <a:ext cx="27130" cy="23163"/>
            </a:xfrm>
            <a:custGeom>
              <a:avLst/>
              <a:gdLst/>
              <a:ahLst/>
              <a:cxnLst/>
              <a:rect l="l" t="t" r="r" b="b"/>
              <a:pathLst>
                <a:path w="1518" h="1296" extrusionOk="0">
                  <a:moveTo>
                    <a:pt x="829" y="0"/>
                  </a:moveTo>
                  <a:cubicBezTo>
                    <a:pt x="655" y="0"/>
                    <a:pt x="480" y="70"/>
                    <a:pt x="350" y="223"/>
                  </a:cubicBezTo>
                  <a:cubicBezTo>
                    <a:pt x="1" y="668"/>
                    <a:pt x="317" y="1295"/>
                    <a:pt x="839" y="1295"/>
                  </a:cubicBezTo>
                  <a:cubicBezTo>
                    <a:pt x="865" y="1295"/>
                    <a:pt x="891" y="1294"/>
                    <a:pt x="917" y="1291"/>
                  </a:cubicBezTo>
                  <a:cubicBezTo>
                    <a:pt x="1251" y="1257"/>
                    <a:pt x="1518" y="957"/>
                    <a:pt x="1484" y="624"/>
                  </a:cubicBezTo>
                  <a:cubicBezTo>
                    <a:pt x="1463" y="235"/>
                    <a:pt x="1148" y="0"/>
                    <a:pt x="8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72"/>
            <p:cNvSpPr/>
            <p:nvPr/>
          </p:nvSpPr>
          <p:spPr>
            <a:xfrm>
              <a:off x="6240739" y="2200297"/>
              <a:ext cx="40571" cy="25790"/>
            </a:xfrm>
            <a:custGeom>
              <a:avLst/>
              <a:gdLst/>
              <a:ahLst/>
              <a:cxnLst/>
              <a:rect l="l" t="t" r="r" b="b"/>
              <a:pathLst>
                <a:path w="2270" h="1443" extrusionOk="0">
                  <a:moveTo>
                    <a:pt x="168" y="1"/>
                  </a:moveTo>
                  <a:lnTo>
                    <a:pt x="168" y="1"/>
                  </a:lnTo>
                  <a:cubicBezTo>
                    <a:pt x="1" y="601"/>
                    <a:pt x="335" y="1201"/>
                    <a:pt x="935" y="1402"/>
                  </a:cubicBezTo>
                  <a:cubicBezTo>
                    <a:pt x="1034" y="1429"/>
                    <a:pt x="1133" y="1442"/>
                    <a:pt x="1230" y="1442"/>
                  </a:cubicBezTo>
                  <a:cubicBezTo>
                    <a:pt x="1721" y="1442"/>
                    <a:pt x="2158" y="1108"/>
                    <a:pt x="2269" y="634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72"/>
            <p:cNvSpPr/>
            <p:nvPr/>
          </p:nvSpPr>
          <p:spPr>
            <a:xfrm>
              <a:off x="6243134" y="2208054"/>
              <a:ext cx="20875" cy="17890"/>
            </a:xfrm>
            <a:custGeom>
              <a:avLst/>
              <a:gdLst/>
              <a:ahLst/>
              <a:cxnLst/>
              <a:rect l="l" t="t" r="r" b="b"/>
              <a:pathLst>
                <a:path w="1168" h="1001" extrusionOk="0">
                  <a:moveTo>
                    <a:pt x="0" y="0"/>
                  </a:moveTo>
                  <a:cubicBezTo>
                    <a:pt x="67" y="434"/>
                    <a:pt x="367" y="834"/>
                    <a:pt x="801" y="968"/>
                  </a:cubicBezTo>
                  <a:cubicBezTo>
                    <a:pt x="901" y="1001"/>
                    <a:pt x="1034" y="1001"/>
                    <a:pt x="1168" y="1001"/>
                  </a:cubicBezTo>
                  <a:cubicBezTo>
                    <a:pt x="1168" y="434"/>
                    <a:pt x="701" y="0"/>
                    <a:pt x="134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72"/>
            <p:cNvSpPr/>
            <p:nvPr/>
          </p:nvSpPr>
          <p:spPr>
            <a:xfrm>
              <a:off x="6305133" y="2080051"/>
              <a:ext cx="26844" cy="16532"/>
            </a:xfrm>
            <a:custGeom>
              <a:avLst/>
              <a:gdLst/>
              <a:ahLst/>
              <a:cxnLst/>
              <a:rect l="l" t="t" r="r" b="b"/>
              <a:pathLst>
                <a:path w="1502" h="925" extrusionOk="0">
                  <a:moveTo>
                    <a:pt x="684" y="1"/>
                  </a:moveTo>
                  <a:cubicBezTo>
                    <a:pt x="359" y="1"/>
                    <a:pt x="85" y="220"/>
                    <a:pt x="1" y="558"/>
                  </a:cubicBezTo>
                  <a:lnTo>
                    <a:pt x="1402" y="924"/>
                  </a:lnTo>
                  <a:cubicBezTo>
                    <a:pt x="1502" y="524"/>
                    <a:pt x="1268" y="157"/>
                    <a:pt x="868" y="24"/>
                  </a:cubicBezTo>
                  <a:cubicBezTo>
                    <a:pt x="805" y="8"/>
                    <a:pt x="744" y="1"/>
                    <a:pt x="6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72"/>
            <p:cNvSpPr/>
            <p:nvPr/>
          </p:nvSpPr>
          <p:spPr>
            <a:xfrm>
              <a:off x="6299771" y="2115045"/>
              <a:ext cx="25647" cy="22305"/>
            </a:xfrm>
            <a:custGeom>
              <a:avLst/>
              <a:gdLst/>
              <a:ahLst/>
              <a:cxnLst/>
              <a:rect l="l" t="t" r="r" b="b"/>
              <a:pathLst>
                <a:path w="1435" h="1248" extrusionOk="0">
                  <a:moveTo>
                    <a:pt x="768" y="1"/>
                  </a:moveTo>
                  <a:cubicBezTo>
                    <a:pt x="234" y="34"/>
                    <a:pt x="0" y="734"/>
                    <a:pt x="401" y="1101"/>
                  </a:cubicBezTo>
                  <a:cubicBezTo>
                    <a:pt x="521" y="1202"/>
                    <a:pt x="662" y="1248"/>
                    <a:pt x="801" y="1248"/>
                  </a:cubicBezTo>
                  <a:cubicBezTo>
                    <a:pt x="1124" y="1248"/>
                    <a:pt x="1435" y="998"/>
                    <a:pt x="1435" y="601"/>
                  </a:cubicBezTo>
                  <a:cubicBezTo>
                    <a:pt x="1401" y="267"/>
                    <a:pt x="1134" y="1"/>
                    <a:pt x="7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72"/>
            <p:cNvSpPr/>
            <p:nvPr/>
          </p:nvSpPr>
          <p:spPr>
            <a:xfrm>
              <a:off x="6271747" y="2111471"/>
              <a:ext cx="38765" cy="76333"/>
            </a:xfrm>
            <a:custGeom>
              <a:avLst/>
              <a:gdLst/>
              <a:ahLst/>
              <a:cxnLst/>
              <a:rect l="l" t="t" r="r" b="b"/>
              <a:pathLst>
                <a:path w="2169" h="4271" extrusionOk="0">
                  <a:moveTo>
                    <a:pt x="1" y="0"/>
                  </a:moveTo>
                  <a:lnTo>
                    <a:pt x="201" y="4270"/>
                  </a:lnTo>
                  <a:lnTo>
                    <a:pt x="2169" y="35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72"/>
            <p:cNvSpPr/>
            <p:nvPr/>
          </p:nvSpPr>
          <p:spPr>
            <a:xfrm>
              <a:off x="6147748" y="2218777"/>
              <a:ext cx="79300" cy="62625"/>
            </a:xfrm>
            <a:custGeom>
              <a:avLst/>
              <a:gdLst/>
              <a:ahLst/>
              <a:cxnLst/>
              <a:rect l="l" t="t" r="r" b="b"/>
              <a:pathLst>
                <a:path w="4437" h="3504" extrusionOk="0">
                  <a:moveTo>
                    <a:pt x="0" y="1"/>
                  </a:moveTo>
                  <a:lnTo>
                    <a:pt x="0" y="1"/>
                  </a:lnTo>
                  <a:cubicBezTo>
                    <a:pt x="67" y="768"/>
                    <a:pt x="401" y="1468"/>
                    <a:pt x="968" y="1969"/>
                  </a:cubicBezTo>
                  <a:cubicBezTo>
                    <a:pt x="1902" y="2769"/>
                    <a:pt x="4403" y="3503"/>
                    <a:pt x="4403" y="3503"/>
                  </a:cubicBezTo>
                  <a:lnTo>
                    <a:pt x="4437" y="2636"/>
                  </a:lnTo>
                  <a:cubicBezTo>
                    <a:pt x="2702" y="2269"/>
                    <a:pt x="467" y="1235"/>
                    <a:pt x="0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72"/>
            <p:cNvSpPr/>
            <p:nvPr/>
          </p:nvSpPr>
          <p:spPr>
            <a:xfrm>
              <a:off x="6107803" y="2289731"/>
              <a:ext cx="135938" cy="116261"/>
            </a:xfrm>
            <a:custGeom>
              <a:avLst/>
              <a:gdLst/>
              <a:ahLst/>
              <a:cxnLst/>
              <a:rect l="l" t="t" r="r" b="b"/>
              <a:pathLst>
                <a:path w="7606" h="6505" extrusionOk="0">
                  <a:moveTo>
                    <a:pt x="100" y="0"/>
                  </a:moveTo>
                  <a:lnTo>
                    <a:pt x="0" y="1902"/>
                  </a:lnTo>
                  <a:lnTo>
                    <a:pt x="7606" y="6505"/>
                  </a:lnTo>
                  <a:cubicBezTo>
                    <a:pt x="7005" y="5604"/>
                    <a:pt x="6372" y="4704"/>
                    <a:pt x="5671" y="3870"/>
                  </a:cubicBezTo>
                  <a:cubicBezTo>
                    <a:pt x="5104" y="3336"/>
                    <a:pt x="234" y="1635"/>
                    <a:pt x="1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72"/>
            <p:cNvSpPr/>
            <p:nvPr/>
          </p:nvSpPr>
          <p:spPr>
            <a:xfrm>
              <a:off x="6075007" y="2276881"/>
              <a:ext cx="140710" cy="140442"/>
            </a:xfrm>
            <a:custGeom>
              <a:avLst/>
              <a:gdLst/>
              <a:ahLst/>
              <a:cxnLst/>
              <a:rect l="l" t="t" r="r" b="b"/>
              <a:pathLst>
                <a:path w="7873" h="7858" extrusionOk="0">
                  <a:moveTo>
                    <a:pt x="1838" y="0"/>
                  </a:moveTo>
                  <a:cubicBezTo>
                    <a:pt x="1567" y="0"/>
                    <a:pt x="1307" y="185"/>
                    <a:pt x="1001" y="1019"/>
                  </a:cubicBezTo>
                  <a:cubicBezTo>
                    <a:pt x="634" y="2053"/>
                    <a:pt x="1" y="2587"/>
                    <a:pt x="34" y="2954"/>
                  </a:cubicBezTo>
                  <a:cubicBezTo>
                    <a:pt x="167" y="3988"/>
                    <a:pt x="935" y="5189"/>
                    <a:pt x="2603" y="6490"/>
                  </a:cubicBezTo>
                  <a:cubicBezTo>
                    <a:pt x="3774" y="7422"/>
                    <a:pt x="4551" y="7858"/>
                    <a:pt x="4971" y="7858"/>
                  </a:cubicBezTo>
                  <a:cubicBezTo>
                    <a:pt x="5138" y="7858"/>
                    <a:pt x="5248" y="7790"/>
                    <a:pt x="5304" y="7657"/>
                  </a:cubicBezTo>
                  <a:cubicBezTo>
                    <a:pt x="5501" y="7265"/>
                    <a:pt x="6381" y="4679"/>
                    <a:pt x="7331" y="4679"/>
                  </a:cubicBezTo>
                  <a:cubicBezTo>
                    <a:pt x="7510" y="4679"/>
                    <a:pt x="7692" y="4771"/>
                    <a:pt x="7873" y="4989"/>
                  </a:cubicBezTo>
                  <a:cubicBezTo>
                    <a:pt x="7172" y="3621"/>
                    <a:pt x="6072" y="3988"/>
                    <a:pt x="3470" y="2220"/>
                  </a:cubicBezTo>
                  <a:cubicBezTo>
                    <a:pt x="2903" y="1787"/>
                    <a:pt x="2402" y="1286"/>
                    <a:pt x="1935" y="719"/>
                  </a:cubicBezTo>
                  <a:lnTo>
                    <a:pt x="2002" y="19"/>
                  </a:lnTo>
                  <a:cubicBezTo>
                    <a:pt x="1947" y="8"/>
                    <a:pt x="1892" y="0"/>
                    <a:pt x="18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72"/>
            <p:cNvSpPr/>
            <p:nvPr/>
          </p:nvSpPr>
          <p:spPr>
            <a:xfrm>
              <a:off x="6242544" y="2345064"/>
              <a:ext cx="32206" cy="50865"/>
            </a:xfrm>
            <a:custGeom>
              <a:avLst/>
              <a:gdLst/>
              <a:ahLst/>
              <a:cxnLst/>
              <a:rect l="l" t="t" r="r" b="b"/>
              <a:pathLst>
                <a:path w="1802" h="2846" extrusionOk="0">
                  <a:moveTo>
                    <a:pt x="971" y="1"/>
                  </a:moveTo>
                  <a:cubicBezTo>
                    <a:pt x="473" y="1"/>
                    <a:pt x="0" y="1141"/>
                    <a:pt x="0" y="1141"/>
                  </a:cubicBezTo>
                  <a:cubicBezTo>
                    <a:pt x="0" y="1141"/>
                    <a:pt x="1478" y="2846"/>
                    <a:pt x="1732" y="2846"/>
                  </a:cubicBezTo>
                  <a:cubicBezTo>
                    <a:pt x="1753" y="2846"/>
                    <a:pt x="1765" y="2834"/>
                    <a:pt x="1768" y="2808"/>
                  </a:cubicBezTo>
                  <a:cubicBezTo>
                    <a:pt x="1801" y="1941"/>
                    <a:pt x="1635" y="1040"/>
                    <a:pt x="1334" y="240"/>
                  </a:cubicBezTo>
                  <a:cubicBezTo>
                    <a:pt x="1216" y="69"/>
                    <a:pt x="1093" y="1"/>
                    <a:pt x="9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72"/>
            <p:cNvSpPr/>
            <p:nvPr/>
          </p:nvSpPr>
          <p:spPr>
            <a:xfrm>
              <a:off x="6222866" y="2286746"/>
              <a:ext cx="43537" cy="119245"/>
            </a:xfrm>
            <a:custGeom>
              <a:avLst/>
              <a:gdLst/>
              <a:ahLst/>
              <a:cxnLst/>
              <a:rect l="l" t="t" r="r" b="b"/>
              <a:pathLst>
                <a:path w="2436" h="6672" extrusionOk="0">
                  <a:moveTo>
                    <a:pt x="167" y="0"/>
                  </a:moveTo>
                  <a:lnTo>
                    <a:pt x="0" y="2169"/>
                  </a:lnTo>
                  <a:lnTo>
                    <a:pt x="1168" y="6672"/>
                  </a:lnTo>
                  <a:cubicBezTo>
                    <a:pt x="1468" y="4670"/>
                    <a:pt x="1735" y="3937"/>
                    <a:pt x="1868" y="3670"/>
                  </a:cubicBezTo>
                  <a:cubicBezTo>
                    <a:pt x="1987" y="3433"/>
                    <a:pt x="2112" y="3367"/>
                    <a:pt x="2215" y="3367"/>
                  </a:cubicBezTo>
                  <a:cubicBezTo>
                    <a:pt x="2343" y="3367"/>
                    <a:pt x="2435" y="3470"/>
                    <a:pt x="2435" y="3470"/>
                  </a:cubicBezTo>
                  <a:cubicBezTo>
                    <a:pt x="2435" y="3470"/>
                    <a:pt x="2002" y="2702"/>
                    <a:pt x="1368" y="1668"/>
                  </a:cubicBezTo>
                  <a:cubicBezTo>
                    <a:pt x="667" y="467"/>
                    <a:pt x="601" y="100"/>
                    <a:pt x="1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72"/>
            <p:cNvSpPr/>
            <p:nvPr/>
          </p:nvSpPr>
          <p:spPr>
            <a:xfrm>
              <a:off x="5648748" y="2361292"/>
              <a:ext cx="548489" cy="885314"/>
            </a:xfrm>
            <a:custGeom>
              <a:avLst/>
              <a:gdLst/>
              <a:ahLst/>
              <a:cxnLst/>
              <a:rect l="l" t="t" r="r" b="b"/>
              <a:pathLst>
                <a:path w="30689" h="49535" extrusionOk="0">
                  <a:moveTo>
                    <a:pt x="6826" y="0"/>
                  </a:moveTo>
                  <a:cubicBezTo>
                    <a:pt x="4729" y="0"/>
                    <a:pt x="3169" y="1066"/>
                    <a:pt x="3169" y="1066"/>
                  </a:cubicBezTo>
                  <a:cubicBezTo>
                    <a:pt x="1702" y="2000"/>
                    <a:pt x="0" y="2701"/>
                    <a:pt x="134" y="3835"/>
                  </a:cubicBezTo>
                  <a:cubicBezTo>
                    <a:pt x="167" y="4436"/>
                    <a:pt x="601" y="4936"/>
                    <a:pt x="1201" y="5036"/>
                  </a:cubicBezTo>
                  <a:lnTo>
                    <a:pt x="9741" y="37392"/>
                  </a:lnTo>
                  <a:cubicBezTo>
                    <a:pt x="10241" y="39294"/>
                    <a:pt x="11542" y="40928"/>
                    <a:pt x="13343" y="41829"/>
                  </a:cubicBezTo>
                  <a:lnTo>
                    <a:pt x="28654" y="49535"/>
                  </a:lnTo>
                  <a:lnTo>
                    <a:pt x="28654" y="49535"/>
                  </a:lnTo>
                  <a:lnTo>
                    <a:pt x="28321" y="43897"/>
                  </a:lnTo>
                  <a:lnTo>
                    <a:pt x="30689" y="42530"/>
                  </a:lnTo>
                  <a:cubicBezTo>
                    <a:pt x="30522" y="38160"/>
                    <a:pt x="29321" y="33656"/>
                    <a:pt x="26219" y="32656"/>
                  </a:cubicBezTo>
                  <a:cubicBezTo>
                    <a:pt x="22350" y="31455"/>
                    <a:pt x="17313" y="31055"/>
                    <a:pt x="14311" y="28319"/>
                  </a:cubicBezTo>
                  <a:cubicBezTo>
                    <a:pt x="11308" y="25584"/>
                    <a:pt x="11408" y="18079"/>
                    <a:pt x="11809" y="13776"/>
                  </a:cubicBezTo>
                  <a:cubicBezTo>
                    <a:pt x="12209" y="9473"/>
                    <a:pt x="13310" y="2801"/>
                    <a:pt x="9874" y="833"/>
                  </a:cubicBezTo>
                  <a:cubicBezTo>
                    <a:pt x="8811" y="214"/>
                    <a:pt x="7765" y="0"/>
                    <a:pt x="6826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72"/>
            <p:cNvSpPr/>
            <p:nvPr/>
          </p:nvSpPr>
          <p:spPr>
            <a:xfrm>
              <a:off x="5648748" y="2361292"/>
              <a:ext cx="548489" cy="885314"/>
            </a:xfrm>
            <a:custGeom>
              <a:avLst/>
              <a:gdLst/>
              <a:ahLst/>
              <a:cxnLst/>
              <a:rect l="l" t="t" r="r" b="b"/>
              <a:pathLst>
                <a:path w="30689" h="49535" extrusionOk="0">
                  <a:moveTo>
                    <a:pt x="6826" y="0"/>
                  </a:moveTo>
                  <a:cubicBezTo>
                    <a:pt x="4729" y="0"/>
                    <a:pt x="3169" y="1066"/>
                    <a:pt x="3169" y="1066"/>
                  </a:cubicBezTo>
                  <a:cubicBezTo>
                    <a:pt x="1702" y="2000"/>
                    <a:pt x="0" y="2701"/>
                    <a:pt x="134" y="3835"/>
                  </a:cubicBezTo>
                  <a:cubicBezTo>
                    <a:pt x="167" y="4436"/>
                    <a:pt x="601" y="4936"/>
                    <a:pt x="1201" y="5036"/>
                  </a:cubicBezTo>
                  <a:lnTo>
                    <a:pt x="9741" y="37392"/>
                  </a:lnTo>
                  <a:cubicBezTo>
                    <a:pt x="10241" y="39294"/>
                    <a:pt x="11542" y="40928"/>
                    <a:pt x="13343" y="41829"/>
                  </a:cubicBezTo>
                  <a:lnTo>
                    <a:pt x="28654" y="49535"/>
                  </a:lnTo>
                  <a:lnTo>
                    <a:pt x="28654" y="49535"/>
                  </a:lnTo>
                  <a:lnTo>
                    <a:pt x="28321" y="43897"/>
                  </a:lnTo>
                  <a:lnTo>
                    <a:pt x="30689" y="42530"/>
                  </a:lnTo>
                  <a:cubicBezTo>
                    <a:pt x="30522" y="38160"/>
                    <a:pt x="29321" y="33656"/>
                    <a:pt x="26219" y="32656"/>
                  </a:cubicBezTo>
                  <a:cubicBezTo>
                    <a:pt x="22350" y="31455"/>
                    <a:pt x="17313" y="31055"/>
                    <a:pt x="14311" y="28319"/>
                  </a:cubicBezTo>
                  <a:cubicBezTo>
                    <a:pt x="11308" y="25584"/>
                    <a:pt x="11408" y="18079"/>
                    <a:pt x="11809" y="13776"/>
                  </a:cubicBezTo>
                  <a:cubicBezTo>
                    <a:pt x="12209" y="9473"/>
                    <a:pt x="13310" y="2801"/>
                    <a:pt x="9874" y="833"/>
                  </a:cubicBezTo>
                  <a:cubicBezTo>
                    <a:pt x="8811" y="214"/>
                    <a:pt x="7765" y="0"/>
                    <a:pt x="6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72"/>
            <p:cNvSpPr/>
            <p:nvPr/>
          </p:nvSpPr>
          <p:spPr>
            <a:xfrm>
              <a:off x="5648748" y="2361292"/>
              <a:ext cx="518088" cy="660550"/>
            </a:xfrm>
            <a:custGeom>
              <a:avLst/>
              <a:gdLst/>
              <a:ahLst/>
              <a:cxnLst/>
              <a:rect l="l" t="t" r="r" b="b"/>
              <a:pathLst>
                <a:path w="28988" h="36959" extrusionOk="0">
                  <a:moveTo>
                    <a:pt x="6826" y="0"/>
                  </a:moveTo>
                  <a:cubicBezTo>
                    <a:pt x="4729" y="0"/>
                    <a:pt x="3169" y="1066"/>
                    <a:pt x="3169" y="1066"/>
                  </a:cubicBezTo>
                  <a:cubicBezTo>
                    <a:pt x="1702" y="2000"/>
                    <a:pt x="0" y="2701"/>
                    <a:pt x="134" y="3835"/>
                  </a:cubicBezTo>
                  <a:cubicBezTo>
                    <a:pt x="167" y="4436"/>
                    <a:pt x="601" y="4936"/>
                    <a:pt x="1201" y="5036"/>
                  </a:cubicBezTo>
                  <a:cubicBezTo>
                    <a:pt x="2378" y="4637"/>
                    <a:pt x="4071" y="3999"/>
                    <a:pt x="5505" y="3999"/>
                  </a:cubicBezTo>
                  <a:cubicBezTo>
                    <a:pt x="6347" y="3999"/>
                    <a:pt x="7100" y="4219"/>
                    <a:pt x="7606" y="4836"/>
                  </a:cubicBezTo>
                  <a:cubicBezTo>
                    <a:pt x="8973" y="6470"/>
                    <a:pt x="9674" y="9072"/>
                    <a:pt x="9440" y="15510"/>
                  </a:cubicBezTo>
                  <a:cubicBezTo>
                    <a:pt x="9174" y="21915"/>
                    <a:pt x="9274" y="27118"/>
                    <a:pt x="11809" y="30254"/>
                  </a:cubicBezTo>
                  <a:cubicBezTo>
                    <a:pt x="14778" y="33990"/>
                    <a:pt x="24985" y="36959"/>
                    <a:pt x="24985" y="36959"/>
                  </a:cubicBezTo>
                  <a:lnTo>
                    <a:pt x="28988" y="35124"/>
                  </a:lnTo>
                  <a:cubicBezTo>
                    <a:pt x="28421" y="33990"/>
                    <a:pt x="27420" y="33123"/>
                    <a:pt x="26219" y="32656"/>
                  </a:cubicBezTo>
                  <a:cubicBezTo>
                    <a:pt x="22350" y="31455"/>
                    <a:pt x="17313" y="31055"/>
                    <a:pt x="14311" y="28319"/>
                  </a:cubicBezTo>
                  <a:cubicBezTo>
                    <a:pt x="11308" y="25584"/>
                    <a:pt x="11408" y="18079"/>
                    <a:pt x="11809" y="13809"/>
                  </a:cubicBezTo>
                  <a:cubicBezTo>
                    <a:pt x="12209" y="9506"/>
                    <a:pt x="13310" y="2801"/>
                    <a:pt x="9874" y="833"/>
                  </a:cubicBezTo>
                  <a:cubicBezTo>
                    <a:pt x="8811" y="214"/>
                    <a:pt x="7765" y="0"/>
                    <a:pt x="6826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72"/>
            <p:cNvSpPr/>
            <p:nvPr/>
          </p:nvSpPr>
          <p:spPr>
            <a:xfrm>
              <a:off x="5648748" y="2361292"/>
              <a:ext cx="518088" cy="660550"/>
            </a:xfrm>
            <a:custGeom>
              <a:avLst/>
              <a:gdLst/>
              <a:ahLst/>
              <a:cxnLst/>
              <a:rect l="l" t="t" r="r" b="b"/>
              <a:pathLst>
                <a:path w="28988" h="36959" extrusionOk="0">
                  <a:moveTo>
                    <a:pt x="6826" y="0"/>
                  </a:moveTo>
                  <a:cubicBezTo>
                    <a:pt x="4729" y="0"/>
                    <a:pt x="3169" y="1066"/>
                    <a:pt x="3169" y="1066"/>
                  </a:cubicBezTo>
                  <a:cubicBezTo>
                    <a:pt x="1702" y="2000"/>
                    <a:pt x="0" y="2701"/>
                    <a:pt x="134" y="3835"/>
                  </a:cubicBezTo>
                  <a:cubicBezTo>
                    <a:pt x="167" y="4436"/>
                    <a:pt x="601" y="4936"/>
                    <a:pt x="1201" y="5036"/>
                  </a:cubicBezTo>
                  <a:cubicBezTo>
                    <a:pt x="2378" y="4637"/>
                    <a:pt x="4071" y="3999"/>
                    <a:pt x="5505" y="3999"/>
                  </a:cubicBezTo>
                  <a:cubicBezTo>
                    <a:pt x="6347" y="3999"/>
                    <a:pt x="7100" y="4219"/>
                    <a:pt x="7606" y="4836"/>
                  </a:cubicBezTo>
                  <a:cubicBezTo>
                    <a:pt x="8973" y="6470"/>
                    <a:pt x="9674" y="9072"/>
                    <a:pt x="9440" y="15510"/>
                  </a:cubicBezTo>
                  <a:cubicBezTo>
                    <a:pt x="9174" y="21915"/>
                    <a:pt x="9274" y="27118"/>
                    <a:pt x="11809" y="30254"/>
                  </a:cubicBezTo>
                  <a:cubicBezTo>
                    <a:pt x="14778" y="33990"/>
                    <a:pt x="24985" y="36959"/>
                    <a:pt x="24985" y="36959"/>
                  </a:cubicBezTo>
                  <a:lnTo>
                    <a:pt x="28988" y="35124"/>
                  </a:lnTo>
                  <a:cubicBezTo>
                    <a:pt x="28421" y="33990"/>
                    <a:pt x="27420" y="33123"/>
                    <a:pt x="26219" y="32656"/>
                  </a:cubicBezTo>
                  <a:cubicBezTo>
                    <a:pt x="22350" y="31455"/>
                    <a:pt x="17313" y="31055"/>
                    <a:pt x="14311" y="28319"/>
                  </a:cubicBezTo>
                  <a:cubicBezTo>
                    <a:pt x="11308" y="25584"/>
                    <a:pt x="11408" y="18079"/>
                    <a:pt x="11809" y="13809"/>
                  </a:cubicBezTo>
                  <a:cubicBezTo>
                    <a:pt x="12209" y="9506"/>
                    <a:pt x="13310" y="2801"/>
                    <a:pt x="9874" y="833"/>
                  </a:cubicBezTo>
                  <a:cubicBezTo>
                    <a:pt x="8811" y="214"/>
                    <a:pt x="7765" y="0"/>
                    <a:pt x="68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72"/>
            <p:cNvSpPr/>
            <p:nvPr/>
          </p:nvSpPr>
          <p:spPr>
            <a:xfrm>
              <a:off x="6056527" y="2941595"/>
              <a:ext cx="140710" cy="204265"/>
            </a:xfrm>
            <a:custGeom>
              <a:avLst/>
              <a:gdLst/>
              <a:ahLst/>
              <a:cxnLst/>
              <a:rect l="l" t="t" r="r" b="b"/>
              <a:pathLst>
                <a:path w="7873" h="11429" extrusionOk="0">
                  <a:moveTo>
                    <a:pt x="2266" y="1"/>
                  </a:moveTo>
                  <a:cubicBezTo>
                    <a:pt x="746" y="1"/>
                    <a:pt x="1" y="1121"/>
                    <a:pt x="1" y="1888"/>
                  </a:cubicBezTo>
                  <a:cubicBezTo>
                    <a:pt x="34" y="2989"/>
                    <a:pt x="835" y="3723"/>
                    <a:pt x="2169" y="4490"/>
                  </a:cubicBezTo>
                  <a:cubicBezTo>
                    <a:pt x="3937" y="5491"/>
                    <a:pt x="5505" y="7325"/>
                    <a:pt x="5505" y="11428"/>
                  </a:cubicBezTo>
                  <a:lnTo>
                    <a:pt x="7873" y="10061"/>
                  </a:lnTo>
                  <a:cubicBezTo>
                    <a:pt x="7873" y="7425"/>
                    <a:pt x="7206" y="1755"/>
                    <a:pt x="3870" y="354"/>
                  </a:cubicBezTo>
                  <a:cubicBezTo>
                    <a:pt x="3263" y="104"/>
                    <a:pt x="2728" y="1"/>
                    <a:pt x="2266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72"/>
            <p:cNvSpPr/>
            <p:nvPr/>
          </p:nvSpPr>
          <p:spPr>
            <a:xfrm>
              <a:off x="6056527" y="2941595"/>
              <a:ext cx="140710" cy="204265"/>
            </a:xfrm>
            <a:custGeom>
              <a:avLst/>
              <a:gdLst/>
              <a:ahLst/>
              <a:cxnLst/>
              <a:rect l="l" t="t" r="r" b="b"/>
              <a:pathLst>
                <a:path w="7873" h="11429" extrusionOk="0">
                  <a:moveTo>
                    <a:pt x="2266" y="1"/>
                  </a:moveTo>
                  <a:cubicBezTo>
                    <a:pt x="746" y="1"/>
                    <a:pt x="1" y="1121"/>
                    <a:pt x="1" y="1888"/>
                  </a:cubicBezTo>
                  <a:cubicBezTo>
                    <a:pt x="34" y="2989"/>
                    <a:pt x="835" y="3723"/>
                    <a:pt x="2169" y="4490"/>
                  </a:cubicBezTo>
                  <a:cubicBezTo>
                    <a:pt x="3937" y="5491"/>
                    <a:pt x="5505" y="7325"/>
                    <a:pt x="5505" y="11428"/>
                  </a:cubicBezTo>
                  <a:lnTo>
                    <a:pt x="7873" y="10061"/>
                  </a:lnTo>
                  <a:cubicBezTo>
                    <a:pt x="7873" y="7425"/>
                    <a:pt x="7206" y="1755"/>
                    <a:pt x="3870" y="354"/>
                  </a:cubicBezTo>
                  <a:cubicBezTo>
                    <a:pt x="3263" y="104"/>
                    <a:pt x="2728" y="1"/>
                    <a:pt x="22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72"/>
            <p:cNvSpPr/>
            <p:nvPr/>
          </p:nvSpPr>
          <p:spPr>
            <a:xfrm>
              <a:off x="6056527" y="2941595"/>
              <a:ext cx="140710" cy="204265"/>
            </a:xfrm>
            <a:custGeom>
              <a:avLst/>
              <a:gdLst/>
              <a:ahLst/>
              <a:cxnLst/>
              <a:rect l="l" t="t" r="r" b="b"/>
              <a:pathLst>
                <a:path w="7873" h="11429" extrusionOk="0">
                  <a:moveTo>
                    <a:pt x="2266" y="1"/>
                  </a:moveTo>
                  <a:cubicBezTo>
                    <a:pt x="746" y="1"/>
                    <a:pt x="1" y="1121"/>
                    <a:pt x="1" y="1888"/>
                  </a:cubicBezTo>
                  <a:cubicBezTo>
                    <a:pt x="34" y="2989"/>
                    <a:pt x="835" y="3723"/>
                    <a:pt x="2169" y="4490"/>
                  </a:cubicBezTo>
                  <a:cubicBezTo>
                    <a:pt x="3937" y="5491"/>
                    <a:pt x="5505" y="7325"/>
                    <a:pt x="5505" y="11428"/>
                  </a:cubicBezTo>
                  <a:lnTo>
                    <a:pt x="7873" y="10061"/>
                  </a:lnTo>
                  <a:cubicBezTo>
                    <a:pt x="7873" y="7425"/>
                    <a:pt x="7206" y="1755"/>
                    <a:pt x="3870" y="354"/>
                  </a:cubicBezTo>
                  <a:cubicBezTo>
                    <a:pt x="3263" y="104"/>
                    <a:pt x="2728" y="1"/>
                    <a:pt x="22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72"/>
            <p:cNvSpPr/>
            <p:nvPr/>
          </p:nvSpPr>
          <p:spPr>
            <a:xfrm>
              <a:off x="5992150" y="2812752"/>
              <a:ext cx="98370" cy="103392"/>
            </a:xfrm>
            <a:custGeom>
              <a:avLst/>
              <a:gdLst/>
              <a:ahLst/>
              <a:cxnLst/>
              <a:rect l="l" t="t" r="r" b="b"/>
              <a:pathLst>
                <a:path w="5504" h="5785" extrusionOk="0">
                  <a:moveTo>
                    <a:pt x="4168" y="1"/>
                  </a:moveTo>
                  <a:cubicBezTo>
                    <a:pt x="3593" y="1"/>
                    <a:pt x="2620" y="226"/>
                    <a:pt x="1434" y="1391"/>
                  </a:cubicBezTo>
                  <a:cubicBezTo>
                    <a:pt x="300" y="2426"/>
                    <a:pt x="0" y="4060"/>
                    <a:pt x="667" y="5428"/>
                  </a:cubicBezTo>
                  <a:cubicBezTo>
                    <a:pt x="849" y="5621"/>
                    <a:pt x="1118" y="5784"/>
                    <a:pt x="1472" y="5784"/>
                  </a:cubicBezTo>
                  <a:cubicBezTo>
                    <a:pt x="2094" y="5784"/>
                    <a:pt x="2976" y="5282"/>
                    <a:pt x="4103" y="3560"/>
                  </a:cubicBezTo>
                  <a:cubicBezTo>
                    <a:pt x="5504" y="1325"/>
                    <a:pt x="4737" y="91"/>
                    <a:pt x="4737" y="91"/>
                  </a:cubicBezTo>
                  <a:cubicBezTo>
                    <a:pt x="4737" y="91"/>
                    <a:pt x="4532" y="1"/>
                    <a:pt x="4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72"/>
            <p:cNvSpPr/>
            <p:nvPr/>
          </p:nvSpPr>
          <p:spPr>
            <a:xfrm>
              <a:off x="5843701" y="2352320"/>
              <a:ext cx="388709" cy="744425"/>
            </a:xfrm>
            <a:custGeom>
              <a:avLst/>
              <a:gdLst/>
              <a:ahLst/>
              <a:cxnLst/>
              <a:rect l="l" t="t" r="r" b="b"/>
              <a:pathLst>
                <a:path w="21749" h="41652" extrusionOk="0">
                  <a:moveTo>
                    <a:pt x="9373" y="1"/>
                  </a:moveTo>
                  <a:cubicBezTo>
                    <a:pt x="7672" y="868"/>
                    <a:pt x="5704" y="1935"/>
                    <a:pt x="5204" y="3803"/>
                  </a:cubicBezTo>
                  <a:cubicBezTo>
                    <a:pt x="3736" y="9374"/>
                    <a:pt x="2102" y="16846"/>
                    <a:pt x="1434" y="19581"/>
                  </a:cubicBezTo>
                  <a:cubicBezTo>
                    <a:pt x="967" y="21449"/>
                    <a:pt x="0" y="23284"/>
                    <a:pt x="3302" y="25552"/>
                  </a:cubicBezTo>
                  <a:cubicBezTo>
                    <a:pt x="6371" y="27620"/>
                    <a:pt x="12809" y="31390"/>
                    <a:pt x="12809" y="31390"/>
                  </a:cubicBezTo>
                  <a:cubicBezTo>
                    <a:pt x="14510" y="32457"/>
                    <a:pt x="14010" y="34225"/>
                    <a:pt x="15111" y="35459"/>
                  </a:cubicBezTo>
                  <a:cubicBezTo>
                    <a:pt x="16178" y="36694"/>
                    <a:pt x="16879" y="37594"/>
                    <a:pt x="17246" y="38962"/>
                  </a:cubicBezTo>
                  <a:cubicBezTo>
                    <a:pt x="17579" y="40296"/>
                    <a:pt x="17579" y="41397"/>
                    <a:pt x="18613" y="41631"/>
                  </a:cubicBezTo>
                  <a:cubicBezTo>
                    <a:pt x="18678" y="41645"/>
                    <a:pt x="18743" y="41651"/>
                    <a:pt x="18808" y="41651"/>
                  </a:cubicBezTo>
                  <a:cubicBezTo>
                    <a:pt x="19348" y="41651"/>
                    <a:pt x="19894" y="41194"/>
                    <a:pt x="20281" y="40897"/>
                  </a:cubicBezTo>
                  <a:cubicBezTo>
                    <a:pt x="20815" y="40563"/>
                    <a:pt x="21249" y="40096"/>
                    <a:pt x="21515" y="39496"/>
                  </a:cubicBezTo>
                  <a:cubicBezTo>
                    <a:pt x="21716" y="38829"/>
                    <a:pt x="21749" y="38128"/>
                    <a:pt x="21649" y="37427"/>
                  </a:cubicBezTo>
                  <a:cubicBezTo>
                    <a:pt x="21482" y="35893"/>
                    <a:pt x="21249" y="34325"/>
                    <a:pt x="20381" y="32958"/>
                  </a:cubicBezTo>
                  <a:cubicBezTo>
                    <a:pt x="19948" y="32224"/>
                    <a:pt x="19414" y="31523"/>
                    <a:pt x="18814" y="30923"/>
                  </a:cubicBezTo>
                  <a:cubicBezTo>
                    <a:pt x="18146" y="30289"/>
                    <a:pt x="17446" y="29689"/>
                    <a:pt x="16712" y="29122"/>
                  </a:cubicBezTo>
                  <a:lnTo>
                    <a:pt x="7906" y="21249"/>
                  </a:lnTo>
                  <a:lnTo>
                    <a:pt x="10774" y="9641"/>
                  </a:lnTo>
                  <a:cubicBezTo>
                    <a:pt x="10774" y="9641"/>
                    <a:pt x="13276" y="3036"/>
                    <a:pt x="937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72"/>
            <p:cNvSpPr/>
            <p:nvPr/>
          </p:nvSpPr>
          <p:spPr>
            <a:xfrm>
              <a:off x="5849063" y="2346369"/>
              <a:ext cx="227749" cy="563395"/>
            </a:xfrm>
            <a:custGeom>
              <a:avLst/>
              <a:gdLst/>
              <a:ahLst/>
              <a:cxnLst/>
              <a:rect l="l" t="t" r="r" b="b"/>
              <a:pathLst>
                <a:path w="12743" h="31523" extrusionOk="0">
                  <a:moveTo>
                    <a:pt x="9574" y="67"/>
                  </a:moveTo>
                  <a:cubicBezTo>
                    <a:pt x="8373" y="334"/>
                    <a:pt x="5938" y="0"/>
                    <a:pt x="4904" y="1535"/>
                  </a:cubicBezTo>
                  <a:cubicBezTo>
                    <a:pt x="3903" y="3036"/>
                    <a:pt x="3903" y="6171"/>
                    <a:pt x="3469" y="8506"/>
                  </a:cubicBezTo>
                  <a:cubicBezTo>
                    <a:pt x="3069" y="10608"/>
                    <a:pt x="1235" y="19047"/>
                    <a:pt x="868" y="20281"/>
                  </a:cubicBezTo>
                  <a:cubicBezTo>
                    <a:pt x="501" y="21516"/>
                    <a:pt x="0" y="23317"/>
                    <a:pt x="2369" y="25618"/>
                  </a:cubicBezTo>
                  <a:cubicBezTo>
                    <a:pt x="5037" y="28254"/>
                    <a:pt x="8673" y="31523"/>
                    <a:pt x="8673" y="31523"/>
                  </a:cubicBezTo>
                  <a:cubicBezTo>
                    <a:pt x="7858" y="29632"/>
                    <a:pt x="10102" y="26180"/>
                    <a:pt x="12570" y="26180"/>
                  </a:cubicBezTo>
                  <a:cubicBezTo>
                    <a:pt x="12628" y="26180"/>
                    <a:pt x="12685" y="26182"/>
                    <a:pt x="12743" y="26186"/>
                  </a:cubicBezTo>
                  <a:lnTo>
                    <a:pt x="7806" y="21516"/>
                  </a:lnTo>
                  <a:lnTo>
                    <a:pt x="10541" y="10741"/>
                  </a:lnTo>
                  <a:cubicBezTo>
                    <a:pt x="10541" y="10741"/>
                    <a:pt x="12509" y="7539"/>
                    <a:pt x="11442" y="3970"/>
                  </a:cubicBezTo>
                  <a:cubicBezTo>
                    <a:pt x="10374" y="400"/>
                    <a:pt x="9574" y="67"/>
                    <a:pt x="9574" y="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72"/>
            <p:cNvSpPr/>
            <p:nvPr/>
          </p:nvSpPr>
          <p:spPr>
            <a:xfrm>
              <a:off x="5912850" y="2708734"/>
              <a:ext cx="79908" cy="22180"/>
            </a:xfrm>
            <a:custGeom>
              <a:avLst/>
              <a:gdLst/>
              <a:ahLst/>
              <a:cxnLst/>
              <a:rect l="l" t="t" r="r" b="b"/>
              <a:pathLst>
                <a:path w="4471" h="1241" extrusionOk="0">
                  <a:moveTo>
                    <a:pt x="2449" y="0"/>
                  </a:moveTo>
                  <a:cubicBezTo>
                    <a:pt x="577" y="0"/>
                    <a:pt x="1" y="974"/>
                    <a:pt x="1" y="974"/>
                  </a:cubicBezTo>
                  <a:cubicBezTo>
                    <a:pt x="528" y="782"/>
                    <a:pt x="1286" y="644"/>
                    <a:pt x="2046" y="644"/>
                  </a:cubicBezTo>
                  <a:cubicBezTo>
                    <a:pt x="2871" y="644"/>
                    <a:pt x="3699" y="806"/>
                    <a:pt x="4237" y="1241"/>
                  </a:cubicBezTo>
                  <a:lnTo>
                    <a:pt x="4470" y="307"/>
                  </a:lnTo>
                  <a:cubicBezTo>
                    <a:pt x="3671" y="86"/>
                    <a:pt x="3003" y="0"/>
                    <a:pt x="2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72"/>
            <p:cNvSpPr/>
            <p:nvPr/>
          </p:nvSpPr>
          <p:spPr>
            <a:xfrm>
              <a:off x="7388975" y="2825691"/>
              <a:ext cx="406617" cy="913356"/>
            </a:xfrm>
            <a:custGeom>
              <a:avLst/>
              <a:gdLst/>
              <a:ahLst/>
              <a:cxnLst/>
              <a:rect l="l" t="t" r="r" b="b"/>
              <a:pathLst>
                <a:path w="22751" h="51104" extrusionOk="0">
                  <a:moveTo>
                    <a:pt x="22750" y="0"/>
                  </a:moveTo>
                  <a:lnTo>
                    <a:pt x="1" y="13143"/>
                  </a:lnTo>
                  <a:lnTo>
                    <a:pt x="1" y="51104"/>
                  </a:lnTo>
                  <a:lnTo>
                    <a:pt x="21750" y="38561"/>
                  </a:lnTo>
                  <a:lnTo>
                    <a:pt x="227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72"/>
            <p:cNvSpPr/>
            <p:nvPr/>
          </p:nvSpPr>
          <p:spPr>
            <a:xfrm>
              <a:off x="7436087" y="3041502"/>
              <a:ext cx="279615" cy="585467"/>
            </a:xfrm>
            <a:custGeom>
              <a:avLst/>
              <a:gdLst/>
              <a:ahLst/>
              <a:cxnLst/>
              <a:rect l="l" t="t" r="r" b="b"/>
              <a:pathLst>
                <a:path w="15645" h="32758" extrusionOk="0">
                  <a:moveTo>
                    <a:pt x="15645" y="1"/>
                  </a:moveTo>
                  <a:lnTo>
                    <a:pt x="0" y="9007"/>
                  </a:lnTo>
                  <a:lnTo>
                    <a:pt x="0" y="32757"/>
                  </a:lnTo>
                  <a:lnTo>
                    <a:pt x="15444" y="23851"/>
                  </a:lnTo>
                  <a:lnTo>
                    <a:pt x="156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72"/>
            <p:cNvSpPr/>
            <p:nvPr/>
          </p:nvSpPr>
          <p:spPr>
            <a:xfrm>
              <a:off x="7463504" y="3088596"/>
              <a:ext cx="224782" cy="491869"/>
            </a:xfrm>
            <a:custGeom>
              <a:avLst/>
              <a:gdLst/>
              <a:ahLst/>
              <a:cxnLst/>
              <a:rect l="l" t="t" r="r" b="b"/>
              <a:pathLst>
                <a:path w="12577" h="27521" extrusionOk="0">
                  <a:moveTo>
                    <a:pt x="12076" y="868"/>
                  </a:moveTo>
                  <a:lnTo>
                    <a:pt x="11876" y="20049"/>
                  </a:lnTo>
                  <a:lnTo>
                    <a:pt x="501" y="26620"/>
                  </a:lnTo>
                  <a:lnTo>
                    <a:pt x="501" y="7540"/>
                  </a:lnTo>
                  <a:lnTo>
                    <a:pt x="12042" y="868"/>
                  </a:lnTo>
                  <a:close/>
                  <a:moveTo>
                    <a:pt x="12576" y="1"/>
                  </a:moveTo>
                  <a:lnTo>
                    <a:pt x="0" y="7273"/>
                  </a:lnTo>
                  <a:lnTo>
                    <a:pt x="0" y="27521"/>
                  </a:lnTo>
                  <a:lnTo>
                    <a:pt x="12409" y="20349"/>
                  </a:lnTo>
                  <a:lnTo>
                    <a:pt x="12576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72"/>
            <p:cNvSpPr/>
            <p:nvPr/>
          </p:nvSpPr>
          <p:spPr>
            <a:xfrm>
              <a:off x="7388975" y="2869211"/>
              <a:ext cx="404222" cy="279025"/>
            </a:xfrm>
            <a:custGeom>
              <a:avLst/>
              <a:gdLst/>
              <a:ahLst/>
              <a:cxnLst/>
              <a:rect l="l" t="t" r="r" b="b"/>
              <a:pathLst>
                <a:path w="22617" h="15612" extrusionOk="0">
                  <a:moveTo>
                    <a:pt x="22617" y="0"/>
                  </a:moveTo>
                  <a:lnTo>
                    <a:pt x="1" y="13076"/>
                  </a:lnTo>
                  <a:lnTo>
                    <a:pt x="1" y="15612"/>
                  </a:lnTo>
                  <a:lnTo>
                    <a:pt x="22450" y="2636"/>
                  </a:lnTo>
                  <a:lnTo>
                    <a:pt x="226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72"/>
            <p:cNvSpPr/>
            <p:nvPr/>
          </p:nvSpPr>
          <p:spPr>
            <a:xfrm>
              <a:off x="7388975" y="2761904"/>
              <a:ext cx="443578" cy="341025"/>
            </a:xfrm>
            <a:custGeom>
              <a:avLst/>
              <a:gdLst/>
              <a:ahLst/>
              <a:cxnLst/>
              <a:rect l="l" t="t" r="r" b="b"/>
              <a:pathLst>
                <a:path w="24819" h="19081" extrusionOk="0">
                  <a:moveTo>
                    <a:pt x="24819" y="0"/>
                  </a:moveTo>
                  <a:lnTo>
                    <a:pt x="1" y="14310"/>
                  </a:lnTo>
                  <a:lnTo>
                    <a:pt x="1" y="19080"/>
                  </a:lnTo>
                  <a:lnTo>
                    <a:pt x="24819" y="4737"/>
                  </a:lnTo>
                  <a:lnTo>
                    <a:pt x="248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72"/>
            <p:cNvSpPr/>
            <p:nvPr/>
          </p:nvSpPr>
          <p:spPr>
            <a:xfrm>
              <a:off x="6947810" y="2507329"/>
              <a:ext cx="884742" cy="510349"/>
            </a:xfrm>
            <a:custGeom>
              <a:avLst/>
              <a:gdLst/>
              <a:ahLst/>
              <a:cxnLst/>
              <a:rect l="l" t="t" r="r" b="b"/>
              <a:pathLst>
                <a:path w="49503" h="28555" extrusionOk="0">
                  <a:moveTo>
                    <a:pt x="24818" y="1"/>
                  </a:moveTo>
                  <a:lnTo>
                    <a:pt x="1" y="14311"/>
                  </a:lnTo>
                  <a:lnTo>
                    <a:pt x="24685" y="28554"/>
                  </a:lnTo>
                  <a:lnTo>
                    <a:pt x="49503" y="14244"/>
                  </a:lnTo>
                  <a:lnTo>
                    <a:pt x="24818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72"/>
            <p:cNvSpPr/>
            <p:nvPr/>
          </p:nvSpPr>
          <p:spPr>
            <a:xfrm>
              <a:off x="6326008" y="2994998"/>
              <a:ext cx="550884" cy="1209664"/>
            </a:xfrm>
            <a:custGeom>
              <a:avLst/>
              <a:gdLst/>
              <a:ahLst/>
              <a:cxnLst/>
              <a:rect l="l" t="t" r="r" b="b"/>
              <a:pathLst>
                <a:path w="30823" h="67683" extrusionOk="0">
                  <a:moveTo>
                    <a:pt x="0" y="1"/>
                  </a:moveTo>
                  <a:lnTo>
                    <a:pt x="0" y="49870"/>
                  </a:lnTo>
                  <a:lnTo>
                    <a:pt x="22583" y="62946"/>
                  </a:lnTo>
                  <a:lnTo>
                    <a:pt x="30822" y="67683"/>
                  </a:lnTo>
                  <a:lnTo>
                    <a:pt x="30822" y="178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72"/>
            <p:cNvSpPr/>
            <p:nvPr/>
          </p:nvSpPr>
          <p:spPr>
            <a:xfrm>
              <a:off x="6876874" y="2952676"/>
              <a:ext cx="624805" cy="1251986"/>
            </a:xfrm>
            <a:custGeom>
              <a:avLst/>
              <a:gdLst/>
              <a:ahLst/>
              <a:cxnLst/>
              <a:rect l="l" t="t" r="r" b="b"/>
              <a:pathLst>
                <a:path w="34959" h="70051" extrusionOk="0">
                  <a:moveTo>
                    <a:pt x="34958" y="0"/>
                  </a:moveTo>
                  <a:lnTo>
                    <a:pt x="0" y="20182"/>
                  </a:lnTo>
                  <a:lnTo>
                    <a:pt x="0" y="70051"/>
                  </a:lnTo>
                  <a:lnTo>
                    <a:pt x="34958" y="49869"/>
                  </a:lnTo>
                  <a:lnTo>
                    <a:pt x="349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72"/>
            <p:cNvSpPr/>
            <p:nvPr/>
          </p:nvSpPr>
          <p:spPr>
            <a:xfrm>
              <a:off x="6326008" y="2634313"/>
              <a:ext cx="1175671" cy="679066"/>
            </a:xfrm>
            <a:custGeom>
              <a:avLst/>
              <a:gdLst/>
              <a:ahLst/>
              <a:cxnLst/>
              <a:rect l="l" t="t" r="r" b="b"/>
              <a:pathLst>
                <a:path w="65781" h="37995" extrusionOk="0">
                  <a:moveTo>
                    <a:pt x="34925" y="1"/>
                  </a:moveTo>
                  <a:lnTo>
                    <a:pt x="0" y="20182"/>
                  </a:lnTo>
                  <a:lnTo>
                    <a:pt x="30822" y="37995"/>
                  </a:lnTo>
                  <a:lnTo>
                    <a:pt x="65780" y="17813"/>
                  </a:lnTo>
                  <a:lnTo>
                    <a:pt x="34925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72"/>
            <p:cNvSpPr/>
            <p:nvPr/>
          </p:nvSpPr>
          <p:spPr>
            <a:xfrm>
              <a:off x="6326008" y="2634313"/>
              <a:ext cx="1175671" cy="679066"/>
            </a:xfrm>
            <a:custGeom>
              <a:avLst/>
              <a:gdLst/>
              <a:ahLst/>
              <a:cxnLst/>
              <a:rect l="l" t="t" r="r" b="b"/>
              <a:pathLst>
                <a:path w="65781" h="37995" extrusionOk="0">
                  <a:moveTo>
                    <a:pt x="34925" y="1"/>
                  </a:moveTo>
                  <a:lnTo>
                    <a:pt x="0" y="20182"/>
                  </a:lnTo>
                  <a:lnTo>
                    <a:pt x="30822" y="37995"/>
                  </a:lnTo>
                  <a:lnTo>
                    <a:pt x="65780" y="17813"/>
                  </a:lnTo>
                  <a:lnTo>
                    <a:pt x="349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72"/>
            <p:cNvSpPr/>
            <p:nvPr/>
          </p:nvSpPr>
          <p:spPr>
            <a:xfrm>
              <a:off x="6913835" y="3413518"/>
              <a:ext cx="10152" cy="642695"/>
            </a:xfrm>
            <a:custGeom>
              <a:avLst/>
              <a:gdLst/>
              <a:ahLst/>
              <a:cxnLst/>
              <a:rect l="l" t="t" r="r" b="b"/>
              <a:pathLst>
                <a:path w="568" h="35960" extrusionOk="0">
                  <a:moveTo>
                    <a:pt x="567" y="1"/>
                  </a:moveTo>
                  <a:lnTo>
                    <a:pt x="0" y="334"/>
                  </a:lnTo>
                  <a:lnTo>
                    <a:pt x="0" y="35960"/>
                  </a:lnTo>
                  <a:lnTo>
                    <a:pt x="567" y="35626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72"/>
            <p:cNvSpPr/>
            <p:nvPr/>
          </p:nvSpPr>
          <p:spPr>
            <a:xfrm>
              <a:off x="6940054" y="3398612"/>
              <a:ext cx="10152" cy="642105"/>
            </a:xfrm>
            <a:custGeom>
              <a:avLst/>
              <a:gdLst/>
              <a:ahLst/>
              <a:cxnLst/>
              <a:rect l="l" t="t" r="r" b="b"/>
              <a:pathLst>
                <a:path w="568" h="35927" extrusionOk="0">
                  <a:moveTo>
                    <a:pt x="568" y="1"/>
                  </a:moveTo>
                  <a:lnTo>
                    <a:pt x="1" y="334"/>
                  </a:lnTo>
                  <a:lnTo>
                    <a:pt x="1" y="35926"/>
                  </a:lnTo>
                  <a:lnTo>
                    <a:pt x="568" y="35593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72"/>
            <p:cNvSpPr/>
            <p:nvPr/>
          </p:nvSpPr>
          <p:spPr>
            <a:xfrm>
              <a:off x="6966291" y="3383117"/>
              <a:ext cx="10152" cy="642695"/>
            </a:xfrm>
            <a:custGeom>
              <a:avLst/>
              <a:gdLst/>
              <a:ahLst/>
              <a:cxnLst/>
              <a:rect l="l" t="t" r="r" b="b"/>
              <a:pathLst>
                <a:path w="568" h="35960" extrusionOk="0">
                  <a:moveTo>
                    <a:pt x="568" y="0"/>
                  </a:moveTo>
                  <a:lnTo>
                    <a:pt x="1" y="334"/>
                  </a:lnTo>
                  <a:lnTo>
                    <a:pt x="1" y="35959"/>
                  </a:lnTo>
                  <a:lnTo>
                    <a:pt x="568" y="35626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72"/>
            <p:cNvSpPr/>
            <p:nvPr/>
          </p:nvSpPr>
          <p:spPr>
            <a:xfrm>
              <a:off x="7402094" y="3131526"/>
              <a:ext cx="10152" cy="642695"/>
            </a:xfrm>
            <a:custGeom>
              <a:avLst/>
              <a:gdLst/>
              <a:ahLst/>
              <a:cxnLst/>
              <a:rect l="l" t="t" r="r" b="b"/>
              <a:pathLst>
                <a:path w="568" h="35960" extrusionOk="0">
                  <a:moveTo>
                    <a:pt x="568" y="1"/>
                  </a:moveTo>
                  <a:lnTo>
                    <a:pt x="1" y="334"/>
                  </a:lnTo>
                  <a:lnTo>
                    <a:pt x="1" y="35960"/>
                  </a:lnTo>
                  <a:lnTo>
                    <a:pt x="568" y="35626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72"/>
            <p:cNvSpPr/>
            <p:nvPr/>
          </p:nvSpPr>
          <p:spPr>
            <a:xfrm>
              <a:off x="7428330" y="3116620"/>
              <a:ext cx="10152" cy="642695"/>
            </a:xfrm>
            <a:custGeom>
              <a:avLst/>
              <a:gdLst/>
              <a:ahLst/>
              <a:cxnLst/>
              <a:rect l="l" t="t" r="r" b="b"/>
              <a:pathLst>
                <a:path w="568" h="35960" extrusionOk="0">
                  <a:moveTo>
                    <a:pt x="567" y="1"/>
                  </a:moveTo>
                  <a:lnTo>
                    <a:pt x="0" y="334"/>
                  </a:lnTo>
                  <a:lnTo>
                    <a:pt x="0" y="35960"/>
                  </a:lnTo>
                  <a:lnTo>
                    <a:pt x="567" y="35593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72"/>
            <p:cNvSpPr/>
            <p:nvPr/>
          </p:nvSpPr>
          <p:spPr>
            <a:xfrm>
              <a:off x="7454567" y="3101125"/>
              <a:ext cx="10152" cy="642695"/>
            </a:xfrm>
            <a:custGeom>
              <a:avLst/>
              <a:gdLst/>
              <a:ahLst/>
              <a:cxnLst/>
              <a:rect l="l" t="t" r="r" b="b"/>
              <a:pathLst>
                <a:path w="568" h="35960" extrusionOk="0">
                  <a:moveTo>
                    <a:pt x="567" y="0"/>
                  </a:moveTo>
                  <a:lnTo>
                    <a:pt x="0" y="367"/>
                  </a:lnTo>
                  <a:lnTo>
                    <a:pt x="0" y="35959"/>
                  </a:lnTo>
                  <a:lnTo>
                    <a:pt x="567" y="35626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72"/>
            <p:cNvSpPr/>
            <p:nvPr/>
          </p:nvSpPr>
          <p:spPr>
            <a:xfrm>
              <a:off x="7060497" y="3412606"/>
              <a:ext cx="257561" cy="332357"/>
            </a:xfrm>
            <a:custGeom>
              <a:avLst/>
              <a:gdLst/>
              <a:ahLst/>
              <a:cxnLst/>
              <a:rect l="l" t="t" r="r" b="b"/>
              <a:pathLst>
                <a:path w="14411" h="18596" extrusionOk="0">
                  <a:moveTo>
                    <a:pt x="10418" y="0"/>
                  </a:moveTo>
                  <a:cubicBezTo>
                    <a:pt x="9450" y="0"/>
                    <a:pt x="8358" y="317"/>
                    <a:pt x="7205" y="986"/>
                  </a:cubicBezTo>
                  <a:cubicBezTo>
                    <a:pt x="3236" y="3287"/>
                    <a:pt x="0" y="8858"/>
                    <a:pt x="0" y="13461"/>
                  </a:cubicBezTo>
                  <a:cubicBezTo>
                    <a:pt x="0" y="16712"/>
                    <a:pt x="1637" y="18596"/>
                    <a:pt x="4012" y="18596"/>
                  </a:cubicBezTo>
                  <a:cubicBezTo>
                    <a:pt x="4975" y="18596"/>
                    <a:pt x="6059" y="18286"/>
                    <a:pt x="7205" y="17631"/>
                  </a:cubicBezTo>
                  <a:cubicBezTo>
                    <a:pt x="11175" y="15329"/>
                    <a:pt x="14410" y="9725"/>
                    <a:pt x="14410" y="5155"/>
                  </a:cubicBezTo>
                  <a:cubicBezTo>
                    <a:pt x="14410" y="1889"/>
                    <a:pt x="12782" y="0"/>
                    <a:pt x="10418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72"/>
            <p:cNvSpPr/>
            <p:nvPr/>
          </p:nvSpPr>
          <p:spPr>
            <a:xfrm>
              <a:off x="7060497" y="3412606"/>
              <a:ext cx="257561" cy="332357"/>
            </a:xfrm>
            <a:custGeom>
              <a:avLst/>
              <a:gdLst/>
              <a:ahLst/>
              <a:cxnLst/>
              <a:rect l="l" t="t" r="r" b="b"/>
              <a:pathLst>
                <a:path w="14411" h="18596" extrusionOk="0">
                  <a:moveTo>
                    <a:pt x="10418" y="0"/>
                  </a:moveTo>
                  <a:cubicBezTo>
                    <a:pt x="9450" y="0"/>
                    <a:pt x="8358" y="317"/>
                    <a:pt x="7205" y="986"/>
                  </a:cubicBezTo>
                  <a:cubicBezTo>
                    <a:pt x="3236" y="3287"/>
                    <a:pt x="0" y="8858"/>
                    <a:pt x="0" y="13461"/>
                  </a:cubicBezTo>
                  <a:cubicBezTo>
                    <a:pt x="0" y="16712"/>
                    <a:pt x="1637" y="18596"/>
                    <a:pt x="4012" y="18596"/>
                  </a:cubicBezTo>
                  <a:cubicBezTo>
                    <a:pt x="4975" y="18596"/>
                    <a:pt x="6059" y="18286"/>
                    <a:pt x="7205" y="17631"/>
                  </a:cubicBezTo>
                  <a:cubicBezTo>
                    <a:pt x="11175" y="15329"/>
                    <a:pt x="14410" y="9725"/>
                    <a:pt x="14410" y="5155"/>
                  </a:cubicBezTo>
                  <a:cubicBezTo>
                    <a:pt x="14410" y="1889"/>
                    <a:pt x="12782" y="0"/>
                    <a:pt x="104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72"/>
            <p:cNvSpPr/>
            <p:nvPr/>
          </p:nvSpPr>
          <p:spPr>
            <a:xfrm>
              <a:off x="6729605" y="3483274"/>
              <a:ext cx="23878" cy="649844"/>
            </a:xfrm>
            <a:custGeom>
              <a:avLst/>
              <a:gdLst/>
              <a:ahLst/>
              <a:cxnLst/>
              <a:rect l="l" t="t" r="r" b="b"/>
              <a:pathLst>
                <a:path w="1336" h="36360" extrusionOk="0">
                  <a:moveTo>
                    <a:pt x="1" y="0"/>
                  </a:moveTo>
                  <a:lnTo>
                    <a:pt x="1" y="35626"/>
                  </a:lnTo>
                  <a:lnTo>
                    <a:pt x="1335" y="363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72"/>
            <p:cNvSpPr/>
            <p:nvPr/>
          </p:nvSpPr>
          <p:spPr>
            <a:xfrm>
              <a:off x="7111755" y="3475303"/>
              <a:ext cx="155616" cy="228571"/>
            </a:xfrm>
            <a:custGeom>
              <a:avLst/>
              <a:gdLst/>
              <a:ahLst/>
              <a:cxnLst/>
              <a:rect l="l" t="t" r="r" b="b"/>
              <a:pathLst>
                <a:path w="8707" h="12789" extrusionOk="0">
                  <a:moveTo>
                    <a:pt x="7206" y="613"/>
                  </a:moveTo>
                  <a:lnTo>
                    <a:pt x="8340" y="2381"/>
                  </a:lnTo>
                  <a:lnTo>
                    <a:pt x="6072" y="3682"/>
                  </a:lnTo>
                  <a:lnTo>
                    <a:pt x="7206" y="613"/>
                  </a:lnTo>
                  <a:close/>
                  <a:moveTo>
                    <a:pt x="8373" y="2681"/>
                  </a:moveTo>
                  <a:lnTo>
                    <a:pt x="8373" y="2681"/>
                  </a:lnTo>
                  <a:cubicBezTo>
                    <a:pt x="8307" y="3715"/>
                    <a:pt x="7773" y="4783"/>
                    <a:pt x="7106" y="5183"/>
                  </a:cubicBezTo>
                  <a:lnTo>
                    <a:pt x="7072" y="5183"/>
                  </a:lnTo>
                  <a:cubicBezTo>
                    <a:pt x="6951" y="5264"/>
                    <a:pt x="6818" y="5308"/>
                    <a:pt x="6680" y="5308"/>
                  </a:cubicBezTo>
                  <a:cubicBezTo>
                    <a:pt x="6590" y="5308"/>
                    <a:pt x="6497" y="5289"/>
                    <a:pt x="6405" y="5250"/>
                  </a:cubicBezTo>
                  <a:cubicBezTo>
                    <a:pt x="6072" y="4950"/>
                    <a:pt x="5905" y="4516"/>
                    <a:pt x="5938" y="4082"/>
                  </a:cubicBezTo>
                  <a:lnTo>
                    <a:pt x="8373" y="2681"/>
                  </a:lnTo>
                  <a:close/>
                  <a:moveTo>
                    <a:pt x="1535" y="3882"/>
                  </a:moveTo>
                  <a:lnTo>
                    <a:pt x="2669" y="5617"/>
                  </a:lnTo>
                  <a:lnTo>
                    <a:pt x="401" y="6951"/>
                  </a:lnTo>
                  <a:lnTo>
                    <a:pt x="401" y="6951"/>
                  </a:lnTo>
                  <a:lnTo>
                    <a:pt x="1535" y="3882"/>
                  </a:lnTo>
                  <a:close/>
                  <a:moveTo>
                    <a:pt x="2736" y="5950"/>
                  </a:moveTo>
                  <a:lnTo>
                    <a:pt x="2736" y="5950"/>
                  </a:lnTo>
                  <a:cubicBezTo>
                    <a:pt x="2636" y="6984"/>
                    <a:pt x="2102" y="8052"/>
                    <a:pt x="1435" y="8452"/>
                  </a:cubicBezTo>
                  <a:cubicBezTo>
                    <a:pt x="1314" y="8533"/>
                    <a:pt x="1168" y="8577"/>
                    <a:pt x="1028" y="8577"/>
                  </a:cubicBezTo>
                  <a:cubicBezTo>
                    <a:pt x="936" y="8577"/>
                    <a:pt x="847" y="8558"/>
                    <a:pt x="768" y="8519"/>
                  </a:cubicBezTo>
                  <a:cubicBezTo>
                    <a:pt x="434" y="8219"/>
                    <a:pt x="234" y="7785"/>
                    <a:pt x="301" y="7351"/>
                  </a:cubicBezTo>
                  <a:lnTo>
                    <a:pt x="2736" y="5950"/>
                  </a:lnTo>
                  <a:close/>
                  <a:moveTo>
                    <a:pt x="7255" y="0"/>
                  </a:moveTo>
                  <a:cubicBezTo>
                    <a:pt x="7239" y="0"/>
                    <a:pt x="7223" y="4"/>
                    <a:pt x="7206" y="13"/>
                  </a:cubicBezTo>
                  <a:lnTo>
                    <a:pt x="4504" y="1580"/>
                  </a:lnTo>
                  <a:lnTo>
                    <a:pt x="4504" y="747"/>
                  </a:lnTo>
                  <a:cubicBezTo>
                    <a:pt x="4504" y="579"/>
                    <a:pt x="4457" y="505"/>
                    <a:pt x="4383" y="505"/>
                  </a:cubicBezTo>
                  <a:cubicBezTo>
                    <a:pt x="4369" y="505"/>
                    <a:pt x="4353" y="508"/>
                    <a:pt x="4337" y="513"/>
                  </a:cubicBezTo>
                  <a:cubicBezTo>
                    <a:pt x="4204" y="646"/>
                    <a:pt x="4137" y="780"/>
                    <a:pt x="4137" y="947"/>
                  </a:cubicBezTo>
                  <a:lnTo>
                    <a:pt x="4137" y="1814"/>
                  </a:lnTo>
                  <a:lnTo>
                    <a:pt x="1468" y="3382"/>
                  </a:lnTo>
                  <a:cubicBezTo>
                    <a:pt x="1368" y="3415"/>
                    <a:pt x="1335" y="3515"/>
                    <a:pt x="1335" y="3615"/>
                  </a:cubicBezTo>
                  <a:lnTo>
                    <a:pt x="1335" y="3649"/>
                  </a:lnTo>
                  <a:lnTo>
                    <a:pt x="1" y="7218"/>
                  </a:lnTo>
                  <a:cubicBezTo>
                    <a:pt x="1" y="7218"/>
                    <a:pt x="1" y="7251"/>
                    <a:pt x="1" y="7251"/>
                  </a:cubicBezTo>
                  <a:cubicBezTo>
                    <a:pt x="1" y="7985"/>
                    <a:pt x="234" y="8519"/>
                    <a:pt x="635" y="8752"/>
                  </a:cubicBezTo>
                  <a:cubicBezTo>
                    <a:pt x="768" y="8819"/>
                    <a:pt x="901" y="8852"/>
                    <a:pt x="1035" y="8852"/>
                  </a:cubicBezTo>
                  <a:cubicBezTo>
                    <a:pt x="1235" y="8852"/>
                    <a:pt x="1435" y="8786"/>
                    <a:pt x="1602" y="8686"/>
                  </a:cubicBezTo>
                  <a:cubicBezTo>
                    <a:pt x="2369" y="8219"/>
                    <a:pt x="3036" y="6884"/>
                    <a:pt x="3036" y="5683"/>
                  </a:cubicBezTo>
                  <a:cubicBezTo>
                    <a:pt x="3036" y="5650"/>
                    <a:pt x="3036" y="5617"/>
                    <a:pt x="3003" y="5617"/>
                  </a:cubicBezTo>
                  <a:lnTo>
                    <a:pt x="1769" y="3649"/>
                  </a:lnTo>
                  <a:lnTo>
                    <a:pt x="4170" y="2281"/>
                  </a:lnTo>
                  <a:lnTo>
                    <a:pt x="4170" y="9486"/>
                  </a:lnTo>
                  <a:lnTo>
                    <a:pt x="3303" y="9987"/>
                  </a:lnTo>
                  <a:cubicBezTo>
                    <a:pt x="3036" y="10187"/>
                    <a:pt x="2903" y="10487"/>
                    <a:pt x="2869" y="10787"/>
                  </a:cubicBezTo>
                  <a:lnTo>
                    <a:pt x="2869" y="11054"/>
                  </a:lnTo>
                  <a:lnTo>
                    <a:pt x="2669" y="11187"/>
                  </a:lnTo>
                  <a:cubicBezTo>
                    <a:pt x="2202" y="11521"/>
                    <a:pt x="1902" y="12088"/>
                    <a:pt x="1869" y="12722"/>
                  </a:cubicBezTo>
                  <a:lnTo>
                    <a:pt x="1869" y="12789"/>
                  </a:lnTo>
                  <a:lnTo>
                    <a:pt x="6839" y="9920"/>
                  </a:lnTo>
                  <a:lnTo>
                    <a:pt x="6839" y="9853"/>
                  </a:lnTo>
                  <a:cubicBezTo>
                    <a:pt x="6839" y="9411"/>
                    <a:pt x="6640" y="9149"/>
                    <a:pt x="6361" y="9149"/>
                  </a:cubicBezTo>
                  <a:cubicBezTo>
                    <a:pt x="6262" y="9149"/>
                    <a:pt x="6152" y="9182"/>
                    <a:pt x="6038" y="9253"/>
                  </a:cubicBezTo>
                  <a:lnTo>
                    <a:pt x="5838" y="9353"/>
                  </a:lnTo>
                  <a:lnTo>
                    <a:pt x="5838" y="9086"/>
                  </a:lnTo>
                  <a:cubicBezTo>
                    <a:pt x="5838" y="8865"/>
                    <a:pt x="5730" y="8734"/>
                    <a:pt x="5579" y="8734"/>
                  </a:cubicBezTo>
                  <a:cubicBezTo>
                    <a:pt x="5525" y="8734"/>
                    <a:pt x="5466" y="8751"/>
                    <a:pt x="5405" y="8786"/>
                  </a:cubicBezTo>
                  <a:lnTo>
                    <a:pt x="4537" y="9286"/>
                  </a:lnTo>
                  <a:lnTo>
                    <a:pt x="4537" y="2047"/>
                  </a:lnTo>
                  <a:lnTo>
                    <a:pt x="6872" y="680"/>
                  </a:lnTo>
                  <a:lnTo>
                    <a:pt x="5671" y="3915"/>
                  </a:lnTo>
                  <a:cubicBezTo>
                    <a:pt x="5671" y="3949"/>
                    <a:pt x="5671" y="3949"/>
                    <a:pt x="5671" y="3949"/>
                  </a:cubicBezTo>
                  <a:cubicBezTo>
                    <a:pt x="5671" y="4683"/>
                    <a:pt x="5905" y="5216"/>
                    <a:pt x="6305" y="5450"/>
                  </a:cubicBezTo>
                  <a:cubicBezTo>
                    <a:pt x="6439" y="5517"/>
                    <a:pt x="6572" y="5550"/>
                    <a:pt x="6706" y="5550"/>
                  </a:cubicBezTo>
                  <a:cubicBezTo>
                    <a:pt x="6906" y="5550"/>
                    <a:pt x="7106" y="5483"/>
                    <a:pt x="7273" y="5383"/>
                  </a:cubicBezTo>
                  <a:cubicBezTo>
                    <a:pt x="8073" y="4950"/>
                    <a:pt x="8707" y="3582"/>
                    <a:pt x="8707" y="2381"/>
                  </a:cubicBezTo>
                  <a:cubicBezTo>
                    <a:pt x="8707" y="2381"/>
                    <a:pt x="8674" y="2348"/>
                    <a:pt x="8640" y="2348"/>
                  </a:cubicBezTo>
                  <a:lnTo>
                    <a:pt x="7339" y="280"/>
                  </a:lnTo>
                  <a:lnTo>
                    <a:pt x="7339" y="246"/>
                  </a:lnTo>
                  <a:lnTo>
                    <a:pt x="7339" y="113"/>
                  </a:lnTo>
                  <a:cubicBezTo>
                    <a:pt x="7339" y="38"/>
                    <a:pt x="7302" y="0"/>
                    <a:pt x="7255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72"/>
            <p:cNvSpPr/>
            <p:nvPr/>
          </p:nvSpPr>
          <p:spPr>
            <a:xfrm>
              <a:off x="6876874" y="2850123"/>
              <a:ext cx="673096" cy="499018"/>
            </a:xfrm>
            <a:custGeom>
              <a:avLst/>
              <a:gdLst/>
              <a:ahLst/>
              <a:cxnLst/>
              <a:rect l="l" t="t" r="r" b="b"/>
              <a:pathLst>
                <a:path w="37661" h="27921" extrusionOk="0">
                  <a:moveTo>
                    <a:pt x="37660" y="1"/>
                  </a:moveTo>
                  <a:lnTo>
                    <a:pt x="0" y="21717"/>
                  </a:lnTo>
                  <a:lnTo>
                    <a:pt x="33" y="27921"/>
                  </a:lnTo>
                  <a:lnTo>
                    <a:pt x="37660" y="6205"/>
                  </a:lnTo>
                  <a:lnTo>
                    <a:pt x="376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72"/>
            <p:cNvSpPr/>
            <p:nvPr/>
          </p:nvSpPr>
          <p:spPr>
            <a:xfrm>
              <a:off x="6300361" y="2904974"/>
              <a:ext cx="577121" cy="444167"/>
            </a:xfrm>
            <a:custGeom>
              <a:avLst/>
              <a:gdLst/>
              <a:ahLst/>
              <a:cxnLst/>
              <a:rect l="l" t="t" r="r" b="b"/>
              <a:pathLst>
                <a:path w="32291" h="24852" extrusionOk="0">
                  <a:moveTo>
                    <a:pt x="1" y="1"/>
                  </a:moveTo>
                  <a:lnTo>
                    <a:pt x="1" y="6205"/>
                  </a:lnTo>
                  <a:lnTo>
                    <a:pt x="32290" y="24852"/>
                  </a:lnTo>
                  <a:lnTo>
                    <a:pt x="32290" y="1864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72"/>
            <p:cNvSpPr/>
            <p:nvPr/>
          </p:nvSpPr>
          <p:spPr>
            <a:xfrm>
              <a:off x="6300361" y="2516873"/>
              <a:ext cx="1249609" cy="721388"/>
            </a:xfrm>
            <a:custGeom>
              <a:avLst/>
              <a:gdLst/>
              <a:ahLst/>
              <a:cxnLst/>
              <a:rect l="l" t="t" r="r" b="b"/>
              <a:pathLst>
                <a:path w="69918" h="40363" extrusionOk="0">
                  <a:moveTo>
                    <a:pt x="37628" y="0"/>
                  </a:moveTo>
                  <a:lnTo>
                    <a:pt x="1" y="21716"/>
                  </a:lnTo>
                  <a:lnTo>
                    <a:pt x="32257" y="40363"/>
                  </a:lnTo>
                  <a:lnTo>
                    <a:pt x="69917" y="18647"/>
                  </a:lnTo>
                  <a:lnTo>
                    <a:pt x="37628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72"/>
            <p:cNvSpPr/>
            <p:nvPr/>
          </p:nvSpPr>
          <p:spPr>
            <a:xfrm>
              <a:off x="6326008" y="3483274"/>
              <a:ext cx="403615" cy="869837"/>
            </a:xfrm>
            <a:custGeom>
              <a:avLst/>
              <a:gdLst/>
              <a:ahLst/>
              <a:cxnLst/>
              <a:rect l="l" t="t" r="r" b="b"/>
              <a:pathLst>
                <a:path w="22583" h="48669" extrusionOk="0">
                  <a:moveTo>
                    <a:pt x="22583" y="0"/>
                  </a:moveTo>
                  <a:lnTo>
                    <a:pt x="0" y="13043"/>
                  </a:lnTo>
                  <a:lnTo>
                    <a:pt x="0" y="48669"/>
                  </a:lnTo>
                  <a:lnTo>
                    <a:pt x="22583" y="35626"/>
                  </a:lnTo>
                  <a:lnTo>
                    <a:pt x="225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72"/>
            <p:cNvSpPr/>
            <p:nvPr/>
          </p:nvSpPr>
          <p:spPr>
            <a:xfrm>
              <a:off x="5921786" y="3483274"/>
              <a:ext cx="404240" cy="869837"/>
            </a:xfrm>
            <a:custGeom>
              <a:avLst/>
              <a:gdLst/>
              <a:ahLst/>
              <a:cxnLst/>
              <a:rect l="l" t="t" r="r" b="b"/>
              <a:pathLst>
                <a:path w="22618" h="48669" extrusionOk="0">
                  <a:moveTo>
                    <a:pt x="1" y="0"/>
                  </a:moveTo>
                  <a:lnTo>
                    <a:pt x="2036" y="36793"/>
                  </a:lnTo>
                  <a:lnTo>
                    <a:pt x="22617" y="48669"/>
                  </a:lnTo>
                  <a:lnTo>
                    <a:pt x="22617" y="130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72"/>
            <p:cNvSpPr/>
            <p:nvPr/>
          </p:nvSpPr>
          <p:spPr>
            <a:xfrm>
              <a:off x="6326008" y="3377147"/>
              <a:ext cx="440575" cy="339238"/>
            </a:xfrm>
            <a:custGeom>
              <a:avLst/>
              <a:gdLst/>
              <a:ahLst/>
              <a:cxnLst/>
              <a:rect l="l" t="t" r="r" b="b"/>
              <a:pathLst>
                <a:path w="24651" h="18981" extrusionOk="0">
                  <a:moveTo>
                    <a:pt x="24651" y="1"/>
                  </a:moveTo>
                  <a:lnTo>
                    <a:pt x="0" y="14244"/>
                  </a:lnTo>
                  <a:lnTo>
                    <a:pt x="0" y="18981"/>
                  </a:lnTo>
                  <a:lnTo>
                    <a:pt x="24651" y="4737"/>
                  </a:lnTo>
                  <a:lnTo>
                    <a:pt x="246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72"/>
            <p:cNvSpPr/>
            <p:nvPr/>
          </p:nvSpPr>
          <p:spPr>
            <a:xfrm>
              <a:off x="5884826" y="3377147"/>
              <a:ext cx="441201" cy="339238"/>
            </a:xfrm>
            <a:custGeom>
              <a:avLst/>
              <a:gdLst/>
              <a:ahLst/>
              <a:cxnLst/>
              <a:rect l="l" t="t" r="r" b="b"/>
              <a:pathLst>
                <a:path w="24686" h="18981" extrusionOk="0">
                  <a:moveTo>
                    <a:pt x="1" y="1"/>
                  </a:moveTo>
                  <a:lnTo>
                    <a:pt x="1" y="4737"/>
                  </a:lnTo>
                  <a:lnTo>
                    <a:pt x="24685" y="18981"/>
                  </a:lnTo>
                  <a:lnTo>
                    <a:pt x="24685" y="1424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72"/>
            <p:cNvSpPr/>
            <p:nvPr/>
          </p:nvSpPr>
          <p:spPr>
            <a:xfrm>
              <a:off x="5921786" y="3483274"/>
              <a:ext cx="807837" cy="278436"/>
            </a:xfrm>
            <a:custGeom>
              <a:avLst/>
              <a:gdLst/>
              <a:ahLst/>
              <a:cxnLst/>
              <a:rect l="l" t="t" r="r" b="b"/>
              <a:pathLst>
                <a:path w="45200" h="15579" extrusionOk="0">
                  <a:moveTo>
                    <a:pt x="1" y="0"/>
                  </a:moveTo>
                  <a:lnTo>
                    <a:pt x="168" y="2636"/>
                  </a:lnTo>
                  <a:lnTo>
                    <a:pt x="22617" y="15578"/>
                  </a:lnTo>
                  <a:lnTo>
                    <a:pt x="45200" y="2535"/>
                  </a:lnTo>
                  <a:lnTo>
                    <a:pt x="45200" y="0"/>
                  </a:lnTo>
                  <a:lnTo>
                    <a:pt x="22617" y="130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72"/>
            <p:cNvSpPr/>
            <p:nvPr/>
          </p:nvSpPr>
          <p:spPr>
            <a:xfrm>
              <a:off x="5884826" y="3122589"/>
              <a:ext cx="881758" cy="509152"/>
            </a:xfrm>
            <a:custGeom>
              <a:avLst/>
              <a:gdLst/>
              <a:ahLst/>
              <a:cxnLst/>
              <a:rect l="l" t="t" r="r" b="b"/>
              <a:pathLst>
                <a:path w="49336" h="28488" extrusionOk="0">
                  <a:moveTo>
                    <a:pt x="24685" y="0"/>
                  </a:moveTo>
                  <a:lnTo>
                    <a:pt x="1" y="14244"/>
                  </a:lnTo>
                  <a:lnTo>
                    <a:pt x="24685" y="28487"/>
                  </a:lnTo>
                  <a:lnTo>
                    <a:pt x="49336" y="14244"/>
                  </a:lnTo>
                  <a:lnTo>
                    <a:pt x="24685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72"/>
            <p:cNvSpPr/>
            <p:nvPr/>
          </p:nvSpPr>
          <p:spPr>
            <a:xfrm>
              <a:off x="6399321" y="3653188"/>
              <a:ext cx="256971" cy="572939"/>
            </a:xfrm>
            <a:custGeom>
              <a:avLst/>
              <a:gdLst/>
              <a:ahLst/>
              <a:cxnLst/>
              <a:rect l="l" t="t" r="r" b="b"/>
              <a:pathLst>
                <a:path w="14378" h="32057" extrusionOk="0">
                  <a:moveTo>
                    <a:pt x="14378" y="0"/>
                  </a:moveTo>
                  <a:lnTo>
                    <a:pt x="1" y="8306"/>
                  </a:lnTo>
                  <a:lnTo>
                    <a:pt x="1" y="32056"/>
                  </a:lnTo>
                  <a:lnTo>
                    <a:pt x="14378" y="23717"/>
                  </a:lnTo>
                  <a:lnTo>
                    <a:pt x="143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72"/>
            <p:cNvSpPr/>
            <p:nvPr/>
          </p:nvSpPr>
          <p:spPr>
            <a:xfrm>
              <a:off x="6426166" y="3700282"/>
              <a:ext cx="203300" cy="478751"/>
            </a:xfrm>
            <a:custGeom>
              <a:avLst/>
              <a:gdLst/>
              <a:ahLst/>
              <a:cxnLst/>
              <a:rect l="l" t="t" r="r" b="b"/>
              <a:pathLst>
                <a:path w="11375" h="26787" extrusionOk="0">
                  <a:moveTo>
                    <a:pt x="10874" y="868"/>
                  </a:moveTo>
                  <a:lnTo>
                    <a:pt x="10874" y="19915"/>
                  </a:lnTo>
                  <a:lnTo>
                    <a:pt x="534" y="25886"/>
                  </a:lnTo>
                  <a:lnTo>
                    <a:pt x="534" y="6839"/>
                  </a:lnTo>
                  <a:lnTo>
                    <a:pt x="10874" y="868"/>
                  </a:lnTo>
                  <a:close/>
                  <a:moveTo>
                    <a:pt x="11375" y="0"/>
                  </a:moveTo>
                  <a:lnTo>
                    <a:pt x="0" y="6538"/>
                  </a:lnTo>
                  <a:lnTo>
                    <a:pt x="0" y="26786"/>
                  </a:lnTo>
                  <a:lnTo>
                    <a:pt x="11375" y="20215"/>
                  </a:lnTo>
                  <a:lnTo>
                    <a:pt x="11375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72"/>
            <p:cNvSpPr/>
            <p:nvPr/>
          </p:nvSpPr>
          <p:spPr>
            <a:xfrm>
              <a:off x="7150502" y="2776810"/>
              <a:ext cx="188412" cy="123410"/>
            </a:xfrm>
            <a:custGeom>
              <a:avLst/>
              <a:gdLst/>
              <a:ahLst/>
              <a:cxnLst/>
              <a:rect l="l" t="t" r="r" b="b"/>
              <a:pathLst>
                <a:path w="10542" h="6905" extrusionOk="0">
                  <a:moveTo>
                    <a:pt x="5271" y="0"/>
                  </a:moveTo>
                  <a:cubicBezTo>
                    <a:pt x="3920" y="0"/>
                    <a:pt x="2569" y="300"/>
                    <a:pt x="1535" y="901"/>
                  </a:cubicBezTo>
                  <a:cubicBezTo>
                    <a:pt x="501" y="1501"/>
                    <a:pt x="1" y="2268"/>
                    <a:pt x="1" y="3069"/>
                  </a:cubicBezTo>
                  <a:lnTo>
                    <a:pt x="1" y="3869"/>
                  </a:lnTo>
                  <a:cubicBezTo>
                    <a:pt x="1" y="4637"/>
                    <a:pt x="501" y="5437"/>
                    <a:pt x="1535" y="6004"/>
                  </a:cubicBezTo>
                  <a:cubicBezTo>
                    <a:pt x="2569" y="6605"/>
                    <a:pt x="3920" y="6905"/>
                    <a:pt x="5271" y="6905"/>
                  </a:cubicBezTo>
                  <a:cubicBezTo>
                    <a:pt x="6622" y="6905"/>
                    <a:pt x="7973" y="6605"/>
                    <a:pt x="9007" y="6004"/>
                  </a:cubicBezTo>
                  <a:cubicBezTo>
                    <a:pt x="10041" y="5437"/>
                    <a:pt x="10542" y="4637"/>
                    <a:pt x="10542" y="3869"/>
                  </a:cubicBezTo>
                  <a:lnTo>
                    <a:pt x="10542" y="3069"/>
                  </a:lnTo>
                  <a:cubicBezTo>
                    <a:pt x="10542" y="2268"/>
                    <a:pt x="10008" y="1501"/>
                    <a:pt x="9007" y="901"/>
                  </a:cubicBezTo>
                  <a:cubicBezTo>
                    <a:pt x="7973" y="300"/>
                    <a:pt x="6622" y="0"/>
                    <a:pt x="52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72"/>
            <p:cNvSpPr/>
            <p:nvPr/>
          </p:nvSpPr>
          <p:spPr>
            <a:xfrm>
              <a:off x="7149913" y="2776810"/>
              <a:ext cx="189002" cy="109112"/>
            </a:xfrm>
            <a:custGeom>
              <a:avLst/>
              <a:gdLst/>
              <a:ahLst/>
              <a:cxnLst/>
              <a:rect l="l" t="t" r="r" b="b"/>
              <a:pathLst>
                <a:path w="10575" h="6105" extrusionOk="0">
                  <a:moveTo>
                    <a:pt x="5304" y="0"/>
                  </a:moveTo>
                  <a:cubicBezTo>
                    <a:pt x="2369" y="0"/>
                    <a:pt x="1" y="1368"/>
                    <a:pt x="1" y="3069"/>
                  </a:cubicBezTo>
                  <a:cubicBezTo>
                    <a:pt x="1" y="4737"/>
                    <a:pt x="2369" y="6104"/>
                    <a:pt x="5304" y="6104"/>
                  </a:cubicBezTo>
                  <a:cubicBezTo>
                    <a:pt x="8206" y="6104"/>
                    <a:pt x="10575" y="4737"/>
                    <a:pt x="10575" y="3069"/>
                  </a:cubicBezTo>
                  <a:cubicBezTo>
                    <a:pt x="10575" y="1368"/>
                    <a:pt x="8206" y="0"/>
                    <a:pt x="53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72"/>
            <p:cNvSpPr/>
            <p:nvPr/>
          </p:nvSpPr>
          <p:spPr>
            <a:xfrm>
              <a:off x="7166606" y="2762190"/>
              <a:ext cx="155616" cy="111060"/>
            </a:xfrm>
            <a:custGeom>
              <a:avLst/>
              <a:gdLst/>
              <a:ahLst/>
              <a:cxnLst/>
              <a:rect l="l" t="t" r="r" b="b"/>
              <a:pathLst>
                <a:path w="8707" h="6214" extrusionOk="0">
                  <a:moveTo>
                    <a:pt x="4354" y="1"/>
                  </a:moveTo>
                  <a:cubicBezTo>
                    <a:pt x="3295" y="1"/>
                    <a:pt x="2236" y="251"/>
                    <a:pt x="1268" y="751"/>
                  </a:cubicBezTo>
                  <a:cubicBezTo>
                    <a:pt x="434" y="1218"/>
                    <a:pt x="1" y="1885"/>
                    <a:pt x="1" y="2519"/>
                  </a:cubicBezTo>
                  <a:lnTo>
                    <a:pt x="1" y="3720"/>
                  </a:lnTo>
                  <a:cubicBezTo>
                    <a:pt x="1" y="4354"/>
                    <a:pt x="401" y="4988"/>
                    <a:pt x="1268" y="5488"/>
                  </a:cubicBezTo>
                  <a:cubicBezTo>
                    <a:pt x="2236" y="5972"/>
                    <a:pt x="3295" y="6214"/>
                    <a:pt x="4354" y="6214"/>
                  </a:cubicBezTo>
                  <a:cubicBezTo>
                    <a:pt x="5413" y="6214"/>
                    <a:pt x="6472" y="5972"/>
                    <a:pt x="7439" y="5488"/>
                  </a:cubicBezTo>
                  <a:cubicBezTo>
                    <a:pt x="8273" y="4988"/>
                    <a:pt x="8707" y="4354"/>
                    <a:pt x="8707" y="3720"/>
                  </a:cubicBezTo>
                  <a:lnTo>
                    <a:pt x="8707" y="2519"/>
                  </a:lnTo>
                  <a:cubicBezTo>
                    <a:pt x="8707" y="1852"/>
                    <a:pt x="8307" y="1218"/>
                    <a:pt x="7439" y="751"/>
                  </a:cubicBezTo>
                  <a:cubicBezTo>
                    <a:pt x="6472" y="251"/>
                    <a:pt x="5413" y="1"/>
                    <a:pt x="43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72"/>
            <p:cNvSpPr/>
            <p:nvPr/>
          </p:nvSpPr>
          <p:spPr>
            <a:xfrm>
              <a:off x="7166606" y="2761904"/>
              <a:ext cx="155616" cy="90042"/>
            </a:xfrm>
            <a:custGeom>
              <a:avLst/>
              <a:gdLst/>
              <a:ahLst/>
              <a:cxnLst/>
              <a:rect l="l" t="t" r="r" b="b"/>
              <a:pathLst>
                <a:path w="8707" h="5038" extrusionOk="0">
                  <a:moveTo>
                    <a:pt x="4370" y="0"/>
                  </a:moveTo>
                  <a:cubicBezTo>
                    <a:pt x="1935" y="0"/>
                    <a:pt x="1" y="1134"/>
                    <a:pt x="1" y="2502"/>
                  </a:cubicBezTo>
                  <a:cubicBezTo>
                    <a:pt x="1" y="3903"/>
                    <a:pt x="1935" y="5037"/>
                    <a:pt x="4370" y="5037"/>
                  </a:cubicBezTo>
                  <a:cubicBezTo>
                    <a:pt x="6772" y="5037"/>
                    <a:pt x="8707" y="3903"/>
                    <a:pt x="8707" y="2502"/>
                  </a:cubicBezTo>
                  <a:cubicBezTo>
                    <a:pt x="8707" y="1134"/>
                    <a:pt x="6772" y="0"/>
                    <a:pt x="43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72"/>
            <p:cNvSpPr/>
            <p:nvPr/>
          </p:nvSpPr>
          <p:spPr>
            <a:xfrm>
              <a:off x="6576992" y="2724926"/>
              <a:ext cx="521663" cy="300347"/>
            </a:xfrm>
            <a:custGeom>
              <a:avLst/>
              <a:gdLst/>
              <a:ahLst/>
              <a:cxnLst/>
              <a:rect l="l" t="t" r="r" b="b"/>
              <a:pathLst>
                <a:path w="29188" h="16805" extrusionOk="0">
                  <a:moveTo>
                    <a:pt x="12472" y="1"/>
                  </a:moveTo>
                  <a:cubicBezTo>
                    <a:pt x="12318" y="1"/>
                    <a:pt x="12159" y="34"/>
                    <a:pt x="12009" y="101"/>
                  </a:cubicBezTo>
                  <a:lnTo>
                    <a:pt x="234" y="6906"/>
                  </a:lnTo>
                  <a:cubicBezTo>
                    <a:pt x="0" y="7073"/>
                    <a:pt x="0" y="7306"/>
                    <a:pt x="234" y="7440"/>
                  </a:cubicBezTo>
                  <a:lnTo>
                    <a:pt x="16245" y="16680"/>
                  </a:lnTo>
                  <a:cubicBezTo>
                    <a:pt x="16379" y="16763"/>
                    <a:pt x="16537" y="16805"/>
                    <a:pt x="16696" y="16805"/>
                  </a:cubicBezTo>
                  <a:cubicBezTo>
                    <a:pt x="16854" y="16805"/>
                    <a:pt x="17013" y="16763"/>
                    <a:pt x="17146" y="16680"/>
                  </a:cubicBezTo>
                  <a:lnTo>
                    <a:pt x="28921" y="9875"/>
                  </a:lnTo>
                  <a:cubicBezTo>
                    <a:pt x="29188" y="9808"/>
                    <a:pt x="29188" y="9441"/>
                    <a:pt x="28921" y="9374"/>
                  </a:cubicBezTo>
                  <a:lnTo>
                    <a:pt x="12910" y="101"/>
                  </a:lnTo>
                  <a:cubicBezTo>
                    <a:pt x="12776" y="34"/>
                    <a:pt x="12626" y="1"/>
                    <a:pt x="124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72"/>
            <p:cNvSpPr/>
            <p:nvPr/>
          </p:nvSpPr>
          <p:spPr>
            <a:xfrm>
              <a:off x="6591897" y="2724926"/>
              <a:ext cx="491851" cy="278436"/>
            </a:xfrm>
            <a:custGeom>
              <a:avLst/>
              <a:gdLst/>
              <a:ahLst/>
              <a:cxnLst/>
              <a:rect l="l" t="t" r="r" b="b"/>
              <a:pathLst>
                <a:path w="27520" h="15579" extrusionOk="0">
                  <a:moveTo>
                    <a:pt x="11638" y="1"/>
                  </a:moveTo>
                  <a:cubicBezTo>
                    <a:pt x="11484" y="1"/>
                    <a:pt x="11325" y="34"/>
                    <a:pt x="11175" y="101"/>
                  </a:cubicBezTo>
                  <a:lnTo>
                    <a:pt x="0" y="6572"/>
                  </a:lnTo>
                  <a:lnTo>
                    <a:pt x="15411" y="15479"/>
                  </a:lnTo>
                  <a:cubicBezTo>
                    <a:pt x="15561" y="15545"/>
                    <a:pt x="15720" y="15579"/>
                    <a:pt x="15874" y="15579"/>
                  </a:cubicBezTo>
                  <a:cubicBezTo>
                    <a:pt x="16028" y="15579"/>
                    <a:pt x="16179" y="15545"/>
                    <a:pt x="16312" y="15479"/>
                  </a:cubicBezTo>
                  <a:lnTo>
                    <a:pt x="27520" y="9007"/>
                  </a:lnTo>
                  <a:lnTo>
                    <a:pt x="12076" y="101"/>
                  </a:lnTo>
                  <a:cubicBezTo>
                    <a:pt x="11942" y="34"/>
                    <a:pt x="11792" y="1"/>
                    <a:pt x="116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72"/>
            <p:cNvSpPr/>
            <p:nvPr/>
          </p:nvSpPr>
          <p:spPr>
            <a:xfrm>
              <a:off x="6576992" y="2695723"/>
              <a:ext cx="521663" cy="300347"/>
            </a:xfrm>
            <a:custGeom>
              <a:avLst/>
              <a:gdLst/>
              <a:ahLst/>
              <a:cxnLst/>
              <a:rect l="l" t="t" r="r" b="b"/>
              <a:pathLst>
                <a:path w="29188" h="16805" extrusionOk="0">
                  <a:moveTo>
                    <a:pt x="12472" y="0"/>
                  </a:moveTo>
                  <a:cubicBezTo>
                    <a:pt x="12318" y="0"/>
                    <a:pt x="12159" y="34"/>
                    <a:pt x="12009" y="101"/>
                  </a:cubicBezTo>
                  <a:lnTo>
                    <a:pt x="234" y="6939"/>
                  </a:lnTo>
                  <a:cubicBezTo>
                    <a:pt x="0" y="7072"/>
                    <a:pt x="0" y="7306"/>
                    <a:pt x="234" y="7439"/>
                  </a:cubicBezTo>
                  <a:lnTo>
                    <a:pt x="16245" y="16679"/>
                  </a:lnTo>
                  <a:cubicBezTo>
                    <a:pt x="16379" y="16762"/>
                    <a:pt x="16537" y="16804"/>
                    <a:pt x="16696" y="16804"/>
                  </a:cubicBezTo>
                  <a:cubicBezTo>
                    <a:pt x="16854" y="16804"/>
                    <a:pt x="17013" y="16762"/>
                    <a:pt x="17146" y="16679"/>
                  </a:cubicBezTo>
                  <a:lnTo>
                    <a:pt x="28921" y="9874"/>
                  </a:lnTo>
                  <a:cubicBezTo>
                    <a:pt x="29188" y="9774"/>
                    <a:pt x="29188" y="9441"/>
                    <a:pt x="28921" y="9340"/>
                  </a:cubicBezTo>
                  <a:lnTo>
                    <a:pt x="12910" y="101"/>
                  </a:lnTo>
                  <a:cubicBezTo>
                    <a:pt x="12776" y="34"/>
                    <a:pt x="12626" y="0"/>
                    <a:pt x="124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72"/>
            <p:cNvSpPr/>
            <p:nvPr/>
          </p:nvSpPr>
          <p:spPr>
            <a:xfrm>
              <a:off x="6484591" y="2886494"/>
              <a:ext cx="15513" cy="19695"/>
            </a:xfrm>
            <a:custGeom>
              <a:avLst/>
              <a:gdLst/>
              <a:ahLst/>
              <a:cxnLst/>
              <a:rect l="l" t="t" r="r" b="b"/>
              <a:pathLst>
                <a:path w="868" h="1102" extrusionOk="0">
                  <a:moveTo>
                    <a:pt x="667" y="1"/>
                  </a:moveTo>
                  <a:cubicBezTo>
                    <a:pt x="600" y="1"/>
                    <a:pt x="534" y="34"/>
                    <a:pt x="467" y="67"/>
                  </a:cubicBezTo>
                  <a:cubicBezTo>
                    <a:pt x="200" y="234"/>
                    <a:pt x="33" y="534"/>
                    <a:pt x="0" y="868"/>
                  </a:cubicBezTo>
                  <a:cubicBezTo>
                    <a:pt x="0" y="901"/>
                    <a:pt x="0" y="935"/>
                    <a:pt x="0" y="968"/>
                  </a:cubicBezTo>
                  <a:lnTo>
                    <a:pt x="33" y="1035"/>
                  </a:lnTo>
                  <a:lnTo>
                    <a:pt x="67" y="1035"/>
                  </a:lnTo>
                  <a:lnTo>
                    <a:pt x="167" y="1102"/>
                  </a:lnTo>
                  <a:cubicBezTo>
                    <a:pt x="167" y="1102"/>
                    <a:pt x="133" y="1068"/>
                    <a:pt x="133" y="1068"/>
                  </a:cubicBezTo>
                  <a:cubicBezTo>
                    <a:pt x="234" y="1068"/>
                    <a:pt x="300" y="1068"/>
                    <a:pt x="400" y="1001"/>
                  </a:cubicBezTo>
                  <a:cubicBezTo>
                    <a:pt x="667" y="835"/>
                    <a:pt x="834" y="534"/>
                    <a:pt x="834" y="234"/>
                  </a:cubicBezTo>
                  <a:cubicBezTo>
                    <a:pt x="834" y="168"/>
                    <a:pt x="834" y="101"/>
                    <a:pt x="834" y="67"/>
                  </a:cubicBezTo>
                  <a:lnTo>
                    <a:pt x="867" y="67"/>
                  </a:lnTo>
                  <a:lnTo>
                    <a:pt x="767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72"/>
            <p:cNvSpPr/>
            <p:nvPr/>
          </p:nvSpPr>
          <p:spPr>
            <a:xfrm>
              <a:off x="6485771" y="2887101"/>
              <a:ext cx="183640" cy="118656"/>
            </a:xfrm>
            <a:custGeom>
              <a:avLst/>
              <a:gdLst/>
              <a:ahLst/>
              <a:cxnLst/>
              <a:rect l="l" t="t" r="r" b="b"/>
              <a:pathLst>
                <a:path w="10275" h="6639" extrusionOk="0">
                  <a:moveTo>
                    <a:pt x="668" y="0"/>
                  </a:moveTo>
                  <a:cubicBezTo>
                    <a:pt x="601" y="0"/>
                    <a:pt x="534" y="33"/>
                    <a:pt x="468" y="67"/>
                  </a:cubicBezTo>
                  <a:cubicBezTo>
                    <a:pt x="201" y="234"/>
                    <a:pt x="34" y="534"/>
                    <a:pt x="34" y="867"/>
                  </a:cubicBezTo>
                  <a:cubicBezTo>
                    <a:pt x="1" y="934"/>
                    <a:pt x="34" y="1034"/>
                    <a:pt x="101" y="1101"/>
                  </a:cubicBezTo>
                  <a:cubicBezTo>
                    <a:pt x="134" y="1134"/>
                    <a:pt x="134" y="1134"/>
                    <a:pt x="168" y="1168"/>
                  </a:cubicBezTo>
                  <a:lnTo>
                    <a:pt x="9541" y="6571"/>
                  </a:lnTo>
                  <a:lnTo>
                    <a:pt x="9641" y="6638"/>
                  </a:lnTo>
                  <a:lnTo>
                    <a:pt x="10275" y="5504"/>
                  </a:lnTo>
                  <a:lnTo>
                    <a:pt x="8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72"/>
            <p:cNvSpPr/>
            <p:nvPr/>
          </p:nvSpPr>
          <p:spPr>
            <a:xfrm>
              <a:off x="6655684" y="2985132"/>
              <a:ext cx="16121" cy="21054"/>
            </a:xfrm>
            <a:custGeom>
              <a:avLst/>
              <a:gdLst/>
              <a:ahLst/>
              <a:cxnLst/>
              <a:rect l="l" t="t" r="r" b="b"/>
              <a:pathLst>
                <a:path w="902" h="1178" extrusionOk="0">
                  <a:moveTo>
                    <a:pt x="645" y="0"/>
                  </a:moveTo>
                  <a:cubicBezTo>
                    <a:pt x="590" y="0"/>
                    <a:pt x="530" y="17"/>
                    <a:pt x="468" y="52"/>
                  </a:cubicBezTo>
                  <a:cubicBezTo>
                    <a:pt x="167" y="253"/>
                    <a:pt x="1" y="519"/>
                    <a:pt x="1" y="853"/>
                  </a:cubicBezTo>
                  <a:cubicBezTo>
                    <a:pt x="1" y="1066"/>
                    <a:pt x="101" y="1178"/>
                    <a:pt x="254" y="1178"/>
                  </a:cubicBezTo>
                  <a:cubicBezTo>
                    <a:pt x="317" y="1178"/>
                    <a:pt x="390" y="1159"/>
                    <a:pt x="468" y="1120"/>
                  </a:cubicBezTo>
                  <a:cubicBezTo>
                    <a:pt x="734" y="953"/>
                    <a:pt x="901" y="653"/>
                    <a:pt x="901" y="319"/>
                  </a:cubicBezTo>
                  <a:cubicBezTo>
                    <a:pt x="901" y="124"/>
                    <a:pt x="794" y="0"/>
                    <a:pt x="645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72"/>
            <p:cNvSpPr/>
            <p:nvPr/>
          </p:nvSpPr>
          <p:spPr>
            <a:xfrm>
              <a:off x="6655684" y="2985918"/>
              <a:ext cx="26844" cy="24003"/>
            </a:xfrm>
            <a:custGeom>
              <a:avLst/>
              <a:gdLst/>
              <a:ahLst/>
              <a:cxnLst/>
              <a:rect l="l" t="t" r="r" b="b"/>
              <a:pathLst>
                <a:path w="1502" h="1343" extrusionOk="0">
                  <a:moveTo>
                    <a:pt x="664" y="0"/>
                  </a:moveTo>
                  <a:cubicBezTo>
                    <a:pt x="601" y="0"/>
                    <a:pt x="534" y="25"/>
                    <a:pt x="468" y="75"/>
                  </a:cubicBezTo>
                  <a:cubicBezTo>
                    <a:pt x="201" y="242"/>
                    <a:pt x="34" y="509"/>
                    <a:pt x="34" y="842"/>
                  </a:cubicBezTo>
                  <a:cubicBezTo>
                    <a:pt x="1" y="976"/>
                    <a:pt x="67" y="1109"/>
                    <a:pt x="201" y="1176"/>
                  </a:cubicBezTo>
                  <a:lnTo>
                    <a:pt x="234" y="1176"/>
                  </a:lnTo>
                  <a:lnTo>
                    <a:pt x="1068" y="1343"/>
                  </a:lnTo>
                  <a:cubicBezTo>
                    <a:pt x="1135" y="1343"/>
                    <a:pt x="1201" y="1343"/>
                    <a:pt x="1235" y="1309"/>
                  </a:cubicBezTo>
                  <a:cubicBezTo>
                    <a:pt x="1368" y="1209"/>
                    <a:pt x="1468" y="1042"/>
                    <a:pt x="1502" y="842"/>
                  </a:cubicBezTo>
                  <a:cubicBezTo>
                    <a:pt x="1502" y="809"/>
                    <a:pt x="1468" y="742"/>
                    <a:pt x="1435" y="709"/>
                  </a:cubicBezTo>
                  <a:lnTo>
                    <a:pt x="834" y="75"/>
                  </a:lnTo>
                  <a:cubicBezTo>
                    <a:pt x="784" y="25"/>
                    <a:pt x="726" y="0"/>
                    <a:pt x="6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72"/>
            <p:cNvSpPr/>
            <p:nvPr/>
          </p:nvSpPr>
          <p:spPr>
            <a:xfrm>
              <a:off x="6543606" y="2924205"/>
              <a:ext cx="132971" cy="78568"/>
            </a:xfrm>
            <a:custGeom>
              <a:avLst/>
              <a:gdLst/>
              <a:ahLst/>
              <a:cxnLst/>
              <a:rect l="l" t="t" r="r" b="b"/>
              <a:pathLst>
                <a:path w="7440" h="4396" extrusionOk="0">
                  <a:moveTo>
                    <a:pt x="217" y="1"/>
                  </a:moveTo>
                  <a:cubicBezTo>
                    <a:pt x="201" y="1"/>
                    <a:pt x="184" y="9"/>
                    <a:pt x="167" y="26"/>
                  </a:cubicBezTo>
                  <a:cubicBezTo>
                    <a:pt x="67" y="59"/>
                    <a:pt x="0" y="159"/>
                    <a:pt x="0" y="292"/>
                  </a:cubicBezTo>
                  <a:cubicBezTo>
                    <a:pt x="0" y="326"/>
                    <a:pt x="0" y="359"/>
                    <a:pt x="34" y="393"/>
                  </a:cubicBezTo>
                  <a:lnTo>
                    <a:pt x="67" y="393"/>
                  </a:lnTo>
                  <a:lnTo>
                    <a:pt x="6972" y="4395"/>
                  </a:lnTo>
                  <a:lnTo>
                    <a:pt x="7439" y="4129"/>
                  </a:lnTo>
                  <a:lnTo>
                    <a:pt x="267" y="26"/>
                  </a:lnTo>
                  <a:cubicBezTo>
                    <a:pt x="251" y="9"/>
                    <a:pt x="234" y="1"/>
                    <a:pt x="2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72"/>
            <p:cNvSpPr/>
            <p:nvPr/>
          </p:nvSpPr>
          <p:spPr>
            <a:xfrm>
              <a:off x="6656274" y="2989046"/>
              <a:ext cx="19695" cy="13726"/>
            </a:xfrm>
            <a:custGeom>
              <a:avLst/>
              <a:gdLst/>
              <a:ahLst/>
              <a:cxnLst/>
              <a:rect l="l" t="t" r="r" b="b"/>
              <a:pathLst>
                <a:path w="1102" h="768" extrusionOk="0">
                  <a:moveTo>
                    <a:pt x="234" y="0"/>
                  </a:moveTo>
                  <a:cubicBezTo>
                    <a:pt x="134" y="100"/>
                    <a:pt x="34" y="234"/>
                    <a:pt x="1" y="400"/>
                  </a:cubicBezTo>
                  <a:lnTo>
                    <a:pt x="635" y="767"/>
                  </a:lnTo>
                  <a:lnTo>
                    <a:pt x="1102" y="501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72"/>
            <p:cNvSpPr/>
            <p:nvPr/>
          </p:nvSpPr>
          <p:spPr>
            <a:xfrm>
              <a:off x="6665228" y="2992764"/>
              <a:ext cx="21483" cy="17765"/>
            </a:xfrm>
            <a:custGeom>
              <a:avLst/>
              <a:gdLst/>
              <a:ahLst/>
              <a:cxnLst/>
              <a:rect l="l" t="t" r="r" b="b"/>
              <a:pathLst>
                <a:path w="1202" h="994" extrusionOk="0">
                  <a:moveTo>
                    <a:pt x="480" y="1"/>
                  </a:moveTo>
                  <a:cubicBezTo>
                    <a:pt x="434" y="1"/>
                    <a:pt x="384" y="9"/>
                    <a:pt x="334" y="26"/>
                  </a:cubicBezTo>
                  <a:cubicBezTo>
                    <a:pt x="167" y="159"/>
                    <a:pt x="34" y="359"/>
                    <a:pt x="34" y="593"/>
                  </a:cubicBezTo>
                  <a:cubicBezTo>
                    <a:pt x="0" y="693"/>
                    <a:pt x="67" y="793"/>
                    <a:pt x="167" y="826"/>
                  </a:cubicBezTo>
                  <a:lnTo>
                    <a:pt x="934" y="993"/>
                  </a:lnTo>
                  <a:lnTo>
                    <a:pt x="1034" y="993"/>
                  </a:lnTo>
                  <a:cubicBezTo>
                    <a:pt x="1101" y="926"/>
                    <a:pt x="1168" y="826"/>
                    <a:pt x="1168" y="726"/>
                  </a:cubicBezTo>
                  <a:cubicBezTo>
                    <a:pt x="1201" y="693"/>
                    <a:pt x="1168" y="626"/>
                    <a:pt x="1134" y="626"/>
                  </a:cubicBezTo>
                  <a:lnTo>
                    <a:pt x="601" y="26"/>
                  </a:lnTo>
                  <a:cubicBezTo>
                    <a:pt x="567" y="9"/>
                    <a:pt x="526" y="1"/>
                    <a:pt x="480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72"/>
            <p:cNvSpPr/>
            <p:nvPr/>
          </p:nvSpPr>
          <p:spPr>
            <a:xfrm>
              <a:off x="6665228" y="2992764"/>
              <a:ext cx="21483" cy="17765"/>
            </a:xfrm>
            <a:custGeom>
              <a:avLst/>
              <a:gdLst/>
              <a:ahLst/>
              <a:cxnLst/>
              <a:rect l="l" t="t" r="r" b="b"/>
              <a:pathLst>
                <a:path w="1202" h="994" extrusionOk="0">
                  <a:moveTo>
                    <a:pt x="480" y="1"/>
                  </a:moveTo>
                  <a:cubicBezTo>
                    <a:pt x="434" y="1"/>
                    <a:pt x="384" y="9"/>
                    <a:pt x="334" y="26"/>
                  </a:cubicBezTo>
                  <a:cubicBezTo>
                    <a:pt x="167" y="159"/>
                    <a:pt x="34" y="359"/>
                    <a:pt x="34" y="593"/>
                  </a:cubicBezTo>
                  <a:cubicBezTo>
                    <a:pt x="0" y="693"/>
                    <a:pt x="67" y="793"/>
                    <a:pt x="167" y="826"/>
                  </a:cubicBezTo>
                  <a:lnTo>
                    <a:pt x="934" y="993"/>
                  </a:lnTo>
                  <a:lnTo>
                    <a:pt x="1034" y="993"/>
                  </a:lnTo>
                  <a:cubicBezTo>
                    <a:pt x="1101" y="926"/>
                    <a:pt x="1168" y="826"/>
                    <a:pt x="1168" y="726"/>
                  </a:cubicBezTo>
                  <a:cubicBezTo>
                    <a:pt x="1201" y="693"/>
                    <a:pt x="1168" y="626"/>
                    <a:pt x="1134" y="626"/>
                  </a:cubicBezTo>
                  <a:lnTo>
                    <a:pt x="601" y="26"/>
                  </a:lnTo>
                  <a:cubicBezTo>
                    <a:pt x="567" y="9"/>
                    <a:pt x="526" y="1"/>
                    <a:pt x="4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72"/>
            <p:cNvSpPr/>
            <p:nvPr/>
          </p:nvSpPr>
          <p:spPr>
            <a:xfrm>
              <a:off x="6672377" y="2997536"/>
              <a:ext cx="13726" cy="12386"/>
            </a:xfrm>
            <a:custGeom>
              <a:avLst/>
              <a:gdLst/>
              <a:ahLst/>
              <a:cxnLst/>
              <a:rect l="l" t="t" r="r" b="b"/>
              <a:pathLst>
                <a:path w="768" h="693" extrusionOk="0">
                  <a:moveTo>
                    <a:pt x="334" y="1"/>
                  </a:moveTo>
                  <a:cubicBezTo>
                    <a:pt x="301" y="1"/>
                    <a:pt x="267" y="9"/>
                    <a:pt x="234" y="26"/>
                  </a:cubicBezTo>
                  <a:cubicBezTo>
                    <a:pt x="101" y="126"/>
                    <a:pt x="34" y="259"/>
                    <a:pt x="1" y="459"/>
                  </a:cubicBezTo>
                  <a:cubicBezTo>
                    <a:pt x="1" y="526"/>
                    <a:pt x="67" y="593"/>
                    <a:pt x="134" y="593"/>
                  </a:cubicBezTo>
                  <a:lnTo>
                    <a:pt x="501" y="693"/>
                  </a:lnTo>
                  <a:lnTo>
                    <a:pt x="601" y="693"/>
                  </a:lnTo>
                  <a:cubicBezTo>
                    <a:pt x="668" y="626"/>
                    <a:pt x="734" y="526"/>
                    <a:pt x="734" y="426"/>
                  </a:cubicBezTo>
                  <a:cubicBezTo>
                    <a:pt x="768" y="392"/>
                    <a:pt x="734" y="326"/>
                    <a:pt x="701" y="326"/>
                  </a:cubicBezTo>
                  <a:lnTo>
                    <a:pt x="434" y="26"/>
                  </a:lnTo>
                  <a:cubicBezTo>
                    <a:pt x="401" y="9"/>
                    <a:pt x="3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72"/>
            <p:cNvSpPr/>
            <p:nvPr/>
          </p:nvSpPr>
          <p:spPr>
            <a:xfrm>
              <a:off x="6680724" y="3003451"/>
              <a:ext cx="5380" cy="6702"/>
            </a:xfrm>
            <a:custGeom>
              <a:avLst/>
              <a:gdLst/>
              <a:ahLst/>
              <a:cxnLst/>
              <a:rect l="l" t="t" r="r" b="b"/>
              <a:pathLst>
                <a:path w="301" h="375" extrusionOk="0">
                  <a:moveTo>
                    <a:pt x="212" y="1"/>
                  </a:moveTo>
                  <a:cubicBezTo>
                    <a:pt x="190" y="1"/>
                    <a:pt x="163" y="9"/>
                    <a:pt x="134" y="28"/>
                  </a:cubicBezTo>
                  <a:cubicBezTo>
                    <a:pt x="67" y="61"/>
                    <a:pt x="1" y="162"/>
                    <a:pt x="1" y="262"/>
                  </a:cubicBezTo>
                  <a:cubicBezTo>
                    <a:pt x="1" y="337"/>
                    <a:pt x="38" y="374"/>
                    <a:pt x="85" y="374"/>
                  </a:cubicBezTo>
                  <a:cubicBezTo>
                    <a:pt x="101" y="374"/>
                    <a:pt x="117" y="370"/>
                    <a:pt x="134" y="362"/>
                  </a:cubicBezTo>
                  <a:cubicBezTo>
                    <a:pt x="234" y="295"/>
                    <a:pt x="267" y="195"/>
                    <a:pt x="301" y="95"/>
                  </a:cubicBezTo>
                  <a:cubicBezTo>
                    <a:pt x="301" y="48"/>
                    <a:pt x="267" y="1"/>
                    <a:pt x="2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72"/>
            <p:cNvSpPr/>
            <p:nvPr/>
          </p:nvSpPr>
          <p:spPr>
            <a:xfrm>
              <a:off x="6512597" y="2906314"/>
              <a:ext cx="35191" cy="24914"/>
            </a:xfrm>
            <a:custGeom>
              <a:avLst/>
              <a:gdLst/>
              <a:ahLst/>
              <a:cxnLst/>
              <a:rect l="l" t="t" r="r" b="b"/>
              <a:pathLst>
                <a:path w="1969" h="1394" extrusionOk="0">
                  <a:moveTo>
                    <a:pt x="218" y="1"/>
                  </a:moveTo>
                  <a:cubicBezTo>
                    <a:pt x="201" y="1"/>
                    <a:pt x="184" y="9"/>
                    <a:pt x="168" y="26"/>
                  </a:cubicBezTo>
                  <a:cubicBezTo>
                    <a:pt x="68" y="59"/>
                    <a:pt x="1" y="159"/>
                    <a:pt x="1" y="293"/>
                  </a:cubicBezTo>
                  <a:cubicBezTo>
                    <a:pt x="1" y="326"/>
                    <a:pt x="1" y="359"/>
                    <a:pt x="34" y="393"/>
                  </a:cubicBezTo>
                  <a:lnTo>
                    <a:pt x="1735" y="1394"/>
                  </a:lnTo>
                  <a:cubicBezTo>
                    <a:pt x="1702" y="1360"/>
                    <a:pt x="1702" y="1327"/>
                    <a:pt x="1702" y="1293"/>
                  </a:cubicBezTo>
                  <a:cubicBezTo>
                    <a:pt x="1702" y="1160"/>
                    <a:pt x="1769" y="1060"/>
                    <a:pt x="1869" y="993"/>
                  </a:cubicBezTo>
                  <a:lnTo>
                    <a:pt x="1969" y="993"/>
                  </a:lnTo>
                  <a:lnTo>
                    <a:pt x="268" y="26"/>
                  </a:lnTo>
                  <a:cubicBezTo>
                    <a:pt x="251" y="9"/>
                    <a:pt x="234" y="1"/>
                    <a:pt x="2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72"/>
            <p:cNvSpPr/>
            <p:nvPr/>
          </p:nvSpPr>
          <p:spPr>
            <a:xfrm>
              <a:off x="6512597" y="2906314"/>
              <a:ext cx="5987" cy="7471"/>
            </a:xfrm>
            <a:custGeom>
              <a:avLst/>
              <a:gdLst/>
              <a:ahLst/>
              <a:cxnLst/>
              <a:rect l="l" t="t" r="r" b="b"/>
              <a:pathLst>
                <a:path w="335" h="418" extrusionOk="0">
                  <a:moveTo>
                    <a:pt x="218" y="1"/>
                  </a:moveTo>
                  <a:cubicBezTo>
                    <a:pt x="201" y="1"/>
                    <a:pt x="184" y="9"/>
                    <a:pt x="168" y="26"/>
                  </a:cubicBezTo>
                  <a:cubicBezTo>
                    <a:pt x="68" y="59"/>
                    <a:pt x="1" y="159"/>
                    <a:pt x="1" y="293"/>
                  </a:cubicBezTo>
                  <a:cubicBezTo>
                    <a:pt x="1" y="326"/>
                    <a:pt x="1" y="359"/>
                    <a:pt x="34" y="393"/>
                  </a:cubicBezTo>
                  <a:cubicBezTo>
                    <a:pt x="51" y="410"/>
                    <a:pt x="76" y="418"/>
                    <a:pt x="101" y="418"/>
                  </a:cubicBezTo>
                  <a:cubicBezTo>
                    <a:pt x="126" y="418"/>
                    <a:pt x="151" y="410"/>
                    <a:pt x="168" y="393"/>
                  </a:cubicBezTo>
                  <a:cubicBezTo>
                    <a:pt x="234" y="326"/>
                    <a:pt x="301" y="226"/>
                    <a:pt x="334" y="126"/>
                  </a:cubicBezTo>
                  <a:cubicBezTo>
                    <a:pt x="334" y="59"/>
                    <a:pt x="301" y="26"/>
                    <a:pt x="268" y="26"/>
                  </a:cubicBezTo>
                  <a:cubicBezTo>
                    <a:pt x="251" y="9"/>
                    <a:pt x="234" y="1"/>
                    <a:pt x="21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72"/>
            <p:cNvSpPr/>
            <p:nvPr/>
          </p:nvSpPr>
          <p:spPr>
            <a:xfrm>
              <a:off x="6486968" y="2888656"/>
              <a:ext cx="27434" cy="25933"/>
            </a:xfrm>
            <a:custGeom>
              <a:avLst/>
              <a:gdLst/>
              <a:ahLst/>
              <a:cxnLst/>
              <a:rect l="l" t="t" r="r" b="b"/>
              <a:pathLst>
                <a:path w="1535" h="1451" extrusionOk="0">
                  <a:moveTo>
                    <a:pt x="654" y="0"/>
                  </a:moveTo>
                  <a:cubicBezTo>
                    <a:pt x="581" y="0"/>
                    <a:pt x="507" y="31"/>
                    <a:pt x="434" y="80"/>
                  </a:cubicBezTo>
                  <a:cubicBezTo>
                    <a:pt x="201" y="213"/>
                    <a:pt x="34" y="480"/>
                    <a:pt x="34" y="780"/>
                  </a:cubicBezTo>
                  <a:cubicBezTo>
                    <a:pt x="0" y="880"/>
                    <a:pt x="67" y="981"/>
                    <a:pt x="134" y="1047"/>
                  </a:cubicBezTo>
                  <a:lnTo>
                    <a:pt x="834" y="1414"/>
                  </a:lnTo>
                  <a:cubicBezTo>
                    <a:pt x="873" y="1440"/>
                    <a:pt x="911" y="1451"/>
                    <a:pt x="947" y="1451"/>
                  </a:cubicBezTo>
                  <a:cubicBezTo>
                    <a:pt x="1006" y="1451"/>
                    <a:pt x="1060" y="1422"/>
                    <a:pt x="1101" y="1381"/>
                  </a:cubicBezTo>
                  <a:cubicBezTo>
                    <a:pt x="1368" y="1247"/>
                    <a:pt x="1502" y="981"/>
                    <a:pt x="1535" y="680"/>
                  </a:cubicBezTo>
                  <a:cubicBezTo>
                    <a:pt x="1535" y="580"/>
                    <a:pt x="1468" y="480"/>
                    <a:pt x="1401" y="413"/>
                  </a:cubicBezTo>
                  <a:lnTo>
                    <a:pt x="734" y="13"/>
                  </a:lnTo>
                  <a:cubicBezTo>
                    <a:pt x="708" y="4"/>
                    <a:pt x="681" y="0"/>
                    <a:pt x="654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72"/>
            <p:cNvSpPr/>
            <p:nvPr/>
          </p:nvSpPr>
          <p:spPr>
            <a:xfrm>
              <a:off x="6486968" y="2888656"/>
              <a:ext cx="27434" cy="25933"/>
            </a:xfrm>
            <a:custGeom>
              <a:avLst/>
              <a:gdLst/>
              <a:ahLst/>
              <a:cxnLst/>
              <a:rect l="l" t="t" r="r" b="b"/>
              <a:pathLst>
                <a:path w="1535" h="1451" extrusionOk="0">
                  <a:moveTo>
                    <a:pt x="654" y="0"/>
                  </a:moveTo>
                  <a:cubicBezTo>
                    <a:pt x="581" y="0"/>
                    <a:pt x="507" y="31"/>
                    <a:pt x="434" y="80"/>
                  </a:cubicBezTo>
                  <a:cubicBezTo>
                    <a:pt x="201" y="213"/>
                    <a:pt x="34" y="480"/>
                    <a:pt x="34" y="780"/>
                  </a:cubicBezTo>
                  <a:cubicBezTo>
                    <a:pt x="0" y="880"/>
                    <a:pt x="67" y="981"/>
                    <a:pt x="134" y="1047"/>
                  </a:cubicBezTo>
                  <a:lnTo>
                    <a:pt x="834" y="1414"/>
                  </a:lnTo>
                  <a:cubicBezTo>
                    <a:pt x="873" y="1440"/>
                    <a:pt x="911" y="1451"/>
                    <a:pt x="947" y="1451"/>
                  </a:cubicBezTo>
                  <a:cubicBezTo>
                    <a:pt x="1006" y="1451"/>
                    <a:pt x="1060" y="1422"/>
                    <a:pt x="1101" y="1381"/>
                  </a:cubicBezTo>
                  <a:cubicBezTo>
                    <a:pt x="1368" y="1247"/>
                    <a:pt x="1502" y="981"/>
                    <a:pt x="1535" y="680"/>
                  </a:cubicBezTo>
                  <a:cubicBezTo>
                    <a:pt x="1535" y="580"/>
                    <a:pt x="1468" y="480"/>
                    <a:pt x="1401" y="413"/>
                  </a:cubicBezTo>
                  <a:lnTo>
                    <a:pt x="734" y="13"/>
                  </a:lnTo>
                  <a:cubicBezTo>
                    <a:pt x="708" y="4"/>
                    <a:pt x="681" y="0"/>
                    <a:pt x="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72"/>
            <p:cNvSpPr/>
            <p:nvPr/>
          </p:nvSpPr>
          <p:spPr>
            <a:xfrm>
              <a:off x="6499479" y="2895573"/>
              <a:ext cx="14924" cy="18820"/>
            </a:xfrm>
            <a:custGeom>
              <a:avLst/>
              <a:gdLst/>
              <a:ahLst/>
              <a:cxnLst/>
              <a:rect l="l" t="t" r="r" b="b"/>
              <a:pathLst>
                <a:path w="835" h="1053" extrusionOk="0">
                  <a:moveTo>
                    <a:pt x="597" y="1"/>
                  </a:moveTo>
                  <a:cubicBezTo>
                    <a:pt x="538" y="1"/>
                    <a:pt x="471" y="20"/>
                    <a:pt x="401" y="60"/>
                  </a:cubicBezTo>
                  <a:cubicBezTo>
                    <a:pt x="168" y="193"/>
                    <a:pt x="1" y="460"/>
                    <a:pt x="1" y="760"/>
                  </a:cubicBezTo>
                  <a:cubicBezTo>
                    <a:pt x="1" y="948"/>
                    <a:pt x="83" y="1053"/>
                    <a:pt x="213" y="1053"/>
                  </a:cubicBezTo>
                  <a:cubicBezTo>
                    <a:pt x="268" y="1053"/>
                    <a:pt x="332" y="1034"/>
                    <a:pt x="401" y="994"/>
                  </a:cubicBezTo>
                  <a:cubicBezTo>
                    <a:pt x="635" y="827"/>
                    <a:pt x="802" y="560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72"/>
            <p:cNvSpPr/>
            <p:nvPr/>
          </p:nvSpPr>
          <p:spPr>
            <a:xfrm>
              <a:off x="6681921" y="3005131"/>
              <a:ext cx="8364" cy="6220"/>
            </a:xfrm>
            <a:custGeom>
              <a:avLst/>
              <a:gdLst/>
              <a:ahLst/>
              <a:cxnLst/>
              <a:rect l="l" t="t" r="r" b="b"/>
              <a:pathLst>
                <a:path w="468" h="348" extrusionOk="0">
                  <a:moveTo>
                    <a:pt x="67" y="1"/>
                  </a:moveTo>
                  <a:cubicBezTo>
                    <a:pt x="34" y="34"/>
                    <a:pt x="0" y="68"/>
                    <a:pt x="0" y="134"/>
                  </a:cubicBezTo>
                  <a:cubicBezTo>
                    <a:pt x="0" y="168"/>
                    <a:pt x="0" y="168"/>
                    <a:pt x="34" y="168"/>
                  </a:cubicBezTo>
                  <a:lnTo>
                    <a:pt x="300" y="334"/>
                  </a:lnTo>
                  <a:cubicBezTo>
                    <a:pt x="318" y="343"/>
                    <a:pt x="339" y="348"/>
                    <a:pt x="359" y="348"/>
                  </a:cubicBezTo>
                  <a:cubicBezTo>
                    <a:pt x="414" y="348"/>
                    <a:pt x="467" y="317"/>
                    <a:pt x="467" y="268"/>
                  </a:cubicBezTo>
                  <a:cubicBezTo>
                    <a:pt x="467" y="201"/>
                    <a:pt x="434" y="201"/>
                    <a:pt x="401" y="168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72"/>
            <p:cNvSpPr/>
            <p:nvPr/>
          </p:nvSpPr>
          <p:spPr>
            <a:xfrm>
              <a:off x="6687283" y="3008259"/>
              <a:ext cx="3003" cy="3449"/>
            </a:xfrm>
            <a:custGeom>
              <a:avLst/>
              <a:gdLst/>
              <a:ahLst/>
              <a:cxnLst/>
              <a:rect l="l" t="t" r="r" b="b"/>
              <a:pathLst>
                <a:path w="168" h="193" extrusionOk="0">
                  <a:moveTo>
                    <a:pt x="101" y="1"/>
                  </a:moveTo>
                  <a:cubicBezTo>
                    <a:pt x="92" y="1"/>
                    <a:pt x="84" y="9"/>
                    <a:pt x="67" y="26"/>
                  </a:cubicBezTo>
                  <a:cubicBezTo>
                    <a:pt x="34" y="26"/>
                    <a:pt x="0" y="93"/>
                    <a:pt x="0" y="159"/>
                  </a:cubicBezTo>
                  <a:cubicBezTo>
                    <a:pt x="0" y="159"/>
                    <a:pt x="0" y="193"/>
                    <a:pt x="0" y="193"/>
                  </a:cubicBezTo>
                  <a:lnTo>
                    <a:pt x="34" y="193"/>
                  </a:lnTo>
                  <a:cubicBezTo>
                    <a:pt x="101" y="193"/>
                    <a:pt x="167" y="126"/>
                    <a:pt x="167" y="93"/>
                  </a:cubicBezTo>
                  <a:cubicBezTo>
                    <a:pt x="167" y="59"/>
                    <a:pt x="134" y="26"/>
                    <a:pt x="134" y="26"/>
                  </a:cubicBezTo>
                  <a:cubicBezTo>
                    <a:pt x="117" y="9"/>
                    <a:pt x="109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72"/>
            <p:cNvSpPr/>
            <p:nvPr/>
          </p:nvSpPr>
          <p:spPr>
            <a:xfrm>
              <a:off x="6291425" y="3494355"/>
              <a:ext cx="6577" cy="4432"/>
            </a:xfrm>
            <a:custGeom>
              <a:avLst/>
              <a:gdLst/>
              <a:ahLst/>
              <a:cxnLst/>
              <a:rect l="l" t="t" r="r" b="b"/>
              <a:pathLst>
                <a:path w="368" h="248" extrusionOk="0">
                  <a:moveTo>
                    <a:pt x="180" y="0"/>
                  </a:moveTo>
                  <a:cubicBezTo>
                    <a:pt x="111" y="0"/>
                    <a:pt x="47" y="24"/>
                    <a:pt x="0" y="47"/>
                  </a:cubicBezTo>
                  <a:lnTo>
                    <a:pt x="334" y="248"/>
                  </a:lnTo>
                  <a:cubicBezTo>
                    <a:pt x="334" y="248"/>
                    <a:pt x="367" y="47"/>
                    <a:pt x="267" y="14"/>
                  </a:cubicBezTo>
                  <a:cubicBezTo>
                    <a:pt x="238" y="4"/>
                    <a:pt x="209" y="0"/>
                    <a:pt x="1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72"/>
            <p:cNvSpPr/>
            <p:nvPr/>
          </p:nvSpPr>
          <p:spPr>
            <a:xfrm>
              <a:off x="6278896" y="3461220"/>
              <a:ext cx="24467" cy="44717"/>
            </a:xfrm>
            <a:custGeom>
              <a:avLst/>
              <a:gdLst/>
              <a:ahLst/>
              <a:cxnLst/>
              <a:rect l="l" t="t" r="r" b="b"/>
              <a:pathLst>
                <a:path w="1369" h="2502" extrusionOk="0">
                  <a:moveTo>
                    <a:pt x="1" y="0"/>
                  </a:moveTo>
                  <a:cubicBezTo>
                    <a:pt x="1" y="0"/>
                    <a:pt x="1" y="2469"/>
                    <a:pt x="168" y="2502"/>
                  </a:cubicBezTo>
                  <a:cubicBezTo>
                    <a:pt x="301" y="2502"/>
                    <a:pt x="301" y="2168"/>
                    <a:pt x="668" y="1868"/>
                  </a:cubicBezTo>
                  <a:cubicBezTo>
                    <a:pt x="735" y="1785"/>
                    <a:pt x="843" y="1743"/>
                    <a:pt x="956" y="1743"/>
                  </a:cubicBezTo>
                  <a:cubicBezTo>
                    <a:pt x="1068" y="1743"/>
                    <a:pt x="1185" y="1785"/>
                    <a:pt x="1268" y="1868"/>
                  </a:cubicBezTo>
                  <a:lnTo>
                    <a:pt x="1368" y="12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72"/>
            <p:cNvSpPr/>
            <p:nvPr/>
          </p:nvSpPr>
          <p:spPr>
            <a:xfrm>
              <a:off x="6050575" y="3235865"/>
              <a:ext cx="414356" cy="255773"/>
            </a:xfrm>
            <a:custGeom>
              <a:avLst/>
              <a:gdLst/>
              <a:ahLst/>
              <a:cxnLst/>
              <a:rect l="l" t="t" r="r" b="b"/>
              <a:pathLst>
                <a:path w="23184" h="14311" extrusionOk="0">
                  <a:moveTo>
                    <a:pt x="9440" y="0"/>
                  </a:moveTo>
                  <a:lnTo>
                    <a:pt x="234" y="5337"/>
                  </a:lnTo>
                  <a:lnTo>
                    <a:pt x="0" y="5437"/>
                  </a:lnTo>
                  <a:lnTo>
                    <a:pt x="33" y="5437"/>
                  </a:lnTo>
                  <a:lnTo>
                    <a:pt x="13977" y="14244"/>
                  </a:lnTo>
                  <a:lnTo>
                    <a:pt x="14043" y="14310"/>
                  </a:lnTo>
                  <a:lnTo>
                    <a:pt x="22683" y="9307"/>
                  </a:lnTo>
                  <a:lnTo>
                    <a:pt x="22983" y="9107"/>
                  </a:lnTo>
                  <a:cubicBezTo>
                    <a:pt x="23183" y="9007"/>
                    <a:pt x="23117" y="8840"/>
                    <a:pt x="22916" y="8706"/>
                  </a:cubicBezTo>
                  <a:lnTo>
                    <a:pt x="94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72"/>
            <p:cNvSpPr/>
            <p:nvPr/>
          </p:nvSpPr>
          <p:spPr>
            <a:xfrm>
              <a:off x="6280684" y="3437968"/>
              <a:ext cx="12546" cy="59623"/>
            </a:xfrm>
            <a:custGeom>
              <a:avLst/>
              <a:gdLst/>
              <a:ahLst/>
              <a:cxnLst/>
              <a:rect l="l" t="t" r="r" b="b"/>
              <a:pathLst>
                <a:path w="702" h="3336" extrusionOk="0">
                  <a:moveTo>
                    <a:pt x="701" y="0"/>
                  </a:moveTo>
                  <a:lnTo>
                    <a:pt x="34" y="134"/>
                  </a:lnTo>
                  <a:lnTo>
                    <a:pt x="1" y="3336"/>
                  </a:lnTo>
                  <a:cubicBezTo>
                    <a:pt x="34" y="3002"/>
                    <a:pt x="268" y="2836"/>
                    <a:pt x="701" y="2669"/>
                  </a:cubicBezTo>
                  <a:lnTo>
                    <a:pt x="7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72"/>
            <p:cNvSpPr/>
            <p:nvPr/>
          </p:nvSpPr>
          <p:spPr>
            <a:xfrm>
              <a:off x="6288440" y="3342582"/>
              <a:ext cx="166947" cy="143695"/>
            </a:xfrm>
            <a:custGeom>
              <a:avLst/>
              <a:gdLst/>
              <a:ahLst/>
              <a:cxnLst/>
              <a:rect l="l" t="t" r="r" b="b"/>
              <a:pathLst>
                <a:path w="9341" h="8040" extrusionOk="0">
                  <a:moveTo>
                    <a:pt x="9341" y="0"/>
                  </a:moveTo>
                  <a:lnTo>
                    <a:pt x="734" y="5037"/>
                  </a:lnTo>
                  <a:cubicBezTo>
                    <a:pt x="668" y="5237"/>
                    <a:pt x="501" y="5404"/>
                    <a:pt x="301" y="5504"/>
                  </a:cubicBezTo>
                  <a:cubicBezTo>
                    <a:pt x="1" y="5637"/>
                    <a:pt x="234" y="5737"/>
                    <a:pt x="234" y="5737"/>
                  </a:cubicBezTo>
                  <a:lnTo>
                    <a:pt x="234" y="8006"/>
                  </a:lnTo>
                  <a:cubicBezTo>
                    <a:pt x="294" y="7999"/>
                    <a:pt x="342" y="7996"/>
                    <a:pt x="381" y="7996"/>
                  </a:cubicBezTo>
                  <a:cubicBezTo>
                    <a:pt x="534" y="7996"/>
                    <a:pt x="534" y="8039"/>
                    <a:pt x="534" y="8039"/>
                  </a:cubicBezTo>
                  <a:lnTo>
                    <a:pt x="9074" y="3102"/>
                  </a:lnTo>
                  <a:cubicBezTo>
                    <a:pt x="9240" y="3002"/>
                    <a:pt x="9341" y="2835"/>
                    <a:pt x="9341" y="2635"/>
                  </a:cubicBezTo>
                  <a:lnTo>
                    <a:pt x="93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72"/>
            <p:cNvSpPr/>
            <p:nvPr/>
          </p:nvSpPr>
          <p:spPr>
            <a:xfrm>
              <a:off x="6035670" y="3285336"/>
              <a:ext cx="267694" cy="155920"/>
            </a:xfrm>
            <a:custGeom>
              <a:avLst/>
              <a:gdLst/>
              <a:ahLst/>
              <a:cxnLst/>
              <a:rect l="l" t="t" r="r" b="b"/>
              <a:pathLst>
                <a:path w="14978" h="8724" extrusionOk="0">
                  <a:moveTo>
                    <a:pt x="92" y="576"/>
                  </a:moveTo>
                  <a:cubicBezTo>
                    <a:pt x="67" y="576"/>
                    <a:pt x="33" y="584"/>
                    <a:pt x="0" y="601"/>
                  </a:cubicBezTo>
                  <a:lnTo>
                    <a:pt x="134" y="678"/>
                  </a:lnTo>
                  <a:lnTo>
                    <a:pt x="134" y="678"/>
                  </a:lnTo>
                  <a:lnTo>
                    <a:pt x="134" y="601"/>
                  </a:lnTo>
                  <a:cubicBezTo>
                    <a:pt x="134" y="584"/>
                    <a:pt x="117" y="576"/>
                    <a:pt x="92" y="576"/>
                  </a:cubicBezTo>
                  <a:close/>
                  <a:moveTo>
                    <a:pt x="1034" y="1"/>
                  </a:moveTo>
                  <a:lnTo>
                    <a:pt x="834" y="134"/>
                  </a:lnTo>
                  <a:cubicBezTo>
                    <a:pt x="801" y="168"/>
                    <a:pt x="801" y="201"/>
                    <a:pt x="767" y="268"/>
                  </a:cubicBezTo>
                  <a:lnTo>
                    <a:pt x="767" y="334"/>
                  </a:lnTo>
                  <a:cubicBezTo>
                    <a:pt x="767" y="434"/>
                    <a:pt x="634" y="601"/>
                    <a:pt x="467" y="701"/>
                  </a:cubicBezTo>
                  <a:cubicBezTo>
                    <a:pt x="400" y="728"/>
                    <a:pt x="332" y="750"/>
                    <a:pt x="276" y="759"/>
                  </a:cubicBezTo>
                  <a:lnTo>
                    <a:pt x="276" y="759"/>
                  </a:lnTo>
                  <a:lnTo>
                    <a:pt x="134" y="678"/>
                  </a:lnTo>
                  <a:lnTo>
                    <a:pt x="134" y="678"/>
                  </a:lnTo>
                  <a:lnTo>
                    <a:pt x="134" y="701"/>
                  </a:lnTo>
                  <a:cubicBezTo>
                    <a:pt x="134" y="746"/>
                    <a:pt x="168" y="764"/>
                    <a:pt x="220" y="764"/>
                  </a:cubicBezTo>
                  <a:cubicBezTo>
                    <a:pt x="237" y="764"/>
                    <a:pt x="256" y="763"/>
                    <a:pt x="276" y="759"/>
                  </a:cubicBezTo>
                  <a:lnTo>
                    <a:pt x="276" y="759"/>
                  </a:lnTo>
                  <a:lnTo>
                    <a:pt x="13910" y="8574"/>
                  </a:lnTo>
                  <a:cubicBezTo>
                    <a:pt x="13968" y="8554"/>
                    <a:pt x="14014" y="8535"/>
                    <a:pt x="14044" y="8535"/>
                  </a:cubicBezTo>
                  <a:cubicBezTo>
                    <a:pt x="14065" y="8535"/>
                    <a:pt x="14077" y="8545"/>
                    <a:pt x="14077" y="8574"/>
                  </a:cubicBezTo>
                  <a:lnTo>
                    <a:pt x="14077" y="8674"/>
                  </a:lnTo>
                  <a:cubicBezTo>
                    <a:pt x="14077" y="8707"/>
                    <a:pt x="14110" y="8724"/>
                    <a:pt x="14164" y="8724"/>
                  </a:cubicBezTo>
                  <a:cubicBezTo>
                    <a:pt x="14219" y="8724"/>
                    <a:pt x="14294" y="8707"/>
                    <a:pt x="14377" y="8674"/>
                  </a:cubicBezTo>
                  <a:cubicBezTo>
                    <a:pt x="14544" y="8574"/>
                    <a:pt x="14711" y="8407"/>
                    <a:pt x="14711" y="8307"/>
                  </a:cubicBezTo>
                  <a:lnTo>
                    <a:pt x="14711" y="8240"/>
                  </a:lnTo>
                  <a:cubicBezTo>
                    <a:pt x="14711" y="8173"/>
                    <a:pt x="14811" y="8073"/>
                    <a:pt x="14977" y="7973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72"/>
            <p:cNvSpPr/>
            <p:nvPr/>
          </p:nvSpPr>
          <p:spPr>
            <a:xfrm>
              <a:off x="6050575" y="3189951"/>
              <a:ext cx="414356" cy="242655"/>
            </a:xfrm>
            <a:custGeom>
              <a:avLst/>
              <a:gdLst/>
              <a:ahLst/>
              <a:cxnLst/>
              <a:rect l="l" t="t" r="r" b="b"/>
              <a:pathLst>
                <a:path w="23184" h="13577" extrusionOk="0">
                  <a:moveTo>
                    <a:pt x="9440" y="1"/>
                  </a:moveTo>
                  <a:lnTo>
                    <a:pt x="234" y="5338"/>
                  </a:lnTo>
                  <a:lnTo>
                    <a:pt x="0" y="5471"/>
                  </a:lnTo>
                  <a:lnTo>
                    <a:pt x="33" y="5471"/>
                  </a:lnTo>
                  <a:lnTo>
                    <a:pt x="14043" y="13577"/>
                  </a:lnTo>
                  <a:lnTo>
                    <a:pt x="22683" y="8373"/>
                  </a:lnTo>
                  <a:lnTo>
                    <a:pt x="22983" y="8206"/>
                  </a:lnTo>
                  <a:cubicBezTo>
                    <a:pt x="23183" y="8106"/>
                    <a:pt x="23117" y="7906"/>
                    <a:pt x="22916" y="7773"/>
                  </a:cubicBezTo>
                  <a:lnTo>
                    <a:pt x="94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72"/>
            <p:cNvSpPr/>
            <p:nvPr/>
          </p:nvSpPr>
          <p:spPr>
            <a:xfrm>
              <a:off x="6030290" y="3294291"/>
              <a:ext cx="256381" cy="150254"/>
            </a:xfrm>
            <a:custGeom>
              <a:avLst/>
              <a:gdLst/>
              <a:ahLst/>
              <a:cxnLst/>
              <a:rect l="l" t="t" r="r" b="b"/>
              <a:pathLst>
                <a:path w="14345" h="8407" extrusionOk="0">
                  <a:moveTo>
                    <a:pt x="468" y="0"/>
                  </a:moveTo>
                  <a:lnTo>
                    <a:pt x="201" y="167"/>
                  </a:lnTo>
                  <a:cubicBezTo>
                    <a:pt x="101" y="234"/>
                    <a:pt x="34" y="300"/>
                    <a:pt x="1" y="434"/>
                  </a:cubicBezTo>
                  <a:lnTo>
                    <a:pt x="13877" y="8406"/>
                  </a:lnTo>
                  <a:lnTo>
                    <a:pt x="14344" y="8039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72"/>
            <p:cNvSpPr/>
            <p:nvPr/>
          </p:nvSpPr>
          <p:spPr>
            <a:xfrm>
              <a:off x="6029110" y="3302637"/>
              <a:ext cx="251001" cy="206892"/>
            </a:xfrm>
            <a:custGeom>
              <a:avLst/>
              <a:gdLst/>
              <a:ahLst/>
              <a:cxnLst/>
              <a:rect l="l" t="t" r="r" b="b"/>
              <a:pathLst>
                <a:path w="14044" h="11576" extrusionOk="0">
                  <a:moveTo>
                    <a:pt x="134" y="0"/>
                  </a:moveTo>
                  <a:cubicBezTo>
                    <a:pt x="67" y="200"/>
                    <a:pt x="0" y="434"/>
                    <a:pt x="0" y="701"/>
                  </a:cubicBezTo>
                  <a:lnTo>
                    <a:pt x="0" y="2969"/>
                  </a:lnTo>
                  <a:cubicBezTo>
                    <a:pt x="0" y="3036"/>
                    <a:pt x="0" y="3069"/>
                    <a:pt x="0" y="3102"/>
                  </a:cubicBezTo>
                  <a:lnTo>
                    <a:pt x="0" y="3169"/>
                  </a:lnTo>
                  <a:lnTo>
                    <a:pt x="0" y="3202"/>
                  </a:lnTo>
                  <a:cubicBezTo>
                    <a:pt x="0" y="3236"/>
                    <a:pt x="0" y="3302"/>
                    <a:pt x="0" y="3336"/>
                  </a:cubicBezTo>
                  <a:cubicBezTo>
                    <a:pt x="34" y="3369"/>
                    <a:pt x="34" y="3369"/>
                    <a:pt x="34" y="3403"/>
                  </a:cubicBezTo>
                  <a:cubicBezTo>
                    <a:pt x="67" y="3436"/>
                    <a:pt x="67" y="3469"/>
                    <a:pt x="67" y="3503"/>
                  </a:cubicBezTo>
                  <a:lnTo>
                    <a:pt x="100" y="3536"/>
                  </a:lnTo>
                  <a:lnTo>
                    <a:pt x="134" y="3536"/>
                  </a:lnTo>
                  <a:lnTo>
                    <a:pt x="200" y="3569"/>
                  </a:lnTo>
                  <a:lnTo>
                    <a:pt x="14044" y="11575"/>
                  </a:lnTo>
                  <a:lnTo>
                    <a:pt x="14010" y="7972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72"/>
            <p:cNvSpPr/>
            <p:nvPr/>
          </p:nvSpPr>
          <p:spPr>
            <a:xfrm>
              <a:off x="6029110" y="3302637"/>
              <a:ext cx="249214" cy="141908"/>
            </a:xfrm>
            <a:custGeom>
              <a:avLst/>
              <a:gdLst/>
              <a:ahLst/>
              <a:cxnLst/>
              <a:rect l="l" t="t" r="r" b="b"/>
              <a:pathLst>
                <a:path w="13944" h="7940" extrusionOk="0">
                  <a:moveTo>
                    <a:pt x="134" y="0"/>
                  </a:moveTo>
                  <a:cubicBezTo>
                    <a:pt x="67" y="200"/>
                    <a:pt x="0" y="434"/>
                    <a:pt x="0" y="701"/>
                  </a:cubicBezTo>
                  <a:lnTo>
                    <a:pt x="0" y="3002"/>
                  </a:lnTo>
                  <a:cubicBezTo>
                    <a:pt x="0" y="3036"/>
                    <a:pt x="0" y="3069"/>
                    <a:pt x="0" y="3102"/>
                  </a:cubicBezTo>
                  <a:lnTo>
                    <a:pt x="0" y="3169"/>
                  </a:lnTo>
                  <a:lnTo>
                    <a:pt x="0" y="3236"/>
                  </a:lnTo>
                  <a:cubicBezTo>
                    <a:pt x="0" y="3269"/>
                    <a:pt x="0" y="3302"/>
                    <a:pt x="0" y="3336"/>
                  </a:cubicBezTo>
                  <a:cubicBezTo>
                    <a:pt x="0" y="3369"/>
                    <a:pt x="34" y="3403"/>
                    <a:pt x="34" y="3403"/>
                  </a:cubicBezTo>
                  <a:cubicBezTo>
                    <a:pt x="34" y="3436"/>
                    <a:pt x="67" y="3469"/>
                    <a:pt x="67" y="3503"/>
                  </a:cubicBezTo>
                  <a:lnTo>
                    <a:pt x="100" y="3536"/>
                  </a:lnTo>
                  <a:lnTo>
                    <a:pt x="134" y="3536"/>
                  </a:lnTo>
                  <a:lnTo>
                    <a:pt x="1902" y="4570"/>
                  </a:lnTo>
                  <a:cubicBezTo>
                    <a:pt x="1601" y="4236"/>
                    <a:pt x="1334" y="3836"/>
                    <a:pt x="1201" y="3403"/>
                  </a:cubicBezTo>
                  <a:cubicBezTo>
                    <a:pt x="1063" y="2825"/>
                    <a:pt x="1266" y="2292"/>
                    <a:pt x="1716" y="2292"/>
                  </a:cubicBezTo>
                  <a:cubicBezTo>
                    <a:pt x="1812" y="2292"/>
                    <a:pt x="1918" y="2316"/>
                    <a:pt x="2035" y="2368"/>
                  </a:cubicBezTo>
                  <a:lnTo>
                    <a:pt x="13943" y="7939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72"/>
            <p:cNvSpPr/>
            <p:nvPr/>
          </p:nvSpPr>
          <p:spPr>
            <a:xfrm>
              <a:off x="6275322" y="3333038"/>
              <a:ext cx="188412" cy="124017"/>
            </a:xfrm>
            <a:custGeom>
              <a:avLst/>
              <a:gdLst/>
              <a:ahLst/>
              <a:cxnLst/>
              <a:rect l="l" t="t" r="r" b="b"/>
              <a:pathLst>
                <a:path w="10542" h="6939" extrusionOk="0">
                  <a:moveTo>
                    <a:pt x="10542" y="0"/>
                  </a:moveTo>
                  <a:cubicBezTo>
                    <a:pt x="10542" y="67"/>
                    <a:pt x="10475" y="134"/>
                    <a:pt x="10408" y="167"/>
                  </a:cubicBezTo>
                  <a:lnTo>
                    <a:pt x="9474" y="701"/>
                  </a:lnTo>
                  <a:lnTo>
                    <a:pt x="1568" y="5304"/>
                  </a:lnTo>
                  <a:cubicBezTo>
                    <a:pt x="1402" y="5404"/>
                    <a:pt x="1302" y="5504"/>
                    <a:pt x="1302" y="5538"/>
                  </a:cubicBezTo>
                  <a:lnTo>
                    <a:pt x="1302" y="5638"/>
                  </a:lnTo>
                  <a:cubicBezTo>
                    <a:pt x="1268" y="5671"/>
                    <a:pt x="1268" y="5738"/>
                    <a:pt x="1202" y="5771"/>
                  </a:cubicBezTo>
                  <a:cubicBezTo>
                    <a:pt x="1135" y="5838"/>
                    <a:pt x="1068" y="5938"/>
                    <a:pt x="968" y="5971"/>
                  </a:cubicBezTo>
                  <a:cubicBezTo>
                    <a:pt x="885" y="6021"/>
                    <a:pt x="810" y="6046"/>
                    <a:pt x="755" y="6046"/>
                  </a:cubicBezTo>
                  <a:cubicBezTo>
                    <a:pt x="701" y="6046"/>
                    <a:pt x="668" y="6021"/>
                    <a:pt x="668" y="5971"/>
                  </a:cubicBezTo>
                  <a:lnTo>
                    <a:pt x="668" y="5905"/>
                  </a:lnTo>
                  <a:cubicBezTo>
                    <a:pt x="668" y="5888"/>
                    <a:pt x="651" y="5880"/>
                    <a:pt x="622" y="5880"/>
                  </a:cubicBezTo>
                  <a:cubicBezTo>
                    <a:pt x="593" y="5880"/>
                    <a:pt x="551" y="5888"/>
                    <a:pt x="501" y="5905"/>
                  </a:cubicBezTo>
                  <a:lnTo>
                    <a:pt x="334" y="6005"/>
                  </a:lnTo>
                  <a:cubicBezTo>
                    <a:pt x="101" y="6271"/>
                    <a:pt x="1" y="6605"/>
                    <a:pt x="34" y="6939"/>
                  </a:cubicBezTo>
                  <a:lnTo>
                    <a:pt x="334" y="6939"/>
                  </a:lnTo>
                  <a:cubicBezTo>
                    <a:pt x="334" y="6705"/>
                    <a:pt x="368" y="6472"/>
                    <a:pt x="468" y="6271"/>
                  </a:cubicBezTo>
                  <a:cubicBezTo>
                    <a:pt x="568" y="6338"/>
                    <a:pt x="634" y="6372"/>
                    <a:pt x="735" y="6372"/>
                  </a:cubicBezTo>
                  <a:cubicBezTo>
                    <a:pt x="868" y="6338"/>
                    <a:pt x="1001" y="6305"/>
                    <a:pt x="1135" y="6238"/>
                  </a:cubicBezTo>
                  <a:cubicBezTo>
                    <a:pt x="1268" y="6171"/>
                    <a:pt x="1368" y="6038"/>
                    <a:pt x="1468" y="5905"/>
                  </a:cubicBezTo>
                  <a:cubicBezTo>
                    <a:pt x="1535" y="5804"/>
                    <a:pt x="1568" y="5738"/>
                    <a:pt x="1568" y="5638"/>
                  </a:cubicBezTo>
                  <a:lnTo>
                    <a:pt x="9774" y="901"/>
                  </a:lnTo>
                  <a:lnTo>
                    <a:pt x="10075" y="734"/>
                  </a:lnTo>
                  <a:lnTo>
                    <a:pt x="10408" y="534"/>
                  </a:lnTo>
                  <a:cubicBezTo>
                    <a:pt x="10475" y="501"/>
                    <a:pt x="10542" y="434"/>
                    <a:pt x="10542" y="367"/>
                  </a:cubicBezTo>
                  <a:lnTo>
                    <a:pt x="105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72"/>
            <p:cNvSpPr/>
            <p:nvPr/>
          </p:nvSpPr>
          <p:spPr>
            <a:xfrm>
              <a:off x="6276519" y="3395628"/>
              <a:ext cx="186625" cy="113741"/>
            </a:xfrm>
            <a:custGeom>
              <a:avLst/>
              <a:gdLst/>
              <a:ahLst/>
              <a:cxnLst/>
              <a:rect l="l" t="t" r="r" b="b"/>
              <a:pathLst>
                <a:path w="10442" h="6364" extrusionOk="0">
                  <a:moveTo>
                    <a:pt x="10441" y="1"/>
                  </a:moveTo>
                  <a:cubicBezTo>
                    <a:pt x="10441" y="68"/>
                    <a:pt x="10408" y="101"/>
                    <a:pt x="10374" y="134"/>
                  </a:cubicBezTo>
                  <a:lnTo>
                    <a:pt x="9974" y="368"/>
                  </a:lnTo>
                  <a:lnTo>
                    <a:pt x="9841" y="434"/>
                  </a:lnTo>
                  <a:lnTo>
                    <a:pt x="9407" y="701"/>
                  </a:lnTo>
                  <a:lnTo>
                    <a:pt x="1468" y="5305"/>
                  </a:lnTo>
                  <a:lnTo>
                    <a:pt x="1435" y="5338"/>
                  </a:lnTo>
                  <a:lnTo>
                    <a:pt x="1401" y="5338"/>
                  </a:lnTo>
                  <a:cubicBezTo>
                    <a:pt x="1301" y="5238"/>
                    <a:pt x="1235" y="5205"/>
                    <a:pt x="1135" y="5205"/>
                  </a:cubicBezTo>
                  <a:cubicBezTo>
                    <a:pt x="968" y="5238"/>
                    <a:pt x="868" y="5271"/>
                    <a:pt x="734" y="5338"/>
                  </a:cubicBezTo>
                  <a:cubicBezTo>
                    <a:pt x="501" y="5438"/>
                    <a:pt x="334" y="5672"/>
                    <a:pt x="267" y="5905"/>
                  </a:cubicBezTo>
                  <a:lnTo>
                    <a:pt x="267" y="5838"/>
                  </a:lnTo>
                  <a:lnTo>
                    <a:pt x="267" y="3437"/>
                  </a:lnTo>
                  <a:lnTo>
                    <a:pt x="0" y="3503"/>
                  </a:lnTo>
                  <a:lnTo>
                    <a:pt x="0" y="5805"/>
                  </a:lnTo>
                  <a:lnTo>
                    <a:pt x="0" y="5938"/>
                  </a:lnTo>
                  <a:cubicBezTo>
                    <a:pt x="0" y="5938"/>
                    <a:pt x="0" y="5972"/>
                    <a:pt x="0" y="5972"/>
                  </a:cubicBezTo>
                  <a:cubicBezTo>
                    <a:pt x="0" y="6005"/>
                    <a:pt x="0" y="6005"/>
                    <a:pt x="0" y="6038"/>
                  </a:cubicBezTo>
                  <a:cubicBezTo>
                    <a:pt x="34" y="6072"/>
                    <a:pt x="34" y="6105"/>
                    <a:pt x="34" y="6139"/>
                  </a:cubicBezTo>
                  <a:cubicBezTo>
                    <a:pt x="34" y="6172"/>
                    <a:pt x="34" y="6205"/>
                    <a:pt x="67" y="6239"/>
                  </a:cubicBezTo>
                  <a:cubicBezTo>
                    <a:pt x="67" y="6272"/>
                    <a:pt x="67" y="6272"/>
                    <a:pt x="100" y="6305"/>
                  </a:cubicBezTo>
                  <a:cubicBezTo>
                    <a:pt x="100" y="6339"/>
                    <a:pt x="100" y="6339"/>
                    <a:pt x="100" y="6339"/>
                  </a:cubicBezTo>
                  <a:cubicBezTo>
                    <a:pt x="134" y="6355"/>
                    <a:pt x="167" y="6364"/>
                    <a:pt x="196" y="6364"/>
                  </a:cubicBezTo>
                  <a:cubicBezTo>
                    <a:pt x="226" y="6364"/>
                    <a:pt x="251" y="6355"/>
                    <a:pt x="267" y="6339"/>
                  </a:cubicBezTo>
                  <a:lnTo>
                    <a:pt x="401" y="6272"/>
                  </a:lnTo>
                  <a:lnTo>
                    <a:pt x="501" y="6205"/>
                  </a:lnTo>
                  <a:lnTo>
                    <a:pt x="534" y="6205"/>
                  </a:lnTo>
                  <a:cubicBezTo>
                    <a:pt x="567" y="6172"/>
                    <a:pt x="601" y="6105"/>
                    <a:pt x="601" y="6072"/>
                  </a:cubicBezTo>
                  <a:lnTo>
                    <a:pt x="601" y="5972"/>
                  </a:lnTo>
                  <a:cubicBezTo>
                    <a:pt x="601" y="5838"/>
                    <a:pt x="701" y="5705"/>
                    <a:pt x="834" y="5672"/>
                  </a:cubicBezTo>
                  <a:cubicBezTo>
                    <a:pt x="918" y="5622"/>
                    <a:pt x="993" y="5597"/>
                    <a:pt x="1047" y="5597"/>
                  </a:cubicBezTo>
                  <a:cubicBezTo>
                    <a:pt x="1101" y="5597"/>
                    <a:pt x="1135" y="5622"/>
                    <a:pt x="1135" y="5672"/>
                  </a:cubicBezTo>
                  <a:lnTo>
                    <a:pt x="1135" y="5738"/>
                  </a:lnTo>
                  <a:cubicBezTo>
                    <a:pt x="1143" y="5747"/>
                    <a:pt x="1157" y="5751"/>
                    <a:pt x="1175" y="5751"/>
                  </a:cubicBezTo>
                  <a:cubicBezTo>
                    <a:pt x="1224" y="5751"/>
                    <a:pt x="1304" y="5720"/>
                    <a:pt x="1401" y="5672"/>
                  </a:cubicBezTo>
                  <a:lnTo>
                    <a:pt x="3436" y="4504"/>
                  </a:lnTo>
                  <a:lnTo>
                    <a:pt x="9707" y="868"/>
                  </a:lnTo>
                  <a:lnTo>
                    <a:pt x="9841" y="801"/>
                  </a:lnTo>
                  <a:lnTo>
                    <a:pt x="9907" y="768"/>
                  </a:lnTo>
                  <a:lnTo>
                    <a:pt x="10008" y="735"/>
                  </a:lnTo>
                  <a:lnTo>
                    <a:pt x="10141" y="635"/>
                  </a:lnTo>
                  <a:lnTo>
                    <a:pt x="10241" y="568"/>
                  </a:lnTo>
                  <a:lnTo>
                    <a:pt x="10374" y="501"/>
                  </a:lnTo>
                  <a:cubicBezTo>
                    <a:pt x="10408" y="468"/>
                    <a:pt x="10441" y="401"/>
                    <a:pt x="10441" y="368"/>
                  </a:cubicBezTo>
                  <a:lnTo>
                    <a:pt x="10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72"/>
            <p:cNvSpPr/>
            <p:nvPr/>
          </p:nvSpPr>
          <p:spPr>
            <a:xfrm>
              <a:off x="6030290" y="3194723"/>
              <a:ext cx="416161" cy="242655"/>
            </a:xfrm>
            <a:custGeom>
              <a:avLst/>
              <a:gdLst/>
              <a:ahLst/>
              <a:cxnLst/>
              <a:rect l="l" t="t" r="r" b="b"/>
              <a:pathLst>
                <a:path w="23285" h="13577" extrusionOk="0">
                  <a:moveTo>
                    <a:pt x="10108" y="0"/>
                  </a:moveTo>
                  <a:lnTo>
                    <a:pt x="1335" y="5071"/>
                  </a:lnTo>
                  <a:lnTo>
                    <a:pt x="1135" y="5204"/>
                  </a:lnTo>
                  <a:cubicBezTo>
                    <a:pt x="1102" y="5204"/>
                    <a:pt x="1068" y="5271"/>
                    <a:pt x="1068" y="5304"/>
                  </a:cubicBezTo>
                  <a:lnTo>
                    <a:pt x="1068" y="5371"/>
                  </a:lnTo>
                  <a:cubicBezTo>
                    <a:pt x="1068" y="5471"/>
                    <a:pt x="935" y="5638"/>
                    <a:pt x="768" y="5738"/>
                  </a:cubicBezTo>
                  <a:lnTo>
                    <a:pt x="735" y="5738"/>
                  </a:lnTo>
                  <a:lnTo>
                    <a:pt x="435" y="5571"/>
                  </a:lnTo>
                  <a:lnTo>
                    <a:pt x="301" y="5638"/>
                  </a:lnTo>
                  <a:lnTo>
                    <a:pt x="168" y="5705"/>
                  </a:lnTo>
                  <a:cubicBezTo>
                    <a:pt x="101" y="5771"/>
                    <a:pt x="34" y="5871"/>
                    <a:pt x="1" y="6005"/>
                  </a:cubicBezTo>
                  <a:lnTo>
                    <a:pt x="13177" y="13577"/>
                  </a:lnTo>
                  <a:lnTo>
                    <a:pt x="23151" y="7839"/>
                  </a:lnTo>
                  <a:cubicBezTo>
                    <a:pt x="23284" y="7806"/>
                    <a:pt x="23284" y="7573"/>
                    <a:pt x="23151" y="7539"/>
                  </a:cubicBezTo>
                  <a:lnTo>
                    <a:pt x="10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72"/>
            <p:cNvSpPr/>
            <p:nvPr/>
          </p:nvSpPr>
          <p:spPr>
            <a:xfrm>
              <a:off x="6423181" y="3330643"/>
              <a:ext cx="8364" cy="5397"/>
            </a:xfrm>
            <a:custGeom>
              <a:avLst/>
              <a:gdLst/>
              <a:ahLst/>
              <a:cxnLst/>
              <a:rect l="l" t="t" r="r" b="b"/>
              <a:pathLst>
                <a:path w="468" h="302" extrusionOk="0">
                  <a:moveTo>
                    <a:pt x="367" y="1"/>
                  </a:moveTo>
                  <a:lnTo>
                    <a:pt x="0" y="101"/>
                  </a:lnTo>
                  <a:lnTo>
                    <a:pt x="401" y="301"/>
                  </a:lnTo>
                  <a:cubicBezTo>
                    <a:pt x="467" y="201"/>
                    <a:pt x="434" y="68"/>
                    <a:pt x="367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72"/>
            <p:cNvSpPr/>
            <p:nvPr/>
          </p:nvSpPr>
          <p:spPr>
            <a:xfrm>
              <a:off x="6423181" y="3330643"/>
              <a:ext cx="8364" cy="5397"/>
            </a:xfrm>
            <a:custGeom>
              <a:avLst/>
              <a:gdLst/>
              <a:ahLst/>
              <a:cxnLst/>
              <a:rect l="l" t="t" r="r" b="b"/>
              <a:pathLst>
                <a:path w="468" h="302" extrusionOk="0">
                  <a:moveTo>
                    <a:pt x="367" y="1"/>
                  </a:moveTo>
                  <a:lnTo>
                    <a:pt x="0" y="101"/>
                  </a:lnTo>
                  <a:lnTo>
                    <a:pt x="401" y="301"/>
                  </a:lnTo>
                  <a:cubicBezTo>
                    <a:pt x="467" y="201"/>
                    <a:pt x="434" y="68"/>
                    <a:pt x="3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72"/>
            <p:cNvSpPr/>
            <p:nvPr/>
          </p:nvSpPr>
          <p:spPr>
            <a:xfrm>
              <a:off x="6005858" y="3196510"/>
              <a:ext cx="413159" cy="235506"/>
            </a:xfrm>
            <a:custGeom>
              <a:avLst/>
              <a:gdLst/>
              <a:ahLst/>
              <a:cxnLst/>
              <a:rect l="l" t="t" r="r" b="b"/>
              <a:pathLst>
                <a:path w="23117" h="13177" extrusionOk="0">
                  <a:moveTo>
                    <a:pt x="9274" y="1"/>
                  </a:moveTo>
                  <a:lnTo>
                    <a:pt x="200" y="5104"/>
                  </a:lnTo>
                  <a:cubicBezTo>
                    <a:pt x="0" y="5171"/>
                    <a:pt x="0" y="5471"/>
                    <a:pt x="200" y="5538"/>
                  </a:cubicBezTo>
                  <a:lnTo>
                    <a:pt x="13276" y="13077"/>
                  </a:lnTo>
                  <a:cubicBezTo>
                    <a:pt x="13393" y="13143"/>
                    <a:pt x="13527" y="13177"/>
                    <a:pt x="13664" y="13177"/>
                  </a:cubicBezTo>
                  <a:cubicBezTo>
                    <a:pt x="13802" y="13177"/>
                    <a:pt x="13944" y="13143"/>
                    <a:pt x="14077" y="13077"/>
                  </a:cubicBezTo>
                  <a:lnTo>
                    <a:pt x="23117" y="7873"/>
                  </a:lnTo>
                  <a:lnTo>
                    <a:pt x="9574" y="167"/>
                  </a:lnTo>
                  <a:lnTo>
                    <a:pt x="9274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72"/>
            <p:cNvSpPr/>
            <p:nvPr/>
          </p:nvSpPr>
          <p:spPr>
            <a:xfrm>
              <a:off x="6283668" y="3256133"/>
              <a:ext cx="155026" cy="84072"/>
            </a:xfrm>
            <a:custGeom>
              <a:avLst/>
              <a:gdLst/>
              <a:ahLst/>
              <a:cxnLst/>
              <a:rect l="l" t="t" r="r" b="b"/>
              <a:pathLst>
                <a:path w="8674" h="4704" extrusionOk="0">
                  <a:moveTo>
                    <a:pt x="1101" y="0"/>
                  </a:moveTo>
                  <a:lnTo>
                    <a:pt x="1" y="667"/>
                  </a:lnTo>
                  <a:lnTo>
                    <a:pt x="7273" y="4704"/>
                  </a:lnTo>
                  <a:cubicBezTo>
                    <a:pt x="7473" y="4537"/>
                    <a:pt x="7673" y="4370"/>
                    <a:pt x="7906" y="4237"/>
                  </a:cubicBezTo>
                  <a:cubicBezTo>
                    <a:pt x="8073" y="4170"/>
                    <a:pt x="8207" y="4103"/>
                    <a:pt x="8373" y="4070"/>
                  </a:cubicBezTo>
                  <a:cubicBezTo>
                    <a:pt x="8379" y="4072"/>
                    <a:pt x="8384" y="4072"/>
                    <a:pt x="8390" y="4072"/>
                  </a:cubicBezTo>
                  <a:cubicBezTo>
                    <a:pt x="8494" y="4072"/>
                    <a:pt x="8674" y="3793"/>
                    <a:pt x="8674" y="3603"/>
                  </a:cubicBezTo>
                  <a:lnTo>
                    <a:pt x="8674" y="2035"/>
                  </a:lnTo>
                  <a:lnTo>
                    <a:pt x="6305" y="667"/>
                  </a:lnTo>
                  <a:lnTo>
                    <a:pt x="4270" y="1835"/>
                  </a:lnTo>
                  <a:lnTo>
                    <a:pt x="1101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72"/>
            <p:cNvSpPr/>
            <p:nvPr/>
          </p:nvSpPr>
          <p:spPr>
            <a:xfrm>
              <a:off x="6283668" y="3256133"/>
              <a:ext cx="155026" cy="84072"/>
            </a:xfrm>
            <a:custGeom>
              <a:avLst/>
              <a:gdLst/>
              <a:ahLst/>
              <a:cxnLst/>
              <a:rect l="l" t="t" r="r" b="b"/>
              <a:pathLst>
                <a:path w="8674" h="4704" extrusionOk="0">
                  <a:moveTo>
                    <a:pt x="1101" y="0"/>
                  </a:moveTo>
                  <a:lnTo>
                    <a:pt x="1" y="667"/>
                  </a:lnTo>
                  <a:lnTo>
                    <a:pt x="7273" y="4704"/>
                  </a:lnTo>
                  <a:cubicBezTo>
                    <a:pt x="7473" y="4537"/>
                    <a:pt x="7673" y="4370"/>
                    <a:pt x="7906" y="4237"/>
                  </a:cubicBezTo>
                  <a:cubicBezTo>
                    <a:pt x="8073" y="4170"/>
                    <a:pt x="8207" y="4103"/>
                    <a:pt x="8373" y="4070"/>
                  </a:cubicBezTo>
                  <a:cubicBezTo>
                    <a:pt x="8379" y="4072"/>
                    <a:pt x="8384" y="4072"/>
                    <a:pt x="8390" y="4072"/>
                  </a:cubicBezTo>
                  <a:cubicBezTo>
                    <a:pt x="8494" y="4072"/>
                    <a:pt x="8674" y="3793"/>
                    <a:pt x="8674" y="3603"/>
                  </a:cubicBezTo>
                  <a:lnTo>
                    <a:pt x="8674" y="2035"/>
                  </a:lnTo>
                  <a:lnTo>
                    <a:pt x="6305" y="667"/>
                  </a:lnTo>
                  <a:lnTo>
                    <a:pt x="4270" y="1835"/>
                  </a:lnTo>
                  <a:lnTo>
                    <a:pt x="11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72"/>
            <p:cNvSpPr/>
            <p:nvPr/>
          </p:nvSpPr>
          <p:spPr>
            <a:xfrm>
              <a:off x="6415424" y="3288911"/>
              <a:ext cx="11939" cy="38176"/>
            </a:xfrm>
            <a:custGeom>
              <a:avLst/>
              <a:gdLst/>
              <a:ahLst/>
              <a:cxnLst/>
              <a:rect l="l" t="t" r="r" b="b"/>
              <a:pathLst>
                <a:path w="668" h="2136" extrusionOk="0">
                  <a:moveTo>
                    <a:pt x="668" y="1"/>
                  </a:moveTo>
                  <a:lnTo>
                    <a:pt x="1" y="368"/>
                  </a:lnTo>
                  <a:lnTo>
                    <a:pt x="1" y="2136"/>
                  </a:lnTo>
                  <a:lnTo>
                    <a:pt x="34" y="2136"/>
                  </a:lnTo>
                  <a:cubicBezTo>
                    <a:pt x="167" y="2036"/>
                    <a:pt x="301" y="2002"/>
                    <a:pt x="434" y="2002"/>
                  </a:cubicBezTo>
                  <a:cubicBezTo>
                    <a:pt x="501" y="2002"/>
                    <a:pt x="601" y="2002"/>
                    <a:pt x="668" y="2069"/>
                  </a:cubicBezTo>
                  <a:lnTo>
                    <a:pt x="6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72"/>
            <p:cNvSpPr/>
            <p:nvPr/>
          </p:nvSpPr>
          <p:spPr>
            <a:xfrm>
              <a:off x="6407668" y="3296078"/>
              <a:ext cx="7775" cy="41142"/>
            </a:xfrm>
            <a:custGeom>
              <a:avLst/>
              <a:gdLst/>
              <a:ahLst/>
              <a:cxnLst/>
              <a:rect l="l" t="t" r="r" b="b"/>
              <a:pathLst>
                <a:path w="435" h="2302" extrusionOk="0">
                  <a:moveTo>
                    <a:pt x="435" y="0"/>
                  </a:moveTo>
                  <a:lnTo>
                    <a:pt x="1" y="234"/>
                  </a:lnTo>
                  <a:lnTo>
                    <a:pt x="1" y="2302"/>
                  </a:lnTo>
                  <a:cubicBezTo>
                    <a:pt x="1" y="2168"/>
                    <a:pt x="34" y="2068"/>
                    <a:pt x="134" y="2002"/>
                  </a:cubicBezTo>
                  <a:cubicBezTo>
                    <a:pt x="134" y="1935"/>
                    <a:pt x="168" y="1902"/>
                    <a:pt x="234" y="1868"/>
                  </a:cubicBezTo>
                  <a:lnTo>
                    <a:pt x="268" y="1835"/>
                  </a:lnTo>
                  <a:lnTo>
                    <a:pt x="301" y="1801"/>
                  </a:lnTo>
                  <a:lnTo>
                    <a:pt x="368" y="1768"/>
                  </a:lnTo>
                  <a:cubicBezTo>
                    <a:pt x="401" y="1735"/>
                    <a:pt x="435" y="1735"/>
                    <a:pt x="435" y="1701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72"/>
            <p:cNvSpPr/>
            <p:nvPr/>
          </p:nvSpPr>
          <p:spPr>
            <a:xfrm>
              <a:off x="6427345" y="3290698"/>
              <a:ext cx="11349" cy="38229"/>
            </a:xfrm>
            <a:custGeom>
              <a:avLst/>
              <a:gdLst/>
              <a:ahLst/>
              <a:cxnLst/>
              <a:rect l="l" t="t" r="r" b="b"/>
              <a:pathLst>
                <a:path w="635" h="2139" extrusionOk="0">
                  <a:moveTo>
                    <a:pt x="501" y="1"/>
                  </a:moveTo>
                  <a:lnTo>
                    <a:pt x="334" y="68"/>
                  </a:lnTo>
                  <a:lnTo>
                    <a:pt x="1" y="601"/>
                  </a:lnTo>
                  <a:lnTo>
                    <a:pt x="1" y="1936"/>
                  </a:lnTo>
                  <a:lnTo>
                    <a:pt x="334" y="2136"/>
                  </a:lnTo>
                  <a:cubicBezTo>
                    <a:pt x="340" y="2138"/>
                    <a:pt x="345" y="2138"/>
                    <a:pt x="351" y="2138"/>
                  </a:cubicBezTo>
                  <a:cubicBezTo>
                    <a:pt x="455" y="2138"/>
                    <a:pt x="635" y="1859"/>
                    <a:pt x="635" y="1669"/>
                  </a:cubicBezTo>
                  <a:lnTo>
                    <a:pt x="635" y="101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72"/>
            <p:cNvSpPr/>
            <p:nvPr/>
          </p:nvSpPr>
          <p:spPr>
            <a:xfrm>
              <a:off x="6250283" y="3300242"/>
              <a:ext cx="157403" cy="126055"/>
            </a:xfrm>
            <a:custGeom>
              <a:avLst/>
              <a:gdLst/>
              <a:ahLst/>
              <a:cxnLst/>
              <a:rect l="l" t="t" r="r" b="b"/>
              <a:pathLst>
                <a:path w="8807" h="7053" extrusionOk="0">
                  <a:moveTo>
                    <a:pt x="8807" y="1"/>
                  </a:moveTo>
                  <a:lnTo>
                    <a:pt x="1" y="5104"/>
                  </a:lnTo>
                  <a:lnTo>
                    <a:pt x="1" y="7039"/>
                  </a:lnTo>
                  <a:cubicBezTo>
                    <a:pt x="20" y="7049"/>
                    <a:pt x="43" y="7053"/>
                    <a:pt x="67" y="7053"/>
                  </a:cubicBezTo>
                  <a:cubicBezTo>
                    <a:pt x="126" y="7053"/>
                    <a:pt x="197" y="7029"/>
                    <a:pt x="268" y="7006"/>
                  </a:cubicBezTo>
                  <a:lnTo>
                    <a:pt x="1268" y="6405"/>
                  </a:lnTo>
                  <a:lnTo>
                    <a:pt x="8807" y="2069"/>
                  </a:lnTo>
                  <a:lnTo>
                    <a:pt x="88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72"/>
            <p:cNvSpPr/>
            <p:nvPr/>
          </p:nvSpPr>
          <p:spPr>
            <a:xfrm>
              <a:off x="6359984" y="3323494"/>
              <a:ext cx="37568" cy="22073"/>
            </a:xfrm>
            <a:custGeom>
              <a:avLst/>
              <a:gdLst/>
              <a:ahLst/>
              <a:cxnLst/>
              <a:rect l="l" t="t" r="r" b="b"/>
              <a:pathLst>
                <a:path w="2102" h="1235" extrusionOk="0">
                  <a:moveTo>
                    <a:pt x="2102" y="1"/>
                  </a:moveTo>
                  <a:cubicBezTo>
                    <a:pt x="1735" y="134"/>
                    <a:pt x="1368" y="301"/>
                    <a:pt x="1034" y="534"/>
                  </a:cubicBezTo>
                  <a:cubicBezTo>
                    <a:pt x="668" y="734"/>
                    <a:pt x="301" y="968"/>
                    <a:pt x="0" y="1235"/>
                  </a:cubicBezTo>
                  <a:lnTo>
                    <a:pt x="21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72"/>
            <p:cNvSpPr/>
            <p:nvPr/>
          </p:nvSpPr>
          <p:spPr>
            <a:xfrm>
              <a:off x="6013597" y="3259707"/>
              <a:ext cx="236703" cy="166947"/>
            </a:xfrm>
            <a:custGeom>
              <a:avLst/>
              <a:gdLst/>
              <a:ahLst/>
              <a:cxnLst/>
              <a:rect l="l" t="t" r="r" b="b"/>
              <a:pathLst>
                <a:path w="13244" h="9341" extrusionOk="0">
                  <a:moveTo>
                    <a:pt x="1" y="0"/>
                  </a:moveTo>
                  <a:lnTo>
                    <a:pt x="1" y="1501"/>
                  </a:lnTo>
                  <a:cubicBezTo>
                    <a:pt x="1" y="1668"/>
                    <a:pt x="101" y="1835"/>
                    <a:pt x="268" y="1935"/>
                  </a:cubicBezTo>
                  <a:lnTo>
                    <a:pt x="11976" y="8707"/>
                  </a:lnTo>
                  <a:lnTo>
                    <a:pt x="12977" y="9274"/>
                  </a:lnTo>
                  <a:cubicBezTo>
                    <a:pt x="13044" y="9307"/>
                    <a:pt x="13144" y="9340"/>
                    <a:pt x="13244" y="9340"/>
                  </a:cubicBezTo>
                  <a:lnTo>
                    <a:pt x="13244" y="76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72"/>
            <p:cNvSpPr/>
            <p:nvPr/>
          </p:nvSpPr>
          <p:spPr>
            <a:xfrm>
              <a:off x="6176952" y="3144644"/>
              <a:ext cx="253396" cy="154311"/>
            </a:xfrm>
            <a:custGeom>
              <a:avLst/>
              <a:gdLst/>
              <a:ahLst/>
              <a:cxnLst/>
              <a:rect l="l" t="t" r="r" b="b"/>
              <a:pathLst>
                <a:path w="14178" h="8634" extrusionOk="0">
                  <a:moveTo>
                    <a:pt x="334" y="0"/>
                  </a:moveTo>
                  <a:cubicBezTo>
                    <a:pt x="334" y="34"/>
                    <a:pt x="301" y="34"/>
                    <a:pt x="301" y="67"/>
                  </a:cubicBezTo>
                  <a:lnTo>
                    <a:pt x="301" y="167"/>
                  </a:lnTo>
                  <a:cubicBezTo>
                    <a:pt x="301" y="267"/>
                    <a:pt x="168" y="434"/>
                    <a:pt x="1" y="534"/>
                  </a:cubicBezTo>
                  <a:lnTo>
                    <a:pt x="13544" y="8340"/>
                  </a:lnTo>
                  <a:lnTo>
                    <a:pt x="13544" y="8540"/>
                  </a:lnTo>
                  <a:cubicBezTo>
                    <a:pt x="13544" y="8598"/>
                    <a:pt x="13589" y="8634"/>
                    <a:pt x="13659" y="8634"/>
                  </a:cubicBezTo>
                  <a:cubicBezTo>
                    <a:pt x="13710" y="8634"/>
                    <a:pt x="13774" y="8615"/>
                    <a:pt x="13844" y="8573"/>
                  </a:cubicBezTo>
                  <a:cubicBezTo>
                    <a:pt x="14044" y="8473"/>
                    <a:pt x="14178" y="8340"/>
                    <a:pt x="14178" y="8140"/>
                  </a:cubicBezTo>
                  <a:lnTo>
                    <a:pt x="14178" y="7973"/>
                  </a:lnTo>
                  <a:lnTo>
                    <a:pt x="401" y="34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72"/>
            <p:cNvSpPr/>
            <p:nvPr/>
          </p:nvSpPr>
          <p:spPr>
            <a:xfrm>
              <a:off x="6176952" y="3144644"/>
              <a:ext cx="253396" cy="154311"/>
            </a:xfrm>
            <a:custGeom>
              <a:avLst/>
              <a:gdLst/>
              <a:ahLst/>
              <a:cxnLst/>
              <a:rect l="l" t="t" r="r" b="b"/>
              <a:pathLst>
                <a:path w="14178" h="8634" extrusionOk="0">
                  <a:moveTo>
                    <a:pt x="334" y="0"/>
                  </a:moveTo>
                  <a:cubicBezTo>
                    <a:pt x="334" y="34"/>
                    <a:pt x="301" y="34"/>
                    <a:pt x="301" y="67"/>
                  </a:cubicBezTo>
                  <a:lnTo>
                    <a:pt x="301" y="167"/>
                  </a:lnTo>
                  <a:cubicBezTo>
                    <a:pt x="301" y="267"/>
                    <a:pt x="168" y="434"/>
                    <a:pt x="1" y="534"/>
                  </a:cubicBezTo>
                  <a:lnTo>
                    <a:pt x="13544" y="8340"/>
                  </a:lnTo>
                  <a:lnTo>
                    <a:pt x="13544" y="8540"/>
                  </a:lnTo>
                  <a:cubicBezTo>
                    <a:pt x="13544" y="8598"/>
                    <a:pt x="13589" y="8634"/>
                    <a:pt x="13659" y="8634"/>
                  </a:cubicBezTo>
                  <a:cubicBezTo>
                    <a:pt x="13710" y="8634"/>
                    <a:pt x="13774" y="8615"/>
                    <a:pt x="13844" y="8573"/>
                  </a:cubicBezTo>
                  <a:cubicBezTo>
                    <a:pt x="14044" y="8473"/>
                    <a:pt x="14178" y="8340"/>
                    <a:pt x="14178" y="8140"/>
                  </a:cubicBezTo>
                  <a:lnTo>
                    <a:pt x="14178" y="7973"/>
                  </a:lnTo>
                  <a:lnTo>
                    <a:pt x="401" y="34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72"/>
            <p:cNvSpPr/>
            <p:nvPr/>
          </p:nvSpPr>
          <p:spPr>
            <a:xfrm>
              <a:off x="6006448" y="3152043"/>
              <a:ext cx="413766" cy="236596"/>
            </a:xfrm>
            <a:custGeom>
              <a:avLst/>
              <a:gdLst/>
              <a:ahLst/>
              <a:cxnLst/>
              <a:rect l="l" t="t" r="r" b="b"/>
              <a:pathLst>
                <a:path w="23151" h="13238" extrusionOk="0">
                  <a:moveTo>
                    <a:pt x="9219" y="0"/>
                  </a:moveTo>
                  <a:cubicBezTo>
                    <a:pt x="9127" y="0"/>
                    <a:pt x="9037" y="23"/>
                    <a:pt x="8974" y="87"/>
                  </a:cubicBezTo>
                  <a:lnTo>
                    <a:pt x="201" y="5157"/>
                  </a:lnTo>
                  <a:cubicBezTo>
                    <a:pt x="1" y="5224"/>
                    <a:pt x="1" y="5557"/>
                    <a:pt x="201" y="5624"/>
                  </a:cubicBezTo>
                  <a:lnTo>
                    <a:pt x="13277" y="13163"/>
                  </a:lnTo>
                  <a:cubicBezTo>
                    <a:pt x="13394" y="13213"/>
                    <a:pt x="13519" y="13238"/>
                    <a:pt x="13648" y="13238"/>
                  </a:cubicBezTo>
                  <a:cubicBezTo>
                    <a:pt x="13777" y="13238"/>
                    <a:pt x="13911" y="13213"/>
                    <a:pt x="14044" y="13163"/>
                  </a:cubicBezTo>
                  <a:lnTo>
                    <a:pt x="22884" y="8026"/>
                  </a:lnTo>
                  <a:cubicBezTo>
                    <a:pt x="22965" y="7999"/>
                    <a:pt x="23046" y="7950"/>
                    <a:pt x="23109" y="7950"/>
                  </a:cubicBezTo>
                  <a:cubicBezTo>
                    <a:pt x="23124" y="7950"/>
                    <a:pt x="23138" y="7953"/>
                    <a:pt x="23150" y="7959"/>
                  </a:cubicBezTo>
                  <a:lnTo>
                    <a:pt x="23084" y="7926"/>
                  </a:lnTo>
                  <a:lnTo>
                    <a:pt x="9541" y="120"/>
                  </a:lnTo>
                  <a:lnTo>
                    <a:pt x="9374" y="20"/>
                  </a:lnTo>
                  <a:cubicBezTo>
                    <a:pt x="9325" y="8"/>
                    <a:pt x="9272" y="0"/>
                    <a:pt x="9219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72"/>
            <p:cNvSpPr/>
            <p:nvPr/>
          </p:nvSpPr>
          <p:spPr>
            <a:xfrm>
              <a:off x="6079189" y="3191667"/>
              <a:ext cx="119245" cy="67612"/>
            </a:xfrm>
            <a:custGeom>
              <a:avLst/>
              <a:gdLst/>
              <a:ahLst/>
              <a:cxnLst/>
              <a:rect l="l" t="t" r="r" b="b"/>
              <a:pathLst>
                <a:path w="6672" h="3783" extrusionOk="0">
                  <a:moveTo>
                    <a:pt x="5444" y="0"/>
                  </a:moveTo>
                  <a:cubicBezTo>
                    <a:pt x="5328" y="0"/>
                    <a:pt x="5212" y="25"/>
                    <a:pt x="5104" y="71"/>
                  </a:cubicBezTo>
                  <a:lnTo>
                    <a:pt x="200" y="2907"/>
                  </a:lnTo>
                  <a:cubicBezTo>
                    <a:pt x="0" y="3007"/>
                    <a:pt x="0" y="3207"/>
                    <a:pt x="200" y="3307"/>
                  </a:cubicBezTo>
                  <a:lnTo>
                    <a:pt x="867" y="3707"/>
                  </a:lnTo>
                  <a:cubicBezTo>
                    <a:pt x="984" y="3757"/>
                    <a:pt x="1109" y="3782"/>
                    <a:pt x="1234" y="3782"/>
                  </a:cubicBezTo>
                  <a:cubicBezTo>
                    <a:pt x="1359" y="3782"/>
                    <a:pt x="1485" y="3757"/>
                    <a:pt x="1601" y="3707"/>
                  </a:cubicBezTo>
                  <a:lnTo>
                    <a:pt x="6505" y="905"/>
                  </a:lnTo>
                  <a:cubicBezTo>
                    <a:pt x="6672" y="805"/>
                    <a:pt x="6672" y="538"/>
                    <a:pt x="6505" y="472"/>
                  </a:cubicBezTo>
                  <a:lnTo>
                    <a:pt x="5838" y="105"/>
                  </a:lnTo>
                  <a:cubicBezTo>
                    <a:pt x="5713" y="33"/>
                    <a:pt x="5578" y="0"/>
                    <a:pt x="5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72"/>
            <p:cNvSpPr/>
            <p:nvPr/>
          </p:nvSpPr>
          <p:spPr>
            <a:xfrm>
              <a:off x="6036849" y="3170273"/>
              <a:ext cx="346995" cy="200941"/>
            </a:xfrm>
            <a:custGeom>
              <a:avLst/>
              <a:gdLst/>
              <a:ahLst/>
              <a:cxnLst/>
              <a:rect l="l" t="t" r="r" b="b"/>
              <a:pathLst>
                <a:path w="19415" h="11243" extrusionOk="0">
                  <a:moveTo>
                    <a:pt x="8207" y="168"/>
                  </a:moveTo>
                  <a:lnTo>
                    <a:pt x="19148" y="6472"/>
                  </a:lnTo>
                  <a:cubicBezTo>
                    <a:pt x="19048" y="6572"/>
                    <a:pt x="18981" y="6739"/>
                    <a:pt x="18981" y="6872"/>
                  </a:cubicBezTo>
                  <a:cubicBezTo>
                    <a:pt x="18981" y="7039"/>
                    <a:pt x="19048" y="7206"/>
                    <a:pt x="19148" y="7306"/>
                  </a:cubicBezTo>
                  <a:lnTo>
                    <a:pt x="12677" y="11042"/>
                  </a:lnTo>
                  <a:cubicBezTo>
                    <a:pt x="12443" y="10925"/>
                    <a:pt x="12185" y="10867"/>
                    <a:pt x="11930" y="10867"/>
                  </a:cubicBezTo>
                  <a:cubicBezTo>
                    <a:pt x="11676" y="10867"/>
                    <a:pt x="11426" y="10925"/>
                    <a:pt x="11209" y="11042"/>
                  </a:cubicBezTo>
                  <a:lnTo>
                    <a:pt x="268" y="4738"/>
                  </a:lnTo>
                  <a:cubicBezTo>
                    <a:pt x="368" y="4637"/>
                    <a:pt x="434" y="4471"/>
                    <a:pt x="434" y="4337"/>
                  </a:cubicBezTo>
                  <a:cubicBezTo>
                    <a:pt x="434" y="4170"/>
                    <a:pt x="368" y="4004"/>
                    <a:pt x="268" y="3904"/>
                  </a:cubicBezTo>
                  <a:lnTo>
                    <a:pt x="6739" y="168"/>
                  </a:lnTo>
                  <a:cubicBezTo>
                    <a:pt x="6972" y="284"/>
                    <a:pt x="7231" y="343"/>
                    <a:pt x="7485" y="343"/>
                  </a:cubicBezTo>
                  <a:cubicBezTo>
                    <a:pt x="7740" y="343"/>
                    <a:pt x="7990" y="284"/>
                    <a:pt x="8207" y="168"/>
                  </a:cubicBezTo>
                  <a:close/>
                  <a:moveTo>
                    <a:pt x="6706" y="1"/>
                  </a:moveTo>
                  <a:lnTo>
                    <a:pt x="68" y="3804"/>
                  </a:lnTo>
                  <a:cubicBezTo>
                    <a:pt x="34" y="3837"/>
                    <a:pt x="34" y="3870"/>
                    <a:pt x="34" y="3904"/>
                  </a:cubicBezTo>
                  <a:cubicBezTo>
                    <a:pt x="34" y="3904"/>
                    <a:pt x="34" y="3937"/>
                    <a:pt x="68" y="3970"/>
                  </a:cubicBezTo>
                  <a:cubicBezTo>
                    <a:pt x="201" y="4037"/>
                    <a:pt x="268" y="4170"/>
                    <a:pt x="268" y="4304"/>
                  </a:cubicBezTo>
                  <a:cubicBezTo>
                    <a:pt x="268" y="4471"/>
                    <a:pt x="201" y="4604"/>
                    <a:pt x="68" y="4671"/>
                  </a:cubicBezTo>
                  <a:cubicBezTo>
                    <a:pt x="1" y="4704"/>
                    <a:pt x="1" y="4771"/>
                    <a:pt x="68" y="4804"/>
                  </a:cubicBezTo>
                  <a:lnTo>
                    <a:pt x="11142" y="11209"/>
                  </a:lnTo>
                  <a:lnTo>
                    <a:pt x="11242" y="11209"/>
                  </a:lnTo>
                  <a:cubicBezTo>
                    <a:pt x="11459" y="11092"/>
                    <a:pt x="11701" y="11034"/>
                    <a:pt x="11943" y="11034"/>
                  </a:cubicBezTo>
                  <a:cubicBezTo>
                    <a:pt x="12185" y="11034"/>
                    <a:pt x="12426" y="11092"/>
                    <a:pt x="12643" y="11209"/>
                  </a:cubicBezTo>
                  <a:cubicBezTo>
                    <a:pt x="12643" y="11209"/>
                    <a:pt x="12643" y="11242"/>
                    <a:pt x="12677" y="11242"/>
                  </a:cubicBezTo>
                  <a:lnTo>
                    <a:pt x="12710" y="11242"/>
                  </a:lnTo>
                  <a:lnTo>
                    <a:pt x="19348" y="7406"/>
                  </a:lnTo>
                  <a:cubicBezTo>
                    <a:pt x="19381" y="7406"/>
                    <a:pt x="19381" y="7373"/>
                    <a:pt x="19381" y="7339"/>
                  </a:cubicBezTo>
                  <a:cubicBezTo>
                    <a:pt x="19381" y="7306"/>
                    <a:pt x="19381" y="7273"/>
                    <a:pt x="19348" y="7273"/>
                  </a:cubicBezTo>
                  <a:cubicBezTo>
                    <a:pt x="19081" y="7106"/>
                    <a:pt x="19081" y="6706"/>
                    <a:pt x="19348" y="6572"/>
                  </a:cubicBezTo>
                  <a:cubicBezTo>
                    <a:pt x="19415" y="6505"/>
                    <a:pt x="19415" y="6439"/>
                    <a:pt x="19348" y="6405"/>
                  </a:cubicBezTo>
                  <a:lnTo>
                    <a:pt x="8240" y="1"/>
                  </a:lnTo>
                  <a:lnTo>
                    <a:pt x="8173" y="1"/>
                  </a:lnTo>
                  <a:cubicBezTo>
                    <a:pt x="7957" y="118"/>
                    <a:pt x="7715" y="176"/>
                    <a:pt x="7473" y="176"/>
                  </a:cubicBezTo>
                  <a:cubicBezTo>
                    <a:pt x="7231" y="176"/>
                    <a:pt x="6989" y="118"/>
                    <a:pt x="67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72"/>
            <p:cNvSpPr/>
            <p:nvPr/>
          </p:nvSpPr>
          <p:spPr>
            <a:xfrm>
              <a:off x="6182921" y="3139979"/>
              <a:ext cx="258150" cy="150147"/>
            </a:xfrm>
            <a:custGeom>
              <a:avLst/>
              <a:gdLst/>
              <a:ahLst/>
              <a:cxnLst/>
              <a:rect l="l" t="t" r="r" b="b"/>
              <a:pathLst>
                <a:path w="14444" h="8401" extrusionOk="0">
                  <a:moveTo>
                    <a:pt x="607" y="1"/>
                  </a:moveTo>
                  <a:cubicBezTo>
                    <a:pt x="502" y="1"/>
                    <a:pt x="398" y="19"/>
                    <a:pt x="301" y="61"/>
                  </a:cubicBezTo>
                  <a:lnTo>
                    <a:pt x="134" y="161"/>
                  </a:lnTo>
                  <a:lnTo>
                    <a:pt x="67" y="195"/>
                  </a:lnTo>
                  <a:cubicBezTo>
                    <a:pt x="34" y="195"/>
                    <a:pt x="34" y="228"/>
                    <a:pt x="0" y="261"/>
                  </a:cubicBezTo>
                  <a:lnTo>
                    <a:pt x="67" y="295"/>
                  </a:lnTo>
                  <a:lnTo>
                    <a:pt x="13844" y="8267"/>
                  </a:lnTo>
                  <a:cubicBezTo>
                    <a:pt x="13877" y="8234"/>
                    <a:pt x="13877" y="8234"/>
                    <a:pt x="13877" y="8200"/>
                  </a:cubicBezTo>
                  <a:lnTo>
                    <a:pt x="13944" y="8200"/>
                  </a:lnTo>
                  <a:lnTo>
                    <a:pt x="14044" y="8134"/>
                  </a:lnTo>
                  <a:lnTo>
                    <a:pt x="14144" y="8067"/>
                  </a:lnTo>
                  <a:cubicBezTo>
                    <a:pt x="14177" y="8050"/>
                    <a:pt x="14210" y="8042"/>
                    <a:pt x="14240" y="8042"/>
                  </a:cubicBezTo>
                  <a:cubicBezTo>
                    <a:pt x="14269" y="8042"/>
                    <a:pt x="14294" y="8050"/>
                    <a:pt x="14311" y="8067"/>
                  </a:cubicBezTo>
                  <a:lnTo>
                    <a:pt x="14344" y="8134"/>
                  </a:lnTo>
                  <a:cubicBezTo>
                    <a:pt x="14377" y="8134"/>
                    <a:pt x="14377" y="8167"/>
                    <a:pt x="14377" y="8200"/>
                  </a:cubicBezTo>
                  <a:cubicBezTo>
                    <a:pt x="14411" y="8234"/>
                    <a:pt x="14411" y="8267"/>
                    <a:pt x="14411" y="8301"/>
                  </a:cubicBezTo>
                  <a:cubicBezTo>
                    <a:pt x="14411" y="8334"/>
                    <a:pt x="14411" y="8367"/>
                    <a:pt x="14444" y="8401"/>
                  </a:cubicBezTo>
                  <a:lnTo>
                    <a:pt x="14444" y="8234"/>
                  </a:lnTo>
                  <a:cubicBezTo>
                    <a:pt x="14411" y="7967"/>
                    <a:pt x="14244" y="7733"/>
                    <a:pt x="14010" y="7633"/>
                  </a:cubicBezTo>
                  <a:lnTo>
                    <a:pt x="1034" y="95"/>
                  </a:lnTo>
                  <a:cubicBezTo>
                    <a:pt x="899" y="36"/>
                    <a:pt x="752" y="1"/>
                    <a:pt x="607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72"/>
            <p:cNvSpPr/>
            <p:nvPr/>
          </p:nvSpPr>
          <p:spPr>
            <a:xfrm>
              <a:off x="6249693" y="3316345"/>
              <a:ext cx="192576" cy="122462"/>
            </a:xfrm>
            <a:custGeom>
              <a:avLst/>
              <a:gdLst/>
              <a:ahLst/>
              <a:cxnLst/>
              <a:rect l="l" t="t" r="r" b="b"/>
              <a:pathLst>
                <a:path w="10775" h="6852" extrusionOk="0">
                  <a:moveTo>
                    <a:pt x="10408" y="0"/>
                  </a:moveTo>
                  <a:cubicBezTo>
                    <a:pt x="10441" y="234"/>
                    <a:pt x="10374" y="467"/>
                    <a:pt x="10274" y="701"/>
                  </a:cubicBezTo>
                  <a:cubicBezTo>
                    <a:pt x="10208" y="634"/>
                    <a:pt x="10108" y="601"/>
                    <a:pt x="10007" y="601"/>
                  </a:cubicBezTo>
                  <a:cubicBezTo>
                    <a:pt x="9874" y="634"/>
                    <a:pt x="9741" y="667"/>
                    <a:pt x="9641" y="734"/>
                  </a:cubicBezTo>
                  <a:cubicBezTo>
                    <a:pt x="9507" y="801"/>
                    <a:pt x="9374" y="901"/>
                    <a:pt x="9274" y="1034"/>
                  </a:cubicBezTo>
                  <a:cubicBezTo>
                    <a:pt x="9207" y="1134"/>
                    <a:pt x="9174" y="1235"/>
                    <a:pt x="9174" y="1335"/>
                  </a:cubicBezTo>
                  <a:lnTo>
                    <a:pt x="968" y="6071"/>
                  </a:lnTo>
                  <a:lnTo>
                    <a:pt x="434" y="6372"/>
                  </a:lnTo>
                  <a:cubicBezTo>
                    <a:pt x="301" y="6472"/>
                    <a:pt x="167" y="6505"/>
                    <a:pt x="0" y="6505"/>
                  </a:cubicBezTo>
                  <a:lnTo>
                    <a:pt x="0" y="6839"/>
                  </a:lnTo>
                  <a:cubicBezTo>
                    <a:pt x="36" y="6847"/>
                    <a:pt x="74" y="6852"/>
                    <a:pt x="113" y="6852"/>
                  </a:cubicBezTo>
                  <a:cubicBezTo>
                    <a:pt x="221" y="6852"/>
                    <a:pt x="336" y="6821"/>
                    <a:pt x="434" y="6772"/>
                  </a:cubicBezTo>
                  <a:lnTo>
                    <a:pt x="1268" y="6271"/>
                  </a:lnTo>
                  <a:lnTo>
                    <a:pt x="9207" y="1668"/>
                  </a:lnTo>
                  <a:cubicBezTo>
                    <a:pt x="9340" y="1601"/>
                    <a:pt x="9474" y="1468"/>
                    <a:pt x="9474" y="1435"/>
                  </a:cubicBezTo>
                  <a:lnTo>
                    <a:pt x="9474" y="1335"/>
                  </a:lnTo>
                  <a:cubicBezTo>
                    <a:pt x="9474" y="1268"/>
                    <a:pt x="9607" y="1101"/>
                    <a:pt x="9774" y="1001"/>
                  </a:cubicBezTo>
                  <a:cubicBezTo>
                    <a:pt x="9874" y="951"/>
                    <a:pt x="9957" y="926"/>
                    <a:pt x="10016" y="926"/>
                  </a:cubicBezTo>
                  <a:cubicBezTo>
                    <a:pt x="10074" y="926"/>
                    <a:pt x="10108" y="951"/>
                    <a:pt x="10108" y="1001"/>
                  </a:cubicBezTo>
                  <a:lnTo>
                    <a:pt x="10108" y="1068"/>
                  </a:lnTo>
                  <a:cubicBezTo>
                    <a:pt x="10108" y="1096"/>
                    <a:pt x="10119" y="1106"/>
                    <a:pt x="10141" y="1106"/>
                  </a:cubicBezTo>
                  <a:cubicBezTo>
                    <a:pt x="10170" y="1106"/>
                    <a:pt x="10217" y="1087"/>
                    <a:pt x="10274" y="1068"/>
                  </a:cubicBezTo>
                  <a:lnTo>
                    <a:pt x="10408" y="968"/>
                  </a:lnTo>
                  <a:cubicBezTo>
                    <a:pt x="10641" y="701"/>
                    <a:pt x="10775" y="367"/>
                    <a:pt x="10741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72"/>
            <p:cNvSpPr/>
            <p:nvPr/>
          </p:nvSpPr>
          <p:spPr>
            <a:xfrm>
              <a:off x="6249693" y="3316345"/>
              <a:ext cx="192576" cy="122462"/>
            </a:xfrm>
            <a:custGeom>
              <a:avLst/>
              <a:gdLst/>
              <a:ahLst/>
              <a:cxnLst/>
              <a:rect l="l" t="t" r="r" b="b"/>
              <a:pathLst>
                <a:path w="10775" h="6852" extrusionOk="0">
                  <a:moveTo>
                    <a:pt x="10408" y="0"/>
                  </a:moveTo>
                  <a:cubicBezTo>
                    <a:pt x="10441" y="234"/>
                    <a:pt x="10374" y="467"/>
                    <a:pt x="10274" y="701"/>
                  </a:cubicBezTo>
                  <a:cubicBezTo>
                    <a:pt x="10208" y="634"/>
                    <a:pt x="10108" y="601"/>
                    <a:pt x="10007" y="601"/>
                  </a:cubicBezTo>
                  <a:cubicBezTo>
                    <a:pt x="9874" y="634"/>
                    <a:pt x="9741" y="667"/>
                    <a:pt x="9641" y="734"/>
                  </a:cubicBezTo>
                  <a:cubicBezTo>
                    <a:pt x="9507" y="801"/>
                    <a:pt x="9374" y="901"/>
                    <a:pt x="9274" y="1034"/>
                  </a:cubicBezTo>
                  <a:cubicBezTo>
                    <a:pt x="9207" y="1134"/>
                    <a:pt x="9174" y="1235"/>
                    <a:pt x="9174" y="1335"/>
                  </a:cubicBezTo>
                  <a:lnTo>
                    <a:pt x="968" y="6071"/>
                  </a:lnTo>
                  <a:lnTo>
                    <a:pt x="434" y="6372"/>
                  </a:lnTo>
                  <a:cubicBezTo>
                    <a:pt x="301" y="6472"/>
                    <a:pt x="167" y="6505"/>
                    <a:pt x="0" y="6505"/>
                  </a:cubicBezTo>
                  <a:lnTo>
                    <a:pt x="0" y="6839"/>
                  </a:lnTo>
                  <a:cubicBezTo>
                    <a:pt x="36" y="6847"/>
                    <a:pt x="74" y="6852"/>
                    <a:pt x="113" y="6852"/>
                  </a:cubicBezTo>
                  <a:cubicBezTo>
                    <a:pt x="221" y="6852"/>
                    <a:pt x="336" y="6821"/>
                    <a:pt x="434" y="6772"/>
                  </a:cubicBezTo>
                  <a:lnTo>
                    <a:pt x="1268" y="6271"/>
                  </a:lnTo>
                  <a:lnTo>
                    <a:pt x="9207" y="1668"/>
                  </a:lnTo>
                  <a:cubicBezTo>
                    <a:pt x="9340" y="1601"/>
                    <a:pt x="9474" y="1468"/>
                    <a:pt x="9474" y="1435"/>
                  </a:cubicBezTo>
                  <a:lnTo>
                    <a:pt x="9474" y="1335"/>
                  </a:lnTo>
                  <a:cubicBezTo>
                    <a:pt x="9474" y="1268"/>
                    <a:pt x="9607" y="1101"/>
                    <a:pt x="9774" y="1001"/>
                  </a:cubicBezTo>
                  <a:cubicBezTo>
                    <a:pt x="9874" y="951"/>
                    <a:pt x="9957" y="926"/>
                    <a:pt x="10016" y="926"/>
                  </a:cubicBezTo>
                  <a:cubicBezTo>
                    <a:pt x="10074" y="926"/>
                    <a:pt x="10108" y="951"/>
                    <a:pt x="10108" y="1001"/>
                  </a:cubicBezTo>
                  <a:lnTo>
                    <a:pt x="10108" y="1068"/>
                  </a:lnTo>
                  <a:cubicBezTo>
                    <a:pt x="10108" y="1096"/>
                    <a:pt x="10119" y="1106"/>
                    <a:pt x="10141" y="1106"/>
                  </a:cubicBezTo>
                  <a:cubicBezTo>
                    <a:pt x="10170" y="1106"/>
                    <a:pt x="10217" y="1087"/>
                    <a:pt x="10274" y="1068"/>
                  </a:cubicBezTo>
                  <a:lnTo>
                    <a:pt x="10408" y="968"/>
                  </a:lnTo>
                  <a:cubicBezTo>
                    <a:pt x="10641" y="701"/>
                    <a:pt x="10775" y="367"/>
                    <a:pt x="107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72"/>
            <p:cNvSpPr/>
            <p:nvPr/>
          </p:nvSpPr>
          <p:spPr>
            <a:xfrm>
              <a:off x="6249693" y="3283710"/>
              <a:ext cx="191379" cy="111935"/>
            </a:xfrm>
            <a:custGeom>
              <a:avLst/>
              <a:gdLst/>
              <a:ahLst/>
              <a:cxnLst/>
              <a:rect l="l" t="t" r="r" b="b"/>
              <a:pathLst>
                <a:path w="10708" h="6263" extrusionOk="0">
                  <a:moveTo>
                    <a:pt x="10479" y="0"/>
                  </a:moveTo>
                  <a:cubicBezTo>
                    <a:pt x="10449" y="0"/>
                    <a:pt x="10424" y="8"/>
                    <a:pt x="10408" y="25"/>
                  </a:cubicBezTo>
                  <a:lnTo>
                    <a:pt x="10274" y="92"/>
                  </a:lnTo>
                  <a:lnTo>
                    <a:pt x="10174" y="158"/>
                  </a:lnTo>
                  <a:lnTo>
                    <a:pt x="10141" y="158"/>
                  </a:lnTo>
                  <a:cubicBezTo>
                    <a:pt x="10108" y="192"/>
                    <a:pt x="10108" y="259"/>
                    <a:pt x="10108" y="292"/>
                  </a:cubicBezTo>
                  <a:lnTo>
                    <a:pt x="10108" y="392"/>
                  </a:lnTo>
                  <a:cubicBezTo>
                    <a:pt x="10074" y="525"/>
                    <a:pt x="9974" y="659"/>
                    <a:pt x="9841" y="692"/>
                  </a:cubicBezTo>
                  <a:cubicBezTo>
                    <a:pt x="9757" y="742"/>
                    <a:pt x="9682" y="767"/>
                    <a:pt x="9628" y="767"/>
                  </a:cubicBezTo>
                  <a:cubicBezTo>
                    <a:pt x="9574" y="767"/>
                    <a:pt x="9540" y="742"/>
                    <a:pt x="9540" y="692"/>
                  </a:cubicBezTo>
                  <a:lnTo>
                    <a:pt x="9540" y="625"/>
                  </a:lnTo>
                  <a:cubicBezTo>
                    <a:pt x="9540" y="602"/>
                    <a:pt x="9524" y="591"/>
                    <a:pt x="9496" y="591"/>
                  </a:cubicBezTo>
                  <a:cubicBezTo>
                    <a:pt x="9446" y="591"/>
                    <a:pt x="9360" y="628"/>
                    <a:pt x="9274" y="692"/>
                  </a:cubicBezTo>
                  <a:lnTo>
                    <a:pt x="7272" y="1860"/>
                  </a:lnTo>
                  <a:lnTo>
                    <a:pt x="968" y="5462"/>
                  </a:lnTo>
                  <a:lnTo>
                    <a:pt x="434" y="5796"/>
                  </a:lnTo>
                  <a:cubicBezTo>
                    <a:pt x="301" y="5863"/>
                    <a:pt x="167" y="5896"/>
                    <a:pt x="0" y="5896"/>
                  </a:cubicBezTo>
                  <a:lnTo>
                    <a:pt x="0" y="6263"/>
                  </a:lnTo>
                  <a:cubicBezTo>
                    <a:pt x="167" y="6263"/>
                    <a:pt x="301" y="6229"/>
                    <a:pt x="434" y="6163"/>
                  </a:cubicBezTo>
                  <a:lnTo>
                    <a:pt x="1235" y="5596"/>
                  </a:lnTo>
                  <a:lnTo>
                    <a:pt x="9174" y="1026"/>
                  </a:lnTo>
                  <a:lnTo>
                    <a:pt x="9207" y="992"/>
                  </a:lnTo>
                  <a:lnTo>
                    <a:pt x="9240" y="992"/>
                  </a:lnTo>
                  <a:cubicBezTo>
                    <a:pt x="9307" y="1059"/>
                    <a:pt x="9407" y="1092"/>
                    <a:pt x="9507" y="1092"/>
                  </a:cubicBezTo>
                  <a:cubicBezTo>
                    <a:pt x="9641" y="1092"/>
                    <a:pt x="9774" y="1026"/>
                    <a:pt x="9907" y="959"/>
                  </a:cubicBezTo>
                  <a:cubicBezTo>
                    <a:pt x="10141" y="859"/>
                    <a:pt x="10308" y="625"/>
                    <a:pt x="10374" y="392"/>
                  </a:cubicBezTo>
                  <a:lnTo>
                    <a:pt x="10374" y="459"/>
                  </a:lnTo>
                  <a:lnTo>
                    <a:pt x="10374" y="1793"/>
                  </a:lnTo>
                  <a:lnTo>
                    <a:pt x="10675" y="1793"/>
                  </a:lnTo>
                  <a:lnTo>
                    <a:pt x="10675" y="559"/>
                  </a:lnTo>
                  <a:lnTo>
                    <a:pt x="10675" y="425"/>
                  </a:lnTo>
                  <a:cubicBezTo>
                    <a:pt x="10675" y="425"/>
                    <a:pt x="10675" y="392"/>
                    <a:pt x="10675" y="392"/>
                  </a:cubicBezTo>
                  <a:cubicBezTo>
                    <a:pt x="10675" y="359"/>
                    <a:pt x="10708" y="359"/>
                    <a:pt x="10675" y="325"/>
                  </a:cubicBezTo>
                  <a:cubicBezTo>
                    <a:pt x="10641" y="292"/>
                    <a:pt x="10641" y="259"/>
                    <a:pt x="10641" y="225"/>
                  </a:cubicBezTo>
                  <a:cubicBezTo>
                    <a:pt x="10641" y="192"/>
                    <a:pt x="10641" y="158"/>
                    <a:pt x="10641" y="125"/>
                  </a:cubicBezTo>
                  <a:cubicBezTo>
                    <a:pt x="10608" y="92"/>
                    <a:pt x="10608" y="92"/>
                    <a:pt x="10608" y="58"/>
                  </a:cubicBezTo>
                  <a:lnTo>
                    <a:pt x="10575" y="25"/>
                  </a:lnTo>
                  <a:cubicBezTo>
                    <a:pt x="10541" y="8"/>
                    <a:pt x="10508" y="0"/>
                    <a:pt x="10479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72"/>
            <p:cNvSpPr/>
            <p:nvPr/>
          </p:nvSpPr>
          <p:spPr>
            <a:xfrm>
              <a:off x="6249693" y="3283710"/>
              <a:ext cx="191379" cy="111935"/>
            </a:xfrm>
            <a:custGeom>
              <a:avLst/>
              <a:gdLst/>
              <a:ahLst/>
              <a:cxnLst/>
              <a:rect l="l" t="t" r="r" b="b"/>
              <a:pathLst>
                <a:path w="10708" h="6263" extrusionOk="0">
                  <a:moveTo>
                    <a:pt x="10479" y="0"/>
                  </a:moveTo>
                  <a:cubicBezTo>
                    <a:pt x="10449" y="0"/>
                    <a:pt x="10424" y="8"/>
                    <a:pt x="10408" y="25"/>
                  </a:cubicBezTo>
                  <a:lnTo>
                    <a:pt x="10274" y="92"/>
                  </a:lnTo>
                  <a:lnTo>
                    <a:pt x="10174" y="158"/>
                  </a:lnTo>
                  <a:lnTo>
                    <a:pt x="10141" y="158"/>
                  </a:lnTo>
                  <a:cubicBezTo>
                    <a:pt x="10108" y="192"/>
                    <a:pt x="10108" y="259"/>
                    <a:pt x="10108" y="292"/>
                  </a:cubicBezTo>
                  <a:lnTo>
                    <a:pt x="10108" y="392"/>
                  </a:lnTo>
                  <a:cubicBezTo>
                    <a:pt x="10074" y="525"/>
                    <a:pt x="9974" y="659"/>
                    <a:pt x="9841" y="692"/>
                  </a:cubicBezTo>
                  <a:cubicBezTo>
                    <a:pt x="9757" y="742"/>
                    <a:pt x="9682" y="767"/>
                    <a:pt x="9628" y="767"/>
                  </a:cubicBezTo>
                  <a:cubicBezTo>
                    <a:pt x="9574" y="767"/>
                    <a:pt x="9540" y="742"/>
                    <a:pt x="9540" y="692"/>
                  </a:cubicBezTo>
                  <a:lnTo>
                    <a:pt x="9540" y="625"/>
                  </a:lnTo>
                  <a:cubicBezTo>
                    <a:pt x="9540" y="602"/>
                    <a:pt x="9524" y="591"/>
                    <a:pt x="9496" y="591"/>
                  </a:cubicBezTo>
                  <a:cubicBezTo>
                    <a:pt x="9446" y="591"/>
                    <a:pt x="9360" y="628"/>
                    <a:pt x="9274" y="692"/>
                  </a:cubicBezTo>
                  <a:lnTo>
                    <a:pt x="7272" y="1860"/>
                  </a:lnTo>
                  <a:lnTo>
                    <a:pt x="968" y="5462"/>
                  </a:lnTo>
                  <a:lnTo>
                    <a:pt x="434" y="5796"/>
                  </a:lnTo>
                  <a:cubicBezTo>
                    <a:pt x="301" y="5863"/>
                    <a:pt x="167" y="5896"/>
                    <a:pt x="0" y="5896"/>
                  </a:cubicBezTo>
                  <a:lnTo>
                    <a:pt x="0" y="6263"/>
                  </a:lnTo>
                  <a:cubicBezTo>
                    <a:pt x="167" y="6263"/>
                    <a:pt x="301" y="6229"/>
                    <a:pt x="434" y="6163"/>
                  </a:cubicBezTo>
                  <a:lnTo>
                    <a:pt x="1235" y="5596"/>
                  </a:lnTo>
                  <a:lnTo>
                    <a:pt x="9174" y="1026"/>
                  </a:lnTo>
                  <a:lnTo>
                    <a:pt x="9207" y="992"/>
                  </a:lnTo>
                  <a:lnTo>
                    <a:pt x="9240" y="992"/>
                  </a:lnTo>
                  <a:cubicBezTo>
                    <a:pt x="9307" y="1059"/>
                    <a:pt x="9407" y="1092"/>
                    <a:pt x="9507" y="1092"/>
                  </a:cubicBezTo>
                  <a:cubicBezTo>
                    <a:pt x="9641" y="1092"/>
                    <a:pt x="9774" y="1026"/>
                    <a:pt x="9907" y="959"/>
                  </a:cubicBezTo>
                  <a:cubicBezTo>
                    <a:pt x="10141" y="859"/>
                    <a:pt x="10308" y="625"/>
                    <a:pt x="10374" y="392"/>
                  </a:cubicBezTo>
                  <a:lnTo>
                    <a:pt x="10374" y="459"/>
                  </a:lnTo>
                  <a:lnTo>
                    <a:pt x="10374" y="1793"/>
                  </a:lnTo>
                  <a:lnTo>
                    <a:pt x="10675" y="1793"/>
                  </a:lnTo>
                  <a:lnTo>
                    <a:pt x="10675" y="559"/>
                  </a:lnTo>
                  <a:lnTo>
                    <a:pt x="10675" y="425"/>
                  </a:lnTo>
                  <a:cubicBezTo>
                    <a:pt x="10675" y="425"/>
                    <a:pt x="10675" y="392"/>
                    <a:pt x="10675" y="392"/>
                  </a:cubicBezTo>
                  <a:cubicBezTo>
                    <a:pt x="10675" y="359"/>
                    <a:pt x="10708" y="359"/>
                    <a:pt x="10675" y="325"/>
                  </a:cubicBezTo>
                  <a:cubicBezTo>
                    <a:pt x="10641" y="292"/>
                    <a:pt x="10641" y="259"/>
                    <a:pt x="10641" y="225"/>
                  </a:cubicBezTo>
                  <a:cubicBezTo>
                    <a:pt x="10641" y="192"/>
                    <a:pt x="10641" y="158"/>
                    <a:pt x="10641" y="125"/>
                  </a:cubicBezTo>
                  <a:cubicBezTo>
                    <a:pt x="10608" y="92"/>
                    <a:pt x="10608" y="92"/>
                    <a:pt x="10608" y="58"/>
                  </a:cubicBezTo>
                  <a:lnTo>
                    <a:pt x="10575" y="25"/>
                  </a:lnTo>
                  <a:cubicBezTo>
                    <a:pt x="10541" y="8"/>
                    <a:pt x="10508" y="0"/>
                    <a:pt x="104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72"/>
            <p:cNvSpPr/>
            <p:nvPr/>
          </p:nvSpPr>
          <p:spPr>
            <a:xfrm>
              <a:off x="6006448" y="3248376"/>
              <a:ext cx="243852" cy="146680"/>
            </a:xfrm>
            <a:custGeom>
              <a:avLst/>
              <a:gdLst/>
              <a:ahLst/>
              <a:cxnLst/>
              <a:rect l="l" t="t" r="r" b="b"/>
              <a:pathLst>
                <a:path w="13644" h="8207" extrusionOk="0">
                  <a:moveTo>
                    <a:pt x="1" y="1"/>
                  </a:moveTo>
                  <a:lnTo>
                    <a:pt x="1" y="368"/>
                  </a:lnTo>
                  <a:cubicBezTo>
                    <a:pt x="34" y="468"/>
                    <a:pt x="67" y="534"/>
                    <a:pt x="167" y="568"/>
                  </a:cubicBezTo>
                  <a:lnTo>
                    <a:pt x="12376" y="7639"/>
                  </a:lnTo>
                  <a:lnTo>
                    <a:pt x="13243" y="8106"/>
                  </a:lnTo>
                  <a:cubicBezTo>
                    <a:pt x="13343" y="8173"/>
                    <a:pt x="13510" y="8206"/>
                    <a:pt x="13644" y="8206"/>
                  </a:cubicBezTo>
                  <a:lnTo>
                    <a:pt x="13644" y="7840"/>
                  </a:lnTo>
                  <a:cubicBezTo>
                    <a:pt x="13510" y="7840"/>
                    <a:pt x="13343" y="7806"/>
                    <a:pt x="13243" y="7739"/>
                  </a:cubicBezTo>
                  <a:lnTo>
                    <a:pt x="12676" y="7439"/>
                  </a:lnTo>
                  <a:lnTo>
                    <a:pt x="167" y="234"/>
                  </a:lnTo>
                  <a:cubicBezTo>
                    <a:pt x="101" y="167"/>
                    <a:pt x="34" y="101"/>
                    <a:pt x="1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72"/>
            <p:cNvSpPr/>
            <p:nvPr/>
          </p:nvSpPr>
          <p:spPr>
            <a:xfrm>
              <a:off x="6006448" y="3248376"/>
              <a:ext cx="243852" cy="146680"/>
            </a:xfrm>
            <a:custGeom>
              <a:avLst/>
              <a:gdLst/>
              <a:ahLst/>
              <a:cxnLst/>
              <a:rect l="l" t="t" r="r" b="b"/>
              <a:pathLst>
                <a:path w="13644" h="8207" extrusionOk="0">
                  <a:moveTo>
                    <a:pt x="1" y="1"/>
                  </a:moveTo>
                  <a:lnTo>
                    <a:pt x="1" y="368"/>
                  </a:lnTo>
                  <a:cubicBezTo>
                    <a:pt x="34" y="468"/>
                    <a:pt x="67" y="534"/>
                    <a:pt x="167" y="568"/>
                  </a:cubicBezTo>
                  <a:lnTo>
                    <a:pt x="12376" y="7639"/>
                  </a:lnTo>
                  <a:lnTo>
                    <a:pt x="13243" y="8106"/>
                  </a:lnTo>
                  <a:cubicBezTo>
                    <a:pt x="13343" y="8173"/>
                    <a:pt x="13510" y="8206"/>
                    <a:pt x="13644" y="8206"/>
                  </a:cubicBezTo>
                  <a:lnTo>
                    <a:pt x="13644" y="7840"/>
                  </a:lnTo>
                  <a:cubicBezTo>
                    <a:pt x="13510" y="7840"/>
                    <a:pt x="13343" y="7806"/>
                    <a:pt x="13243" y="7739"/>
                  </a:cubicBezTo>
                  <a:lnTo>
                    <a:pt x="12676" y="7439"/>
                  </a:lnTo>
                  <a:lnTo>
                    <a:pt x="167" y="234"/>
                  </a:lnTo>
                  <a:cubicBezTo>
                    <a:pt x="101" y="167"/>
                    <a:pt x="34" y="10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72"/>
            <p:cNvSpPr/>
            <p:nvPr/>
          </p:nvSpPr>
          <p:spPr>
            <a:xfrm>
              <a:off x="6006448" y="3291306"/>
              <a:ext cx="243852" cy="147269"/>
            </a:xfrm>
            <a:custGeom>
              <a:avLst/>
              <a:gdLst/>
              <a:ahLst/>
              <a:cxnLst/>
              <a:rect l="l" t="t" r="r" b="b"/>
              <a:pathLst>
                <a:path w="13644" h="8240" extrusionOk="0">
                  <a:moveTo>
                    <a:pt x="1" y="0"/>
                  </a:moveTo>
                  <a:lnTo>
                    <a:pt x="1" y="367"/>
                  </a:lnTo>
                  <a:cubicBezTo>
                    <a:pt x="34" y="467"/>
                    <a:pt x="67" y="567"/>
                    <a:pt x="167" y="601"/>
                  </a:cubicBezTo>
                  <a:lnTo>
                    <a:pt x="12376" y="7639"/>
                  </a:lnTo>
                  <a:lnTo>
                    <a:pt x="13243" y="8139"/>
                  </a:lnTo>
                  <a:cubicBezTo>
                    <a:pt x="13343" y="8206"/>
                    <a:pt x="13510" y="8240"/>
                    <a:pt x="13644" y="8240"/>
                  </a:cubicBezTo>
                  <a:lnTo>
                    <a:pt x="13644" y="7873"/>
                  </a:lnTo>
                  <a:cubicBezTo>
                    <a:pt x="13510" y="7873"/>
                    <a:pt x="13343" y="7839"/>
                    <a:pt x="13243" y="7773"/>
                  </a:cubicBezTo>
                  <a:lnTo>
                    <a:pt x="12676" y="7472"/>
                  </a:lnTo>
                  <a:lnTo>
                    <a:pt x="167" y="234"/>
                  </a:lnTo>
                  <a:cubicBezTo>
                    <a:pt x="67" y="200"/>
                    <a:pt x="34" y="100"/>
                    <a:pt x="1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72"/>
            <p:cNvSpPr/>
            <p:nvPr/>
          </p:nvSpPr>
          <p:spPr>
            <a:xfrm>
              <a:off x="6006448" y="3291306"/>
              <a:ext cx="243852" cy="147269"/>
            </a:xfrm>
            <a:custGeom>
              <a:avLst/>
              <a:gdLst/>
              <a:ahLst/>
              <a:cxnLst/>
              <a:rect l="l" t="t" r="r" b="b"/>
              <a:pathLst>
                <a:path w="13644" h="8240" extrusionOk="0">
                  <a:moveTo>
                    <a:pt x="1" y="0"/>
                  </a:moveTo>
                  <a:lnTo>
                    <a:pt x="1" y="367"/>
                  </a:lnTo>
                  <a:cubicBezTo>
                    <a:pt x="34" y="467"/>
                    <a:pt x="67" y="567"/>
                    <a:pt x="167" y="601"/>
                  </a:cubicBezTo>
                  <a:lnTo>
                    <a:pt x="12376" y="7639"/>
                  </a:lnTo>
                  <a:lnTo>
                    <a:pt x="13243" y="8139"/>
                  </a:lnTo>
                  <a:cubicBezTo>
                    <a:pt x="13343" y="8206"/>
                    <a:pt x="13510" y="8240"/>
                    <a:pt x="13644" y="8240"/>
                  </a:cubicBezTo>
                  <a:lnTo>
                    <a:pt x="13644" y="7873"/>
                  </a:lnTo>
                  <a:cubicBezTo>
                    <a:pt x="13510" y="7873"/>
                    <a:pt x="13343" y="7839"/>
                    <a:pt x="13243" y="7773"/>
                  </a:cubicBezTo>
                  <a:lnTo>
                    <a:pt x="12676" y="7472"/>
                  </a:lnTo>
                  <a:lnTo>
                    <a:pt x="167" y="234"/>
                  </a:lnTo>
                  <a:cubicBezTo>
                    <a:pt x="67" y="200"/>
                    <a:pt x="34" y="10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72"/>
            <p:cNvSpPr/>
            <p:nvPr/>
          </p:nvSpPr>
          <p:spPr>
            <a:xfrm>
              <a:off x="6365935" y="3327676"/>
              <a:ext cx="25057" cy="101355"/>
            </a:xfrm>
            <a:custGeom>
              <a:avLst/>
              <a:gdLst/>
              <a:ahLst/>
              <a:cxnLst/>
              <a:rect l="l" t="t" r="r" b="b"/>
              <a:pathLst>
                <a:path w="1402" h="5671" extrusionOk="0">
                  <a:moveTo>
                    <a:pt x="1402" y="0"/>
                  </a:moveTo>
                  <a:lnTo>
                    <a:pt x="1" y="801"/>
                  </a:lnTo>
                  <a:lnTo>
                    <a:pt x="1" y="5671"/>
                  </a:lnTo>
                  <a:lnTo>
                    <a:pt x="701" y="4070"/>
                  </a:lnTo>
                  <a:lnTo>
                    <a:pt x="1402" y="4870"/>
                  </a:lnTo>
                  <a:lnTo>
                    <a:pt x="1402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72"/>
            <p:cNvSpPr/>
            <p:nvPr/>
          </p:nvSpPr>
          <p:spPr>
            <a:xfrm>
              <a:off x="6365935" y="3327676"/>
              <a:ext cx="25057" cy="101355"/>
            </a:xfrm>
            <a:custGeom>
              <a:avLst/>
              <a:gdLst/>
              <a:ahLst/>
              <a:cxnLst/>
              <a:rect l="l" t="t" r="r" b="b"/>
              <a:pathLst>
                <a:path w="1402" h="5671" extrusionOk="0">
                  <a:moveTo>
                    <a:pt x="1402" y="0"/>
                  </a:moveTo>
                  <a:lnTo>
                    <a:pt x="1" y="801"/>
                  </a:lnTo>
                  <a:lnTo>
                    <a:pt x="1" y="5671"/>
                  </a:lnTo>
                  <a:lnTo>
                    <a:pt x="701" y="4070"/>
                  </a:lnTo>
                  <a:lnTo>
                    <a:pt x="1402" y="4870"/>
                  </a:lnTo>
                  <a:lnTo>
                    <a:pt x="1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72"/>
            <p:cNvSpPr/>
            <p:nvPr/>
          </p:nvSpPr>
          <p:spPr>
            <a:xfrm>
              <a:off x="6309315" y="3440934"/>
              <a:ext cx="69167" cy="76333"/>
            </a:xfrm>
            <a:custGeom>
              <a:avLst/>
              <a:gdLst/>
              <a:ahLst/>
              <a:cxnLst/>
              <a:rect l="l" t="t" r="r" b="b"/>
              <a:pathLst>
                <a:path w="3870" h="4271" extrusionOk="0">
                  <a:moveTo>
                    <a:pt x="1401" y="1"/>
                  </a:moveTo>
                  <a:lnTo>
                    <a:pt x="0" y="802"/>
                  </a:lnTo>
                  <a:lnTo>
                    <a:pt x="0" y="2136"/>
                  </a:lnTo>
                  <a:cubicBezTo>
                    <a:pt x="0" y="2569"/>
                    <a:pt x="234" y="2970"/>
                    <a:pt x="634" y="3203"/>
                  </a:cubicBezTo>
                  <a:lnTo>
                    <a:pt x="2468" y="4271"/>
                  </a:lnTo>
                  <a:lnTo>
                    <a:pt x="2102" y="3270"/>
                  </a:lnTo>
                  <a:lnTo>
                    <a:pt x="3869" y="3470"/>
                  </a:lnTo>
                  <a:lnTo>
                    <a:pt x="2035" y="2403"/>
                  </a:lnTo>
                  <a:cubicBezTo>
                    <a:pt x="1635" y="2169"/>
                    <a:pt x="1401" y="1769"/>
                    <a:pt x="1401" y="1335"/>
                  </a:cubicBezTo>
                  <a:lnTo>
                    <a:pt x="1401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72"/>
            <p:cNvSpPr/>
            <p:nvPr/>
          </p:nvSpPr>
          <p:spPr>
            <a:xfrm>
              <a:off x="6309315" y="3440934"/>
              <a:ext cx="69167" cy="76333"/>
            </a:xfrm>
            <a:custGeom>
              <a:avLst/>
              <a:gdLst/>
              <a:ahLst/>
              <a:cxnLst/>
              <a:rect l="l" t="t" r="r" b="b"/>
              <a:pathLst>
                <a:path w="3870" h="4271" extrusionOk="0">
                  <a:moveTo>
                    <a:pt x="1401" y="1"/>
                  </a:moveTo>
                  <a:lnTo>
                    <a:pt x="0" y="802"/>
                  </a:lnTo>
                  <a:lnTo>
                    <a:pt x="0" y="2136"/>
                  </a:lnTo>
                  <a:cubicBezTo>
                    <a:pt x="0" y="2569"/>
                    <a:pt x="234" y="2970"/>
                    <a:pt x="634" y="3203"/>
                  </a:cubicBezTo>
                  <a:lnTo>
                    <a:pt x="2468" y="4271"/>
                  </a:lnTo>
                  <a:lnTo>
                    <a:pt x="2102" y="3270"/>
                  </a:lnTo>
                  <a:lnTo>
                    <a:pt x="3869" y="3470"/>
                  </a:lnTo>
                  <a:lnTo>
                    <a:pt x="2035" y="2403"/>
                  </a:lnTo>
                  <a:cubicBezTo>
                    <a:pt x="1635" y="2169"/>
                    <a:pt x="1401" y="1769"/>
                    <a:pt x="1401" y="1335"/>
                  </a:cubicBezTo>
                  <a:lnTo>
                    <a:pt x="14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72"/>
            <p:cNvSpPr/>
            <p:nvPr/>
          </p:nvSpPr>
          <p:spPr>
            <a:xfrm>
              <a:off x="6303936" y="3436770"/>
              <a:ext cx="38176" cy="22073"/>
            </a:xfrm>
            <a:custGeom>
              <a:avLst/>
              <a:gdLst/>
              <a:ahLst/>
              <a:cxnLst/>
              <a:rect l="l" t="t" r="r" b="b"/>
              <a:pathLst>
                <a:path w="2136" h="1235" extrusionOk="0">
                  <a:moveTo>
                    <a:pt x="2136" y="0"/>
                  </a:moveTo>
                  <a:lnTo>
                    <a:pt x="2136" y="0"/>
                  </a:lnTo>
                  <a:cubicBezTo>
                    <a:pt x="1735" y="134"/>
                    <a:pt x="1402" y="301"/>
                    <a:pt x="1068" y="501"/>
                  </a:cubicBezTo>
                  <a:cubicBezTo>
                    <a:pt x="668" y="701"/>
                    <a:pt x="334" y="934"/>
                    <a:pt x="1" y="1235"/>
                  </a:cubicBezTo>
                  <a:lnTo>
                    <a:pt x="21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72"/>
            <p:cNvSpPr/>
            <p:nvPr/>
          </p:nvSpPr>
          <p:spPr>
            <a:xfrm>
              <a:off x="5166440" y="3629185"/>
              <a:ext cx="334466" cy="218509"/>
            </a:xfrm>
            <a:custGeom>
              <a:avLst/>
              <a:gdLst/>
              <a:ahLst/>
              <a:cxnLst/>
              <a:rect l="l" t="t" r="r" b="b"/>
              <a:pathLst>
                <a:path w="18714" h="12226" extrusionOk="0">
                  <a:moveTo>
                    <a:pt x="9353" y="1"/>
                  </a:moveTo>
                  <a:cubicBezTo>
                    <a:pt x="6964" y="1"/>
                    <a:pt x="4570" y="526"/>
                    <a:pt x="2736" y="1577"/>
                  </a:cubicBezTo>
                  <a:cubicBezTo>
                    <a:pt x="934" y="2644"/>
                    <a:pt x="0" y="4012"/>
                    <a:pt x="34" y="5413"/>
                  </a:cubicBezTo>
                  <a:lnTo>
                    <a:pt x="34" y="6847"/>
                  </a:lnTo>
                  <a:cubicBezTo>
                    <a:pt x="34" y="8215"/>
                    <a:pt x="934" y="9616"/>
                    <a:pt x="2736" y="10650"/>
                  </a:cubicBezTo>
                  <a:cubicBezTo>
                    <a:pt x="4570" y="11701"/>
                    <a:pt x="6964" y="12226"/>
                    <a:pt x="9353" y="12226"/>
                  </a:cubicBezTo>
                  <a:cubicBezTo>
                    <a:pt x="11742" y="12226"/>
                    <a:pt x="14127" y="11701"/>
                    <a:pt x="15945" y="10650"/>
                  </a:cubicBezTo>
                  <a:cubicBezTo>
                    <a:pt x="17780" y="9616"/>
                    <a:pt x="18680" y="8215"/>
                    <a:pt x="18680" y="6847"/>
                  </a:cubicBezTo>
                  <a:lnTo>
                    <a:pt x="18680" y="5413"/>
                  </a:lnTo>
                  <a:cubicBezTo>
                    <a:pt x="18714" y="4012"/>
                    <a:pt x="17780" y="2644"/>
                    <a:pt x="15945" y="1577"/>
                  </a:cubicBezTo>
                  <a:cubicBezTo>
                    <a:pt x="14127" y="526"/>
                    <a:pt x="11742" y="1"/>
                    <a:pt x="9353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72"/>
            <p:cNvSpPr/>
            <p:nvPr/>
          </p:nvSpPr>
          <p:spPr>
            <a:xfrm>
              <a:off x="5166440" y="3629185"/>
              <a:ext cx="334466" cy="218509"/>
            </a:xfrm>
            <a:custGeom>
              <a:avLst/>
              <a:gdLst/>
              <a:ahLst/>
              <a:cxnLst/>
              <a:rect l="l" t="t" r="r" b="b"/>
              <a:pathLst>
                <a:path w="18714" h="12226" extrusionOk="0">
                  <a:moveTo>
                    <a:pt x="9353" y="1"/>
                  </a:moveTo>
                  <a:cubicBezTo>
                    <a:pt x="6964" y="1"/>
                    <a:pt x="4570" y="526"/>
                    <a:pt x="2736" y="1577"/>
                  </a:cubicBezTo>
                  <a:cubicBezTo>
                    <a:pt x="934" y="2644"/>
                    <a:pt x="0" y="4012"/>
                    <a:pt x="34" y="5413"/>
                  </a:cubicBezTo>
                  <a:lnTo>
                    <a:pt x="34" y="6847"/>
                  </a:lnTo>
                  <a:cubicBezTo>
                    <a:pt x="34" y="8215"/>
                    <a:pt x="934" y="9616"/>
                    <a:pt x="2736" y="10650"/>
                  </a:cubicBezTo>
                  <a:cubicBezTo>
                    <a:pt x="4570" y="11701"/>
                    <a:pt x="6964" y="12226"/>
                    <a:pt x="9353" y="12226"/>
                  </a:cubicBezTo>
                  <a:cubicBezTo>
                    <a:pt x="11742" y="12226"/>
                    <a:pt x="14127" y="11701"/>
                    <a:pt x="15945" y="10650"/>
                  </a:cubicBezTo>
                  <a:cubicBezTo>
                    <a:pt x="17780" y="9616"/>
                    <a:pt x="18680" y="8215"/>
                    <a:pt x="18680" y="6847"/>
                  </a:cubicBezTo>
                  <a:lnTo>
                    <a:pt x="18680" y="5413"/>
                  </a:lnTo>
                  <a:cubicBezTo>
                    <a:pt x="18714" y="4012"/>
                    <a:pt x="17780" y="2644"/>
                    <a:pt x="15945" y="1577"/>
                  </a:cubicBezTo>
                  <a:cubicBezTo>
                    <a:pt x="14127" y="526"/>
                    <a:pt x="11742" y="1"/>
                    <a:pt x="9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72"/>
            <p:cNvSpPr/>
            <p:nvPr/>
          </p:nvSpPr>
          <p:spPr>
            <a:xfrm>
              <a:off x="5150337" y="3629185"/>
              <a:ext cx="366672" cy="192880"/>
            </a:xfrm>
            <a:custGeom>
              <a:avLst/>
              <a:gdLst/>
              <a:ahLst/>
              <a:cxnLst/>
              <a:rect l="l" t="t" r="r" b="b"/>
              <a:pathLst>
                <a:path w="20516" h="10792" extrusionOk="0">
                  <a:moveTo>
                    <a:pt x="10254" y="1"/>
                  </a:moveTo>
                  <a:cubicBezTo>
                    <a:pt x="7865" y="1"/>
                    <a:pt x="5471" y="526"/>
                    <a:pt x="3637" y="1577"/>
                  </a:cubicBezTo>
                  <a:cubicBezTo>
                    <a:pt x="1" y="3712"/>
                    <a:pt x="1" y="7114"/>
                    <a:pt x="3637" y="9215"/>
                  </a:cubicBezTo>
                  <a:cubicBezTo>
                    <a:pt x="5471" y="10266"/>
                    <a:pt x="7865" y="10792"/>
                    <a:pt x="10254" y="10792"/>
                  </a:cubicBezTo>
                  <a:cubicBezTo>
                    <a:pt x="12643" y="10792"/>
                    <a:pt x="15028" y="10266"/>
                    <a:pt x="16846" y="9215"/>
                  </a:cubicBezTo>
                  <a:cubicBezTo>
                    <a:pt x="20515" y="7114"/>
                    <a:pt x="20515" y="3678"/>
                    <a:pt x="16846" y="1577"/>
                  </a:cubicBezTo>
                  <a:cubicBezTo>
                    <a:pt x="15028" y="526"/>
                    <a:pt x="12643" y="1"/>
                    <a:pt x="1025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72"/>
            <p:cNvSpPr/>
            <p:nvPr/>
          </p:nvSpPr>
          <p:spPr>
            <a:xfrm>
              <a:off x="5150337" y="3629185"/>
              <a:ext cx="366672" cy="192880"/>
            </a:xfrm>
            <a:custGeom>
              <a:avLst/>
              <a:gdLst/>
              <a:ahLst/>
              <a:cxnLst/>
              <a:rect l="l" t="t" r="r" b="b"/>
              <a:pathLst>
                <a:path w="20516" h="10792" extrusionOk="0">
                  <a:moveTo>
                    <a:pt x="10254" y="1"/>
                  </a:moveTo>
                  <a:cubicBezTo>
                    <a:pt x="7865" y="1"/>
                    <a:pt x="5471" y="526"/>
                    <a:pt x="3637" y="1577"/>
                  </a:cubicBezTo>
                  <a:cubicBezTo>
                    <a:pt x="1" y="3712"/>
                    <a:pt x="1" y="7114"/>
                    <a:pt x="3637" y="9215"/>
                  </a:cubicBezTo>
                  <a:cubicBezTo>
                    <a:pt x="5471" y="10266"/>
                    <a:pt x="7865" y="10792"/>
                    <a:pt x="10254" y="10792"/>
                  </a:cubicBezTo>
                  <a:cubicBezTo>
                    <a:pt x="12643" y="10792"/>
                    <a:pt x="15028" y="10266"/>
                    <a:pt x="16846" y="9215"/>
                  </a:cubicBezTo>
                  <a:cubicBezTo>
                    <a:pt x="20515" y="7114"/>
                    <a:pt x="20515" y="3678"/>
                    <a:pt x="16846" y="1577"/>
                  </a:cubicBezTo>
                  <a:cubicBezTo>
                    <a:pt x="15028" y="526"/>
                    <a:pt x="12643" y="1"/>
                    <a:pt x="10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72"/>
            <p:cNvSpPr/>
            <p:nvPr/>
          </p:nvSpPr>
          <p:spPr>
            <a:xfrm>
              <a:off x="5183723" y="3608024"/>
              <a:ext cx="299901" cy="189895"/>
            </a:xfrm>
            <a:custGeom>
              <a:avLst/>
              <a:gdLst/>
              <a:ahLst/>
              <a:cxnLst/>
              <a:rect l="l" t="t" r="r" b="b"/>
              <a:pathLst>
                <a:path w="16780" h="10625" extrusionOk="0">
                  <a:moveTo>
                    <a:pt x="8386" y="0"/>
                  </a:moveTo>
                  <a:cubicBezTo>
                    <a:pt x="6239" y="0"/>
                    <a:pt x="4087" y="476"/>
                    <a:pt x="2436" y="1426"/>
                  </a:cubicBezTo>
                  <a:cubicBezTo>
                    <a:pt x="801" y="2360"/>
                    <a:pt x="1" y="3595"/>
                    <a:pt x="1" y="4829"/>
                  </a:cubicBezTo>
                  <a:lnTo>
                    <a:pt x="1" y="5763"/>
                  </a:lnTo>
                  <a:cubicBezTo>
                    <a:pt x="1" y="7030"/>
                    <a:pt x="801" y="8265"/>
                    <a:pt x="2436" y="9199"/>
                  </a:cubicBezTo>
                  <a:cubicBezTo>
                    <a:pt x="4087" y="10149"/>
                    <a:pt x="6239" y="10625"/>
                    <a:pt x="8386" y="10625"/>
                  </a:cubicBezTo>
                  <a:cubicBezTo>
                    <a:pt x="10533" y="10625"/>
                    <a:pt x="12676" y="10149"/>
                    <a:pt x="14311" y="9199"/>
                  </a:cubicBezTo>
                  <a:cubicBezTo>
                    <a:pt x="15945" y="8265"/>
                    <a:pt x="16779" y="7030"/>
                    <a:pt x="16779" y="5763"/>
                  </a:cubicBezTo>
                  <a:lnTo>
                    <a:pt x="16779" y="4829"/>
                  </a:lnTo>
                  <a:cubicBezTo>
                    <a:pt x="16779" y="3595"/>
                    <a:pt x="15945" y="2360"/>
                    <a:pt x="14311" y="1426"/>
                  </a:cubicBezTo>
                  <a:cubicBezTo>
                    <a:pt x="12676" y="476"/>
                    <a:pt x="10533" y="0"/>
                    <a:pt x="8386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72"/>
            <p:cNvSpPr/>
            <p:nvPr/>
          </p:nvSpPr>
          <p:spPr>
            <a:xfrm>
              <a:off x="5183723" y="3608024"/>
              <a:ext cx="299901" cy="189895"/>
            </a:xfrm>
            <a:custGeom>
              <a:avLst/>
              <a:gdLst/>
              <a:ahLst/>
              <a:cxnLst/>
              <a:rect l="l" t="t" r="r" b="b"/>
              <a:pathLst>
                <a:path w="16780" h="10625" extrusionOk="0">
                  <a:moveTo>
                    <a:pt x="8386" y="0"/>
                  </a:moveTo>
                  <a:cubicBezTo>
                    <a:pt x="6239" y="0"/>
                    <a:pt x="4087" y="476"/>
                    <a:pt x="2436" y="1426"/>
                  </a:cubicBezTo>
                  <a:cubicBezTo>
                    <a:pt x="801" y="2360"/>
                    <a:pt x="1" y="3595"/>
                    <a:pt x="1" y="4829"/>
                  </a:cubicBezTo>
                  <a:lnTo>
                    <a:pt x="1" y="5763"/>
                  </a:lnTo>
                  <a:cubicBezTo>
                    <a:pt x="1" y="7030"/>
                    <a:pt x="801" y="8265"/>
                    <a:pt x="2436" y="9199"/>
                  </a:cubicBezTo>
                  <a:cubicBezTo>
                    <a:pt x="4087" y="10149"/>
                    <a:pt x="6239" y="10625"/>
                    <a:pt x="8386" y="10625"/>
                  </a:cubicBezTo>
                  <a:cubicBezTo>
                    <a:pt x="10533" y="10625"/>
                    <a:pt x="12676" y="10149"/>
                    <a:pt x="14311" y="9199"/>
                  </a:cubicBezTo>
                  <a:cubicBezTo>
                    <a:pt x="15945" y="8265"/>
                    <a:pt x="16779" y="7030"/>
                    <a:pt x="16779" y="5763"/>
                  </a:cubicBezTo>
                  <a:lnTo>
                    <a:pt x="16779" y="4829"/>
                  </a:lnTo>
                  <a:cubicBezTo>
                    <a:pt x="16779" y="3595"/>
                    <a:pt x="15945" y="2360"/>
                    <a:pt x="14311" y="1426"/>
                  </a:cubicBezTo>
                  <a:cubicBezTo>
                    <a:pt x="12676" y="476"/>
                    <a:pt x="10533" y="0"/>
                    <a:pt x="8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72"/>
            <p:cNvSpPr/>
            <p:nvPr/>
          </p:nvSpPr>
          <p:spPr>
            <a:xfrm>
              <a:off x="5183723" y="3607864"/>
              <a:ext cx="299901" cy="172916"/>
            </a:xfrm>
            <a:custGeom>
              <a:avLst/>
              <a:gdLst/>
              <a:ahLst/>
              <a:cxnLst/>
              <a:rect l="l" t="t" r="r" b="b"/>
              <a:pathLst>
                <a:path w="16780" h="9675" extrusionOk="0">
                  <a:moveTo>
                    <a:pt x="8373" y="1"/>
                  </a:moveTo>
                  <a:cubicBezTo>
                    <a:pt x="3737" y="1"/>
                    <a:pt x="1" y="2169"/>
                    <a:pt x="1" y="4838"/>
                  </a:cubicBezTo>
                  <a:cubicBezTo>
                    <a:pt x="1" y="7506"/>
                    <a:pt x="3737" y="9675"/>
                    <a:pt x="8373" y="9675"/>
                  </a:cubicBezTo>
                  <a:cubicBezTo>
                    <a:pt x="13010" y="9675"/>
                    <a:pt x="16779" y="7506"/>
                    <a:pt x="16779" y="4838"/>
                  </a:cubicBezTo>
                  <a:cubicBezTo>
                    <a:pt x="16779" y="2169"/>
                    <a:pt x="13010" y="1"/>
                    <a:pt x="83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72"/>
            <p:cNvSpPr/>
            <p:nvPr/>
          </p:nvSpPr>
          <p:spPr>
            <a:xfrm>
              <a:off x="5318464" y="1567164"/>
              <a:ext cx="29829" cy="2136407"/>
            </a:xfrm>
            <a:custGeom>
              <a:avLst/>
              <a:gdLst/>
              <a:ahLst/>
              <a:cxnLst/>
              <a:rect l="l" t="t" r="r" b="b"/>
              <a:pathLst>
                <a:path w="1669" h="119536" extrusionOk="0">
                  <a:moveTo>
                    <a:pt x="834" y="0"/>
                  </a:moveTo>
                  <a:cubicBezTo>
                    <a:pt x="367" y="0"/>
                    <a:pt x="0" y="367"/>
                    <a:pt x="0" y="834"/>
                  </a:cubicBezTo>
                  <a:lnTo>
                    <a:pt x="0" y="119052"/>
                  </a:lnTo>
                  <a:cubicBezTo>
                    <a:pt x="0" y="119186"/>
                    <a:pt x="101" y="119319"/>
                    <a:pt x="234" y="119386"/>
                  </a:cubicBezTo>
                  <a:cubicBezTo>
                    <a:pt x="417" y="119486"/>
                    <a:pt x="618" y="119536"/>
                    <a:pt x="818" y="119536"/>
                  </a:cubicBezTo>
                  <a:cubicBezTo>
                    <a:pt x="1018" y="119536"/>
                    <a:pt x="1218" y="119486"/>
                    <a:pt x="1401" y="119386"/>
                  </a:cubicBezTo>
                  <a:cubicBezTo>
                    <a:pt x="1535" y="119319"/>
                    <a:pt x="1635" y="119186"/>
                    <a:pt x="1635" y="119052"/>
                  </a:cubicBezTo>
                  <a:lnTo>
                    <a:pt x="1668" y="834"/>
                  </a:lnTo>
                  <a:cubicBezTo>
                    <a:pt x="1668" y="367"/>
                    <a:pt x="1301" y="0"/>
                    <a:pt x="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72"/>
            <p:cNvSpPr/>
            <p:nvPr/>
          </p:nvSpPr>
          <p:spPr>
            <a:xfrm>
              <a:off x="5318464" y="1567164"/>
              <a:ext cx="29829" cy="2136407"/>
            </a:xfrm>
            <a:custGeom>
              <a:avLst/>
              <a:gdLst/>
              <a:ahLst/>
              <a:cxnLst/>
              <a:rect l="l" t="t" r="r" b="b"/>
              <a:pathLst>
                <a:path w="1669" h="119536" extrusionOk="0">
                  <a:moveTo>
                    <a:pt x="834" y="0"/>
                  </a:moveTo>
                  <a:cubicBezTo>
                    <a:pt x="367" y="0"/>
                    <a:pt x="0" y="367"/>
                    <a:pt x="0" y="834"/>
                  </a:cubicBezTo>
                  <a:lnTo>
                    <a:pt x="0" y="119052"/>
                  </a:lnTo>
                  <a:cubicBezTo>
                    <a:pt x="0" y="119186"/>
                    <a:pt x="101" y="119319"/>
                    <a:pt x="234" y="119386"/>
                  </a:cubicBezTo>
                  <a:cubicBezTo>
                    <a:pt x="417" y="119486"/>
                    <a:pt x="618" y="119536"/>
                    <a:pt x="818" y="119536"/>
                  </a:cubicBezTo>
                  <a:cubicBezTo>
                    <a:pt x="1018" y="119536"/>
                    <a:pt x="1218" y="119486"/>
                    <a:pt x="1401" y="119386"/>
                  </a:cubicBezTo>
                  <a:cubicBezTo>
                    <a:pt x="1535" y="119319"/>
                    <a:pt x="1635" y="119186"/>
                    <a:pt x="1635" y="119052"/>
                  </a:cubicBezTo>
                  <a:lnTo>
                    <a:pt x="1668" y="834"/>
                  </a:lnTo>
                  <a:cubicBezTo>
                    <a:pt x="1668" y="367"/>
                    <a:pt x="1301" y="0"/>
                    <a:pt x="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72"/>
            <p:cNvSpPr/>
            <p:nvPr/>
          </p:nvSpPr>
          <p:spPr>
            <a:xfrm>
              <a:off x="5318464" y="1567718"/>
              <a:ext cx="29829" cy="34637"/>
            </a:xfrm>
            <a:custGeom>
              <a:avLst/>
              <a:gdLst/>
              <a:ahLst/>
              <a:cxnLst/>
              <a:rect l="l" t="t" r="r" b="b"/>
              <a:pathLst>
                <a:path w="1669" h="1938" extrusionOk="0">
                  <a:moveTo>
                    <a:pt x="893" y="1"/>
                  </a:moveTo>
                  <a:cubicBezTo>
                    <a:pt x="874" y="1"/>
                    <a:pt x="854" y="1"/>
                    <a:pt x="834" y="3"/>
                  </a:cubicBezTo>
                  <a:cubicBezTo>
                    <a:pt x="367" y="3"/>
                    <a:pt x="0" y="370"/>
                    <a:pt x="0" y="837"/>
                  </a:cubicBezTo>
                  <a:lnTo>
                    <a:pt x="0" y="1804"/>
                  </a:lnTo>
                  <a:cubicBezTo>
                    <a:pt x="267" y="1904"/>
                    <a:pt x="568" y="1937"/>
                    <a:pt x="834" y="1937"/>
                  </a:cubicBezTo>
                  <a:cubicBezTo>
                    <a:pt x="1135" y="1937"/>
                    <a:pt x="1401" y="1904"/>
                    <a:pt x="1668" y="1804"/>
                  </a:cubicBezTo>
                  <a:lnTo>
                    <a:pt x="1668" y="803"/>
                  </a:lnTo>
                  <a:cubicBezTo>
                    <a:pt x="1668" y="356"/>
                    <a:pt x="1332" y="1"/>
                    <a:pt x="8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72"/>
            <p:cNvSpPr/>
            <p:nvPr/>
          </p:nvSpPr>
          <p:spPr>
            <a:xfrm>
              <a:off x="5278519" y="1511723"/>
              <a:ext cx="96011" cy="81820"/>
            </a:xfrm>
            <a:custGeom>
              <a:avLst/>
              <a:gdLst/>
              <a:ahLst/>
              <a:cxnLst/>
              <a:rect l="l" t="t" r="r" b="b"/>
              <a:pathLst>
                <a:path w="5372" h="4578" extrusionOk="0">
                  <a:moveTo>
                    <a:pt x="3069" y="0"/>
                  </a:moveTo>
                  <a:cubicBezTo>
                    <a:pt x="1035" y="0"/>
                    <a:pt x="1" y="2468"/>
                    <a:pt x="1468" y="3903"/>
                  </a:cubicBezTo>
                  <a:cubicBezTo>
                    <a:pt x="1934" y="4369"/>
                    <a:pt x="2509" y="4578"/>
                    <a:pt x="3074" y="4578"/>
                  </a:cubicBezTo>
                  <a:cubicBezTo>
                    <a:pt x="4246" y="4578"/>
                    <a:pt x="5371" y="3675"/>
                    <a:pt x="5371" y="2302"/>
                  </a:cubicBezTo>
                  <a:cubicBezTo>
                    <a:pt x="5371" y="1034"/>
                    <a:pt x="4337" y="0"/>
                    <a:pt x="30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72"/>
            <p:cNvSpPr/>
            <p:nvPr/>
          </p:nvSpPr>
          <p:spPr>
            <a:xfrm>
              <a:off x="5193446" y="2569328"/>
              <a:ext cx="276470" cy="523914"/>
            </a:xfrm>
            <a:custGeom>
              <a:avLst/>
              <a:gdLst/>
              <a:ahLst/>
              <a:cxnLst/>
              <a:rect l="l" t="t" r="r" b="b"/>
              <a:pathLst>
                <a:path w="15469" h="29314" extrusionOk="0">
                  <a:moveTo>
                    <a:pt x="13500" y="1"/>
                  </a:moveTo>
                  <a:lnTo>
                    <a:pt x="2492" y="1502"/>
                  </a:lnTo>
                  <a:lnTo>
                    <a:pt x="457" y="20449"/>
                  </a:lnTo>
                  <a:cubicBezTo>
                    <a:pt x="0" y="25590"/>
                    <a:pt x="6368" y="29313"/>
                    <a:pt x="12459" y="29313"/>
                  </a:cubicBezTo>
                  <a:cubicBezTo>
                    <a:pt x="13481" y="29313"/>
                    <a:pt x="14495" y="29209"/>
                    <a:pt x="15468" y="28988"/>
                  </a:cubicBezTo>
                  <a:lnTo>
                    <a:pt x="13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72"/>
            <p:cNvSpPr/>
            <p:nvPr/>
          </p:nvSpPr>
          <p:spPr>
            <a:xfrm>
              <a:off x="5201614" y="2354715"/>
              <a:ext cx="290357" cy="575923"/>
            </a:xfrm>
            <a:custGeom>
              <a:avLst/>
              <a:gdLst/>
              <a:ahLst/>
              <a:cxnLst/>
              <a:rect l="l" t="t" r="r" b="b"/>
              <a:pathLst>
                <a:path w="16246" h="32224" extrusionOk="0">
                  <a:moveTo>
                    <a:pt x="3536" y="0"/>
                  </a:moveTo>
                  <a:lnTo>
                    <a:pt x="0" y="32223"/>
                  </a:lnTo>
                  <a:cubicBezTo>
                    <a:pt x="67" y="31689"/>
                    <a:pt x="201" y="31189"/>
                    <a:pt x="367" y="30722"/>
                  </a:cubicBezTo>
                  <a:cubicBezTo>
                    <a:pt x="3003" y="22516"/>
                    <a:pt x="16245" y="21415"/>
                    <a:pt x="15311" y="13810"/>
                  </a:cubicBezTo>
                  <a:cubicBezTo>
                    <a:pt x="14411" y="6772"/>
                    <a:pt x="9574" y="1868"/>
                    <a:pt x="3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72"/>
            <p:cNvSpPr/>
            <p:nvPr/>
          </p:nvSpPr>
          <p:spPr>
            <a:xfrm>
              <a:off x="5314889" y="1511562"/>
              <a:ext cx="36978" cy="12546"/>
            </a:xfrm>
            <a:custGeom>
              <a:avLst/>
              <a:gdLst/>
              <a:ahLst/>
              <a:cxnLst/>
              <a:rect l="l" t="t" r="r" b="b"/>
              <a:pathLst>
                <a:path w="2069" h="702" extrusionOk="0">
                  <a:moveTo>
                    <a:pt x="1022" y="1"/>
                  </a:moveTo>
                  <a:cubicBezTo>
                    <a:pt x="667" y="1"/>
                    <a:pt x="317" y="92"/>
                    <a:pt x="0" y="276"/>
                  </a:cubicBezTo>
                  <a:cubicBezTo>
                    <a:pt x="284" y="559"/>
                    <a:pt x="659" y="701"/>
                    <a:pt x="1034" y="701"/>
                  </a:cubicBezTo>
                  <a:cubicBezTo>
                    <a:pt x="1410" y="701"/>
                    <a:pt x="1785" y="559"/>
                    <a:pt x="2068" y="276"/>
                  </a:cubicBezTo>
                  <a:cubicBezTo>
                    <a:pt x="1735" y="92"/>
                    <a:pt x="1376" y="1"/>
                    <a:pt x="10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72"/>
            <p:cNvSpPr/>
            <p:nvPr/>
          </p:nvSpPr>
          <p:spPr>
            <a:xfrm>
              <a:off x="5299984" y="1377572"/>
              <a:ext cx="66790" cy="140710"/>
            </a:xfrm>
            <a:custGeom>
              <a:avLst/>
              <a:gdLst/>
              <a:ahLst/>
              <a:cxnLst/>
              <a:rect l="l" t="t" r="r" b="b"/>
              <a:pathLst>
                <a:path w="3737" h="7873" extrusionOk="0">
                  <a:moveTo>
                    <a:pt x="1868" y="1"/>
                  </a:moveTo>
                  <a:cubicBezTo>
                    <a:pt x="1868" y="1"/>
                    <a:pt x="0" y="4571"/>
                    <a:pt x="0" y="5605"/>
                  </a:cubicBezTo>
                  <a:cubicBezTo>
                    <a:pt x="0" y="6639"/>
                    <a:pt x="834" y="7873"/>
                    <a:pt x="1868" y="7873"/>
                  </a:cubicBezTo>
                  <a:cubicBezTo>
                    <a:pt x="2902" y="7873"/>
                    <a:pt x="3736" y="6639"/>
                    <a:pt x="3736" y="5605"/>
                  </a:cubicBezTo>
                  <a:cubicBezTo>
                    <a:pt x="3736" y="4571"/>
                    <a:pt x="1868" y="1"/>
                    <a:pt x="18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72"/>
            <p:cNvSpPr/>
            <p:nvPr/>
          </p:nvSpPr>
          <p:spPr>
            <a:xfrm>
              <a:off x="5217109" y="1634525"/>
              <a:ext cx="258168" cy="969404"/>
            </a:xfrm>
            <a:custGeom>
              <a:avLst/>
              <a:gdLst/>
              <a:ahLst/>
              <a:cxnLst/>
              <a:rect l="l" t="t" r="r" b="b"/>
              <a:pathLst>
                <a:path w="14445" h="54240" extrusionOk="0">
                  <a:moveTo>
                    <a:pt x="7339" y="1"/>
                  </a:moveTo>
                  <a:lnTo>
                    <a:pt x="1" y="41964"/>
                  </a:lnTo>
                  <a:cubicBezTo>
                    <a:pt x="1" y="41964"/>
                    <a:pt x="5371" y="43932"/>
                    <a:pt x="8540" y="46034"/>
                  </a:cubicBezTo>
                  <a:cubicBezTo>
                    <a:pt x="13777" y="49536"/>
                    <a:pt x="14444" y="54239"/>
                    <a:pt x="14444" y="54239"/>
                  </a:cubicBezTo>
                  <a:lnTo>
                    <a:pt x="73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1" name="Google Shape;847;p42">
            <a:extLst>
              <a:ext uri="{FF2B5EF4-FFF2-40B4-BE49-F238E27FC236}">
                <a16:creationId xmlns:a16="http://schemas.microsoft.com/office/drawing/2014/main" id="{328F85C1-7D1A-423A-9B75-BA923648DBA1}"/>
              </a:ext>
            </a:extLst>
          </p:cNvPr>
          <p:cNvSpPr txBox="1">
            <a:spLocks/>
          </p:cNvSpPr>
          <p:nvPr/>
        </p:nvSpPr>
        <p:spPr>
          <a:xfrm>
            <a:off x="423007" y="1900085"/>
            <a:ext cx="4935807" cy="13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5"/>
                </a:solidFill>
                <a:latin typeface="Mukta" panose="020B0604020202020204" charset="0"/>
                <a:cs typeface="Mukta" panose="020B0604020202020204" charset="0"/>
              </a:rPr>
              <a:t>A system of rules and regulations enforced by a governing authority, created to reflect societal norms and values and generally enforced through legal consequences such as fines, imprisonment, or other penalties.</a:t>
            </a:r>
          </a:p>
        </p:txBody>
      </p:sp>
      <p:sp>
        <p:nvSpPr>
          <p:cNvPr id="442" name="Google Shape;1052;p43">
            <a:extLst>
              <a:ext uri="{FF2B5EF4-FFF2-40B4-BE49-F238E27FC236}">
                <a16:creationId xmlns:a16="http://schemas.microsoft.com/office/drawing/2014/main" id="{A1308353-40FD-4988-9C2F-9D4DBCD5F916}"/>
              </a:ext>
            </a:extLst>
          </p:cNvPr>
          <p:cNvSpPr txBox="1">
            <a:spLocks/>
          </p:cNvSpPr>
          <p:nvPr/>
        </p:nvSpPr>
        <p:spPr>
          <a:xfrm>
            <a:off x="2556090" y="630070"/>
            <a:ext cx="3586800" cy="98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6000" b="1" dirty="0">
                <a:solidFill>
                  <a:schemeClr val="accent6"/>
                </a:solidFill>
                <a:latin typeface="Rajdhani" panose="020B0604020202020204" charset="0"/>
                <a:cs typeface="Rajdhani" panose="020B0604020202020204" charset="0"/>
              </a:rPr>
              <a:t>Laws </a:t>
            </a:r>
          </a:p>
        </p:txBody>
      </p:sp>
      <p:sp>
        <p:nvSpPr>
          <p:cNvPr id="443" name="Google Shape;1053;p43">
            <a:extLst>
              <a:ext uri="{FF2B5EF4-FFF2-40B4-BE49-F238E27FC236}">
                <a16:creationId xmlns:a16="http://schemas.microsoft.com/office/drawing/2014/main" id="{E3527A0B-AB88-4CBB-A29B-8EAA5B188868}"/>
              </a:ext>
            </a:extLst>
          </p:cNvPr>
          <p:cNvSpPr txBox="1">
            <a:spLocks/>
          </p:cNvSpPr>
          <p:nvPr/>
        </p:nvSpPr>
        <p:spPr>
          <a:xfrm>
            <a:off x="655698" y="3031039"/>
            <a:ext cx="5877947" cy="1324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ukta"/>
              <a:buNone/>
              <a:defRPr sz="1800" b="0" i="0" u="none" strike="noStrike" cap="none">
                <a:solidFill>
                  <a:schemeClr val="lt2"/>
                </a:solidFill>
                <a:latin typeface="Mukta"/>
                <a:ea typeface="Mukta"/>
                <a:cs typeface="Mukta"/>
                <a:sym typeface="Mukta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ukta"/>
              <a:buNone/>
              <a:defRPr sz="2800" b="0" i="0" u="none" strike="noStrike" cap="none">
                <a:solidFill>
                  <a:schemeClr val="lt2"/>
                </a:solidFill>
                <a:latin typeface="Mukta"/>
                <a:ea typeface="Mukta"/>
                <a:cs typeface="Mukta"/>
                <a:sym typeface="Mukta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ukta"/>
              <a:buNone/>
              <a:defRPr sz="2800" b="0" i="0" u="none" strike="noStrike" cap="none">
                <a:solidFill>
                  <a:schemeClr val="lt2"/>
                </a:solidFill>
                <a:latin typeface="Mukta"/>
                <a:ea typeface="Mukta"/>
                <a:cs typeface="Mukta"/>
                <a:sym typeface="Mukta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ukta"/>
              <a:buNone/>
              <a:defRPr sz="2800" b="0" i="0" u="none" strike="noStrike" cap="none">
                <a:solidFill>
                  <a:schemeClr val="lt2"/>
                </a:solidFill>
                <a:latin typeface="Mukta"/>
                <a:ea typeface="Mukta"/>
                <a:cs typeface="Mukta"/>
                <a:sym typeface="Mukta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ukta"/>
              <a:buNone/>
              <a:defRPr sz="2800" b="0" i="0" u="none" strike="noStrike" cap="none">
                <a:solidFill>
                  <a:schemeClr val="lt2"/>
                </a:solidFill>
                <a:latin typeface="Mukta"/>
                <a:ea typeface="Mukta"/>
                <a:cs typeface="Mukta"/>
                <a:sym typeface="Mukta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ukta"/>
              <a:buNone/>
              <a:defRPr sz="2800" b="0" i="0" u="none" strike="noStrike" cap="none">
                <a:solidFill>
                  <a:schemeClr val="lt2"/>
                </a:solidFill>
                <a:latin typeface="Mukta"/>
                <a:ea typeface="Mukta"/>
                <a:cs typeface="Mukta"/>
                <a:sym typeface="Mukta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ukta"/>
              <a:buNone/>
              <a:defRPr sz="2800" b="0" i="0" u="none" strike="noStrike" cap="none">
                <a:solidFill>
                  <a:schemeClr val="lt2"/>
                </a:solidFill>
                <a:latin typeface="Mukta"/>
                <a:ea typeface="Mukta"/>
                <a:cs typeface="Mukta"/>
                <a:sym typeface="Mukta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ukta"/>
              <a:buNone/>
              <a:defRPr sz="2800" b="0" i="0" u="none" strike="noStrike" cap="none">
                <a:solidFill>
                  <a:schemeClr val="lt2"/>
                </a:solidFill>
                <a:latin typeface="Mukta"/>
                <a:ea typeface="Mukta"/>
                <a:cs typeface="Mukta"/>
                <a:sym typeface="Mukta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ukta"/>
              <a:buNone/>
              <a:defRPr sz="2800" b="0" i="0" u="none" strike="noStrike" cap="none">
                <a:solidFill>
                  <a:schemeClr val="lt2"/>
                </a:solidFill>
                <a:latin typeface="Mukta"/>
                <a:ea typeface="Mukta"/>
                <a:cs typeface="Mukta"/>
                <a:sym typeface="Mukta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accent5"/>
                </a:solidFill>
                <a:effectLst/>
                <a:latin typeface="Söhne"/>
              </a:rPr>
              <a:t>System of rules and regulations enforced by a governing authority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accent5"/>
                </a:solidFill>
                <a:effectLst/>
                <a:latin typeface="Söhne"/>
              </a:rPr>
              <a:t>Created to reflect societal norms and values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accent5"/>
                </a:solidFill>
                <a:effectLst/>
                <a:latin typeface="Söhne"/>
              </a:rPr>
              <a:t>Generally, more objective and less subjective than ethical or moral standards</a:t>
            </a:r>
          </a:p>
        </p:txBody>
      </p:sp>
    </p:spTree>
    <p:extLst>
      <p:ext uri="{BB962C8B-B14F-4D97-AF65-F5344CB8AC3E}">
        <p14:creationId xmlns:p14="http://schemas.microsoft.com/office/powerpoint/2010/main" val="2636339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40"/>
          <p:cNvSpPr txBox="1">
            <a:spLocks noGrp="1"/>
          </p:cNvSpPr>
          <p:nvPr>
            <p:ph type="title"/>
          </p:nvPr>
        </p:nvSpPr>
        <p:spPr>
          <a:xfrm>
            <a:off x="952109" y="319519"/>
            <a:ext cx="7239781" cy="12784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</a:t>
            </a:r>
            <a:r>
              <a:rPr lang="en-US" sz="36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Ethics, Morals, and Laws are connected to</a:t>
            </a:r>
            <a:r>
              <a:rPr lang="en-US" dirty="0"/>
              <a:t> each other </a:t>
            </a:r>
            <a:endParaRPr dirty="0"/>
          </a:p>
        </p:txBody>
      </p:sp>
      <p:sp>
        <p:nvSpPr>
          <p:cNvPr id="742" name="Google Shape;742;p40"/>
          <p:cNvSpPr txBox="1">
            <a:spLocks noGrp="1"/>
          </p:cNvSpPr>
          <p:nvPr>
            <p:ph type="subTitle" idx="1"/>
          </p:nvPr>
        </p:nvSpPr>
        <p:spPr>
          <a:xfrm>
            <a:off x="1616057" y="1428589"/>
            <a:ext cx="5683777" cy="23380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>
              <a:spcBef>
                <a:spcPts val="1000"/>
              </a:spcBef>
            </a:pPr>
            <a:r>
              <a:rPr lang="en-US" sz="1050" dirty="0">
                <a:solidFill>
                  <a:schemeClr val="accent5"/>
                </a:solidFill>
              </a:rPr>
              <a:t>Law can serve as a reflection of ethical and moral standards. Legal systems often aim to codify societal values and establish standards of conduct that align with those values.</a:t>
            </a:r>
          </a:p>
          <a:p>
            <a:pPr marL="171450" indent="-171450">
              <a:spcBef>
                <a:spcPts val="1000"/>
              </a:spcBef>
            </a:pPr>
            <a:r>
              <a:rPr lang="en-US" sz="1050" dirty="0">
                <a:solidFill>
                  <a:schemeClr val="accent5"/>
                </a:solidFill>
              </a:rPr>
              <a:t>Ethics and morals can sometimes conflict with the law. In certain circumstances, an individual may feel that their personal ethical or moral beliefs require them to act in a way that is contrary to the law.</a:t>
            </a:r>
          </a:p>
          <a:p>
            <a:pPr marL="171450" indent="-171450">
              <a:spcBef>
                <a:spcPts val="1000"/>
              </a:spcBef>
            </a:pPr>
            <a:r>
              <a:rPr lang="en-US" sz="1050" dirty="0">
                <a:solidFill>
                  <a:schemeClr val="accent5"/>
                </a:solidFill>
              </a:rPr>
              <a:t>Legal systems can help to establish ethical and moral norms. For example, laws that prohibit discrimination or protect individual rights can help to promote ethical and moral values.</a:t>
            </a:r>
          </a:p>
          <a:p>
            <a:pPr marL="171450" indent="-171450">
              <a:spcBef>
                <a:spcPts val="1000"/>
              </a:spcBef>
            </a:pPr>
            <a:r>
              <a:rPr lang="en-US" sz="1050" dirty="0">
                <a:solidFill>
                  <a:schemeClr val="accent5"/>
                </a:solidFill>
              </a:rPr>
              <a:t>Ethical and moral standards can serve as a guide for legal decision-making. Judges and other legal professionals may use ethical and moral principles to help guide their interpretation and application </a:t>
            </a:r>
            <a:r>
              <a:rPr lang="en-US" sz="700" dirty="0">
                <a:solidFill>
                  <a:schemeClr val="accent5"/>
                </a:solidFill>
              </a:rPr>
              <a:t>of the law.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C82CE7-026B-43B3-B11C-EE45BF283C19}"/>
              </a:ext>
            </a:extLst>
          </p:cNvPr>
          <p:cNvGrpSpPr/>
          <p:nvPr/>
        </p:nvGrpSpPr>
        <p:grpSpPr>
          <a:xfrm>
            <a:off x="6735464" y="2764726"/>
            <a:ext cx="2408536" cy="2225520"/>
            <a:chOff x="4636960" y="800113"/>
            <a:chExt cx="3836176" cy="3747569"/>
          </a:xfrm>
        </p:grpSpPr>
        <p:grpSp>
          <p:nvGrpSpPr>
            <p:cNvPr id="743" name="Google Shape;743;p40"/>
            <p:cNvGrpSpPr/>
            <p:nvPr/>
          </p:nvGrpSpPr>
          <p:grpSpPr>
            <a:xfrm>
              <a:off x="6898071" y="1987450"/>
              <a:ext cx="1575065" cy="2442094"/>
              <a:chOff x="6801058" y="2296890"/>
              <a:chExt cx="1253334" cy="1943259"/>
            </a:xfrm>
          </p:grpSpPr>
          <p:sp>
            <p:nvSpPr>
              <p:cNvPr id="744" name="Google Shape;744;p40"/>
              <p:cNvSpPr/>
              <p:nvPr/>
            </p:nvSpPr>
            <p:spPr>
              <a:xfrm>
                <a:off x="7496771" y="3919132"/>
                <a:ext cx="93679" cy="158054"/>
              </a:xfrm>
              <a:custGeom>
                <a:avLst/>
                <a:gdLst/>
                <a:ahLst/>
                <a:cxnLst/>
                <a:rect l="l" t="t" r="r" b="b"/>
                <a:pathLst>
                  <a:path w="4904" h="8274" extrusionOk="0">
                    <a:moveTo>
                      <a:pt x="0" y="1"/>
                    </a:moveTo>
                    <a:lnTo>
                      <a:pt x="1001" y="7840"/>
                    </a:lnTo>
                    <a:lnTo>
                      <a:pt x="4904" y="8273"/>
                    </a:lnTo>
                    <a:lnTo>
                      <a:pt x="4771" y="140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166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40"/>
              <p:cNvSpPr/>
              <p:nvPr/>
            </p:nvSpPr>
            <p:spPr>
              <a:xfrm>
                <a:off x="7425404" y="4089908"/>
                <a:ext cx="180977" cy="150241"/>
              </a:xfrm>
              <a:custGeom>
                <a:avLst/>
                <a:gdLst/>
                <a:ahLst/>
                <a:cxnLst/>
                <a:rect l="l" t="t" r="r" b="b"/>
                <a:pathLst>
                  <a:path w="9474" h="7865" extrusionOk="0">
                    <a:moveTo>
                      <a:pt x="9340" y="0"/>
                    </a:moveTo>
                    <a:lnTo>
                      <a:pt x="134" y="5738"/>
                    </a:lnTo>
                    <a:cubicBezTo>
                      <a:pt x="0" y="6038"/>
                      <a:pt x="34" y="6372"/>
                      <a:pt x="201" y="6672"/>
                    </a:cubicBezTo>
                    <a:cubicBezTo>
                      <a:pt x="601" y="7172"/>
                      <a:pt x="1668" y="7706"/>
                      <a:pt x="3136" y="7839"/>
                    </a:cubicBezTo>
                    <a:cubicBezTo>
                      <a:pt x="3373" y="7856"/>
                      <a:pt x="3604" y="7864"/>
                      <a:pt x="3829" y="7864"/>
                    </a:cubicBezTo>
                    <a:cubicBezTo>
                      <a:pt x="4967" y="7864"/>
                      <a:pt x="5942" y="7651"/>
                      <a:pt x="6639" y="7206"/>
                    </a:cubicBezTo>
                    <a:cubicBezTo>
                      <a:pt x="7339" y="6839"/>
                      <a:pt x="7839" y="6138"/>
                      <a:pt x="7939" y="5304"/>
                    </a:cubicBezTo>
                    <a:cubicBezTo>
                      <a:pt x="8006" y="4504"/>
                      <a:pt x="7939" y="3736"/>
                      <a:pt x="8306" y="3136"/>
                    </a:cubicBezTo>
                    <a:cubicBezTo>
                      <a:pt x="8673" y="2536"/>
                      <a:pt x="9207" y="1935"/>
                      <a:pt x="9340" y="1602"/>
                    </a:cubicBezTo>
                    <a:cubicBezTo>
                      <a:pt x="9474" y="1101"/>
                      <a:pt x="9474" y="534"/>
                      <a:pt x="93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40"/>
              <p:cNvSpPr/>
              <p:nvPr/>
            </p:nvSpPr>
            <p:spPr>
              <a:xfrm>
                <a:off x="7426034" y="4036708"/>
                <a:ext cx="182257" cy="188771"/>
              </a:xfrm>
              <a:custGeom>
                <a:avLst/>
                <a:gdLst/>
                <a:ahLst/>
                <a:cxnLst/>
                <a:rect l="l" t="t" r="r" b="b"/>
                <a:pathLst>
                  <a:path w="9541" h="9882" extrusionOk="0">
                    <a:moveTo>
                      <a:pt x="5321" y="0"/>
                    </a:moveTo>
                    <a:cubicBezTo>
                      <a:pt x="5013" y="0"/>
                      <a:pt x="4704" y="17"/>
                      <a:pt x="4404" y="50"/>
                    </a:cubicBezTo>
                    <a:cubicBezTo>
                      <a:pt x="4271" y="83"/>
                      <a:pt x="4137" y="150"/>
                      <a:pt x="4070" y="250"/>
                    </a:cubicBezTo>
                    <a:cubicBezTo>
                      <a:pt x="3970" y="350"/>
                      <a:pt x="3937" y="484"/>
                      <a:pt x="3937" y="617"/>
                    </a:cubicBezTo>
                    <a:cubicBezTo>
                      <a:pt x="3937" y="784"/>
                      <a:pt x="3937" y="1251"/>
                      <a:pt x="3937" y="1551"/>
                    </a:cubicBezTo>
                    <a:cubicBezTo>
                      <a:pt x="3904" y="1851"/>
                      <a:pt x="3870" y="2152"/>
                      <a:pt x="3770" y="2418"/>
                    </a:cubicBezTo>
                    <a:cubicBezTo>
                      <a:pt x="3537" y="3052"/>
                      <a:pt x="3270" y="3619"/>
                      <a:pt x="2903" y="4186"/>
                    </a:cubicBezTo>
                    <a:cubicBezTo>
                      <a:pt x="2736" y="4453"/>
                      <a:pt x="2536" y="4753"/>
                      <a:pt x="2336" y="5020"/>
                    </a:cubicBezTo>
                    <a:cubicBezTo>
                      <a:pt x="1902" y="5521"/>
                      <a:pt x="1368" y="5921"/>
                      <a:pt x="935" y="6421"/>
                    </a:cubicBezTo>
                    <a:cubicBezTo>
                      <a:pt x="434" y="6888"/>
                      <a:pt x="134" y="7489"/>
                      <a:pt x="68" y="8123"/>
                    </a:cubicBezTo>
                    <a:cubicBezTo>
                      <a:pt x="1" y="9223"/>
                      <a:pt x="1735" y="9624"/>
                      <a:pt x="2669" y="9790"/>
                    </a:cubicBezTo>
                    <a:cubicBezTo>
                      <a:pt x="3036" y="9852"/>
                      <a:pt x="3403" y="9881"/>
                      <a:pt x="3770" y="9881"/>
                    </a:cubicBezTo>
                    <a:cubicBezTo>
                      <a:pt x="4404" y="9881"/>
                      <a:pt x="5038" y="9793"/>
                      <a:pt x="5672" y="9624"/>
                    </a:cubicBezTo>
                    <a:cubicBezTo>
                      <a:pt x="6706" y="9357"/>
                      <a:pt x="7473" y="8489"/>
                      <a:pt x="7673" y="7422"/>
                    </a:cubicBezTo>
                    <a:cubicBezTo>
                      <a:pt x="7706" y="7122"/>
                      <a:pt x="7706" y="6822"/>
                      <a:pt x="7740" y="6521"/>
                    </a:cubicBezTo>
                    <a:cubicBezTo>
                      <a:pt x="7873" y="5821"/>
                      <a:pt x="8140" y="5154"/>
                      <a:pt x="8607" y="4587"/>
                    </a:cubicBezTo>
                    <a:cubicBezTo>
                      <a:pt x="8840" y="4253"/>
                      <a:pt x="9074" y="3920"/>
                      <a:pt x="9241" y="3553"/>
                    </a:cubicBezTo>
                    <a:cubicBezTo>
                      <a:pt x="9541" y="2852"/>
                      <a:pt x="9307" y="2085"/>
                      <a:pt x="9107" y="1418"/>
                    </a:cubicBezTo>
                    <a:cubicBezTo>
                      <a:pt x="8980" y="845"/>
                      <a:pt x="8792" y="212"/>
                      <a:pt x="8602" y="212"/>
                    </a:cubicBezTo>
                    <a:cubicBezTo>
                      <a:pt x="8592" y="212"/>
                      <a:pt x="8583" y="214"/>
                      <a:pt x="8574" y="217"/>
                    </a:cubicBezTo>
                    <a:cubicBezTo>
                      <a:pt x="8574" y="517"/>
                      <a:pt x="8574" y="550"/>
                      <a:pt x="8373" y="751"/>
                    </a:cubicBezTo>
                    <a:cubicBezTo>
                      <a:pt x="8140" y="951"/>
                      <a:pt x="8073" y="1418"/>
                      <a:pt x="7773" y="1651"/>
                    </a:cubicBezTo>
                    <a:cubicBezTo>
                      <a:pt x="7873" y="1384"/>
                      <a:pt x="7940" y="1118"/>
                      <a:pt x="7973" y="851"/>
                    </a:cubicBezTo>
                    <a:cubicBezTo>
                      <a:pt x="8007" y="751"/>
                      <a:pt x="7973" y="651"/>
                      <a:pt x="7940" y="550"/>
                    </a:cubicBezTo>
                    <a:cubicBezTo>
                      <a:pt x="7840" y="450"/>
                      <a:pt x="7706" y="417"/>
                      <a:pt x="7573" y="384"/>
                    </a:cubicBezTo>
                    <a:cubicBezTo>
                      <a:pt x="7139" y="217"/>
                      <a:pt x="6706" y="117"/>
                      <a:pt x="6239" y="50"/>
                    </a:cubicBezTo>
                    <a:cubicBezTo>
                      <a:pt x="5938" y="17"/>
                      <a:pt x="5630" y="0"/>
                      <a:pt x="53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40"/>
              <p:cNvSpPr/>
              <p:nvPr/>
            </p:nvSpPr>
            <p:spPr>
              <a:xfrm>
                <a:off x="7476389" y="4104331"/>
                <a:ext cx="86038" cy="22426"/>
              </a:xfrm>
              <a:custGeom>
                <a:avLst/>
                <a:gdLst/>
                <a:ahLst/>
                <a:cxnLst/>
                <a:rect l="l" t="t" r="r" b="b"/>
                <a:pathLst>
                  <a:path w="4504" h="1174" extrusionOk="0">
                    <a:moveTo>
                      <a:pt x="2216" y="1"/>
                    </a:moveTo>
                    <a:cubicBezTo>
                      <a:pt x="1657" y="1"/>
                      <a:pt x="1102" y="44"/>
                      <a:pt x="567" y="146"/>
                    </a:cubicBezTo>
                    <a:cubicBezTo>
                      <a:pt x="567" y="146"/>
                      <a:pt x="0" y="513"/>
                      <a:pt x="133" y="880"/>
                    </a:cubicBezTo>
                    <a:cubicBezTo>
                      <a:pt x="425" y="661"/>
                      <a:pt x="1283" y="584"/>
                      <a:pt x="1920" y="584"/>
                    </a:cubicBezTo>
                    <a:cubicBezTo>
                      <a:pt x="2158" y="584"/>
                      <a:pt x="2366" y="595"/>
                      <a:pt x="2502" y="613"/>
                    </a:cubicBezTo>
                    <a:cubicBezTo>
                      <a:pt x="3036" y="646"/>
                      <a:pt x="3503" y="813"/>
                      <a:pt x="3936" y="1113"/>
                    </a:cubicBezTo>
                    <a:cubicBezTo>
                      <a:pt x="3992" y="1155"/>
                      <a:pt x="4054" y="1174"/>
                      <a:pt x="4117" y="1174"/>
                    </a:cubicBezTo>
                    <a:cubicBezTo>
                      <a:pt x="4204" y="1174"/>
                      <a:pt x="4292" y="1138"/>
                      <a:pt x="4370" y="1080"/>
                    </a:cubicBezTo>
                    <a:cubicBezTo>
                      <a:pt x="4503" y="947"/>
                      <a:pt x="4470" y="713"/>
                      <a:pt x="4336" y="613"/>
                    </a:cubicBezTo>
                    <a:cubicBezTo>
                      <a:pt x="3836" y="279"/>
                      <a:pt x="3302" y="46"/>
                      <a:pt x="2735" y="13"/>
                    </a:cubicBezTo>
                    <a:cubicBezTo>
                      <a:pt x="2562" y="5"/>
                      <a:pt x="2389" y="1"/>
                      <a:pt x="22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40"/>
              <p:cNvSpPr/>
              <p:nvPr/>
            </p:nvSpPr>
            <p:spPr>
              <a:xfrm>
                <a:off x="7460457" y="4126642"/>
                <a:ext cx="86668" cy="23439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227" extrusionOk="0">
                    <a:moveTo>
                      <a:pt x="1748" y="0"/>
                    </a:moveTo>
                    <a:cubicBezTo>
                      <a:pt x="864" y="0"/>
                      <a:pt x="634" y="179"/>
                      <a:pt x="634" y="179"/>
                    </a:cubicBezTo>
                    <a:cubicBezTo>
                      <a:pt x="334" y="312"/>
                      <a:pt x="100" y="546"/>
                      <a:pt x="0" y="846"/>
                    </a:cubicBezTo>
                    <a:cubicBezTo>
                      <a:pt x="335" y="658"/>
                      <a:pt x="1075" y="601"/>
                      <a:pt x="1705" y="601"/>
                    </a:cubicBezTo>
                    <a:cubicBezTo>
                      <a:pt x="2080" y="601"/>
                      <a:pt x="2415" y="621"/>
                      <a:pt x="2602" y="646"/>
                    </a:cubicBezTo>
                    <a:cubicBezTo>
                      <a:pt x="3102" y="679"/>
                      <a:pt x="3569" y="879"/>
                      <a:pt x="4003" y="1180"/>
                    </a:cubicBezTo>
                    <a:cubicBezTo>
                      <a:pt x="4048" y="1210"/>
                      <a:pt x="4113" y="1226"/>
                      <a:pt x="4180" y="1226"/>
                    </a:cubicBezTo>
                    <a:cubicBezTo>
                      <a:pt x="4263" y="1226"/>
                      <a:pt x="4348" y="1201"/>
                      <a:pt x="4403" y="1146"/>
                    </a:cubicBezTo>
                    <a:cubicBezTo>
                      <a:pt x="4537" y="1013"/>
                      <a:pt x="4537" y="779"/>
                      <a:pt x="4370" y="679"/>
                    </a:cubicBezTo>
                    <a:cubicBezTo>
                      <a:pt x="3669" y="312"/>
                      <a:pt x="2936" y="79"/>
                      <a:pt x="2168" y="12"/>
                    </a:cubicBezTo>
                    <a:cubicBezTo>
                      <a:pt x="2014" y="4"/>
                      <a:pt x="1874" y="0"/>
                      <a:pt x="17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40"/>
              <p:cNvSpPr/>
              <p:nvPr/>
            </p:nvSpPr>
            <p:spPr>
              <a:xfrm>
                <a:off x="7490391" y="4081369"/>
                <a:ext cx="80956" cy="21567"/>
              </a:xfrm>
              <a:custGeom>
                <a:avLst/>
                <a:gdLst/>
                <a:ahLst/>
                <a:cxnLst/>
                <a:rect l="l" t="t" r="r" b="b"/>
                <a:pathLst>
                  <a:path w="4238" h="1129" extrusionOk="0">
                    <a:moveTo>
                      <a:pt x="1796" y="0"/>
                    </a:moveTo>
                    <a:cubicBezTo>
                      <a:pt x="1320" y="0"/>
                      <a:pt x="844" y="67"/>
                      <a:pt x="368" y="181"/>
                    </a:cubicBezTo>
                    <a:cubicBezTo>
                      <a:pt x="168" y="281"/>
                      <a:pt x="1" y="648"/>
                      <a:pt x="134" y="714"/>
                    </a:cubicBezTo>
                    <a:cubicBezTo>
                      <a:pt x="604" y="591"/>
                      <a:pt x="1093" y="522"/>
                      <a:pt x="1572" y="522"/>
                    </a:cubicBezTo>
                    <a:cubicBezTo>
                      <a:pt x="1739" y="522"/>
                      <a:pt x="1905" y="530"/>
                      <a:pt x="2069" y="547"/>
                    </a:cubicBezTo>
                    <a:cubicBezTo>
                      <a:pt x="2536" y="581"/>
                      <a:pt x="3003" y="714"/>
                      <a:pt x="3403" y="914"/>
                    </a:cubicBezTo>
                    <a:cubicBezTo>
                      <a:pt x="3537" y="948"/>
                      <a:pt x="3637" y="1014"/>
                      <a:pt x="3770" y="1081"/>
                    </a:cubicBezTo>
                    <a:cubicBezTo>
                      <a:pt x="3813" y="1113"/>
                      <a:pt x="3863" y="1128"/>
                      <a:pt x="3913" y="1128"/>
                    </a:cubicBezTo>
                    <a:cubicBezTo>
                      <a:pt x="4018" y="1128"/>
                      <a:pt x="4125" y="1061"/>
                      <a:pt x="4171" y="948"/>
                    </a:cubicBezTo>
                    <a:cubicBezTo>
                      <a:pt x="4237" y="814"/>
                      <a:pt x="4204" y="681"/>
                      <a:pt x="4070" y="581"/>
                    </a:cubicBezTo>
                    <a:cubicBezTo>
                      <a:pt x="3570" y="281"/>
                      <a:pt x="3036" y="114"/>
                      <a:pt x="2469" y="47"/>
                    </a:cubicBezTo>
                    <a:cubicBezTo>
                      <a:pt x="2245" y="15"/>
                      <a:pt x="2020" y="0"/>
                      <a:pt x="17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40"/>
              <p:cNvSpPr/>
              <p:nvPr/>
            </p:nvSpPr>
            <p:spPr>
              <a:xfrm>
                <a:off x="7243166" y="3847135"/>
                <a:ext cx="87318" cy="161875"/>
              </a:xfrm>
              <a:custGeom>
                <a:avLst/>
                <a:gdLst/>
                <a:ahLst/>
                <a:cxnLst/>
                <a:rect l="l" t="t" r="r" b="b"/>
                <a:pathLst>
                  <a:path w="4571" h="8474" extrusionOk="0">
                    <a:moveTo>
                      <a:pt x="0" y="0"/>
                    </a:moveTo>
                    <a:lnTo>
                      <a:pt x="0" y="7439"/>
                    </a:lnTo>
                    <a:lnTo>
                      <a:pt x="3703" y="8473"/>
                    </a:lnTo>
                    <a:lnTo>
                      <a:pt x="4570" y="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166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40"/>
              <p:cNvSpPr/>
              <p:nvPr/>
            </p:nvSpPr>
            <p:spPr>
              <a:xfrm>
                <a:off x="7092142" y="4038924"/>
                <a:ext cx="251714" cy="84414"/>
              </a:xfrm>
              <a:custGeom>
                <a:avLst/>
                <a:gdLst/>
                <a:ahLst/>
                <a:cxnLst/>
                <a:rect l="l" t="t" r="r" b="b"/>
                <a:pathLst>
                  <a:path w="13177" h="4419" extrusionOk="0">
                    <a:moveTo>
                      <a:pt x="13043" y="1"/>
                    </a:moveTo>
                    <a:lnTo>
                      <a:pt x="101" y="2436"/>
                    </a:lnTo>
                    <a:cubicBezTo>
                      <a:pt x="1" y="2769"/>
                      <a:pt x="1" y="3103"/>
                      <a:pt x="134" y="3437"/>
                    </a:cubicBezTo>
                    <a:cubicBezTo>
                      <a:pt x="289" y="3684"/>
                      <a:pt x="1561" y="4418"/>
                      <a:pt x="3366" y="4418"/>
                    </a:cubicBezTo>
                    <a:cubicBezTo>
                      <a:pt x="3508" y="4418"/>
                      <a:pt x="3654" y="4414"/>
                      <a:pt x="3803" y="4404"/>
                    </a:cubicBezTo>
                    <a:cubicBezTo>
                      <a:pt x="5304" y="4304"/>
                      <a:pt x="6739" y="3804"/>
                      <a:pt x="7973" y="2970"/>
                    </a:cubicBezTo>
                    <a:cubicBezTo>
                      <a:pt x="8740" y="2436"/>
                      <a:pt x="9541" y="2336"/>
                      <a:pt x="10542" y="2302"/>
                    </a:cubicBezTo>
                    <a:cubicBezTo>
                      <a:pt x="11542" y="2236"/>
                      <a:pt x="12843" y="1735"/>
                      <a:pt x="13077" y="1268"/>
                    </a:cubicBezTo>
                    <a:cubicBezTo>
                      <a:pt x="13177" y="835"/>
                      <a:pt x="13177" y="401"/>
                      <a:pt x="130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40"/>
              <p:cNvSpPr/>
              <p:nvPr/>
            </p:nvSpPr>
            <p:spPr>
              <a:xfrm>
                <a:off x="7086411" y="3961157"/>
                <a:ext cx="259355" cy="148694"/>
              </a:xfrm>
              <a:custGeom>
                <a:avLst/>
                <a:gdLst/>
                <a:ahLst/>
                <a:cxnLst/>
                <a:rect l="l" t="t" r="r" b="b"/>
                <a:pathLst>
                  <a:path w="13577" h="7784" extrusionOk="0">
                    <a:moveTo>
                      <a:pt x="12164" y="0"/>
                    </a:moveTo>
                    <a:cubicBezTo>
                      <a:pt x="12157" y="0"/>
                      <a:pt x="12150" y="1"/>
                      <a:pt x="12142" y="2"/>
                    </a:cubicBezTo>
                    <a:cubicBezTo>
                      <a:pt x="12142" y="136"/>
                      <a:pt x="12076" y="269"/>
                      <a:pt x="11976" y="369"/>
                    </a:cubicBezTo>
                    <a:cubicBezTo>
                      <a:pt x="11842" y="503"/>
                      <a:pt x="11675" y="569"/>
                      <a:pt x="11542" y="669"/>
                    </a:cubicBezTo>
                    <a:cubicBezTo>
                      <a:pt x="11309" y="903"/>
                      <a:pt x="11142" y="1170"/>
                      <a:pt x="11008" y="1470"/>
                    </a:cubicBezTo>
                    <a:cubicBezTo>
                      <a:pt x="10942" y="1603"/>
                      <a:pt x="10842" y="1703"/>
                      <a:pt x="10741" y="1770"/>
                    </a:cubicBezTo>
                    <a:cubicBezTo>
                      <a:pt x="10718" y="1775"/>
                      <a:pt x="10696" y="1777"/>
                      <a:pt x="10673" y="1777"/>
                    </a:cubicBezTo>
                    <a:cubicBezTo>
                      <a:pt x="10537" y="1777"/>
                      <a:pt x="10423" y="1699"/>
                      <a:pt x="10308" y="1670"/>
                    </a:cubicBezTo>
                    <a:cubicBezTo>
                      <a:pt x="10202" y="1607"/>
                      <a:pt x="10083" y="1583"/>
                      <a:pt x="9959" y="1583"/>
                    </a:cubicBezTo>
                    <a:cubicBezTo>
                      <a:pt x="9887" y="1583"/>
                      <a:pt x="9814" y="1591"/>
                      <a:pt x="9741" y="1603"/>
                    </a:cubicBezTo>
                    <a:cubicBezTo>
                      <a:pt x="9741" y="1403"/>
                      <a:pt x="9774" y="1236"/>
                      <a:pt x="9841" y="1036"/>
                    </a:cubicBezTo>
                    <a:cubicBezTo>
                      <a:pt x="9841" y="970"/>
                      <a:pt x="9841" y="903"/>
                      <a:pt x="9841" y="836"/>
                    </a:cubicBezTo>
                    <a:cubicBezTo>
                      <a:pt x="9807" y="803"/>
                      <a:pt x="9774" y="736"/>
                      <a:pt x="9707" y="703"/>
                    </a:cubicBezTo>
                    <a:cubicBezTo>
                      <a:pt x="9340" y="469"/>
                      <a:pt x="8940" y="302"/>
                      <a:pt x="8540" y="202"/>
                    </a:cubicBezTo>
                    <a:lnTo>
                      <a:pt x="8373" y="169"/>
                    </a:lnTo>
                    <a:lnTo>
                      <a:pt x="8106" y="169"/>
                    </a:lnTo>
                    <a:cubicBezTo>
                      <a:pt x="8006" y="202"/>
                      <a:pt x="7906" y="269"/>
                      <a:pt x="7839" y="336"/>
                    </a:cubicBezTo>
                    <a:cubicBezTo>
                      <a:pt x="7639" y="603"/>
                      <a:pt x="7472" y="870"/>
                      <a:pt x="7339" y="1170"/>
                    </a:cubicBezTo>
                    <a:cubicBezTo>
                      <a:pt x="6905" y="1837"/>
                      <a:pt x="6038" y="2404"/>
                      <a:pt x="5037" y="2938"/>
                    </a:cubicBezTo>
                    <a:cubicBezTo>
                      <a:pt x="4404" y="3305"/>
                      <a:pt x="3736" y="3571"/>
                      <a:pt x="3069" y="3872"/>
                    </a:cubicBezTo>
                    <a:cubicBezTo>
                      <a:pt x="2402" y="4172"/>
                      <a:pt x="1468" y="4372"/>
                      <a:pt x="901" y="4739"/>
                    </a:cubicBezTo>
                    <a:cubicBezTo>
                      <a:pt x="134" y="5273"/>
                      <a:pt x="0" y="6607"/>
                      <a:pt x="901" y="7141"/>
                    </a:cubicBezTo>
                    <a:cubicBezTo>
                      <a:pt x="1439" y="7454"/>
                      <a:pt x="2534" y="7783"/>
                      <a:pt x="3842" y="7783"/>
                    </a:cubicBezTo>
                    <a:cubicBezTo>
                      <a:pt x="4481" y="7783"/>
                      <a:pt x="5171" y="7705"/>
                      <a:pt x="5871" y="7508"/>
                    </a:cubicBezTo>
                    <a:cubicBezTo>
                      <a:pt x="7039" y="7174"/>
                      <a:pt x="8340" y="5906"/>
                      <a:pt x="9874" y="5806"/>
                    </a:cubicBezTo>
                    <a:cubicBezTo>
                      <a:pt x="10875" y="5706"/>
                      <a:pt x="12710" y="5439"/>
                      <a:pt x="13343" y="4706"/>
                    </a:cubicBezTo>
                    <a:cubicBezTo>
                      <a:pt x="13577" y="4372"/>
                      <a:pt x="13243" y="3338"/>
                      <a:pt x="13010" y="2437"/>
                    </a:cubicBezTo>
                    <a:cubicBezTo>
                      <a:pt x="12716" y="1458"/>
                      <a:pt x="12486" y="0"/>
                      <a:pt x="121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40"/>
              <p:cNvSpPr/>
              <p:nvPr/>
            </p:nvSpPr>
            <p:spPr>
              <a:xfrm>
                <a:off x="7200472" y="3997357"/>
                <a:ext cx="50354" cy="25043"/>
              </a:xfrm>
              <a:custGeom>
                <a:avLst/>
                <a:gdLst/>
                <a:ahLst/>
                <a:cxnLst/>
                <a:rect l="l" t="t" r="r" b="b"/>
                <a:pathLst>
                  <a:path w="2636" h="1311" extrusionOk="0">
                    <a:moveTo>
                      <a:pt x="855" y="0"/>
                    </a:moveTo>
                    <a:cubicBezTo>
                      <a:pt x="812" y="0"/>
                      <a:pt x="772" y="3"/>
                      <a:pt x="734" y="9"/>
                    </a:cubicBezTo>
                    <a:cubicBezTo>
                      <a:pt x="434" y="42"/>
                      <a:pt x="134" y="242"/>
                      <a:pt x="0" y="509"/>
                    </a:cubicBezTo>
                    <a:cubicBezTo>
                      <a:pt x="42" y="507"/>
                      <a:pt x="83" y="506"/>
                      <a:pt x="124" y="506"/>
                    </a:cubicBezTo>
                    <a:cubicBezTo>
                      <a:pt x="812" y="506"/>
                      <a:pt x="1465" y="769"/>
                      <a:pt x="1968" y="1209"/>
                    </a:cubicBezTo>
                    <a:cubicBezTo>
                      <a:pt x="2055" y="1274"/>
                      <a:pt x="2155" y="1311"/>
                      <a:pt x="2251" y="1311"/>
                    </a:cubicBezTo>
                    <a:cubicBezTo>
                      <a:pt x="2303" y="1311"/>
                      <a:pt x="2355" y="1300"/>
                      <a:pt x="2402" y="1276"/>
                    </a:cubicBezTo>
                    <a:cubicBezTo>
                      <a:pt x="2636" y="1143"/>
                      <a:pt x="2636" y="809"/>
                      <a:pt x="2435" y="676"/>
                    </a:cubicBezTo>
                    <a:cubicBezTo>
                      <a:pt x="2009" y="310"/>
                      <a:pt x="1304" y="0"/>
                      <a:pt x="8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40"/>
              <p:cNvSpPr/>
              <p:nvPr/>
            </p:nvSpPr>
            <p:spPr>
              <a:xfrm>
                <a:off x="7174340" y="4013441"/>
                <a:ext cx="56104" cy="25387"/>
              </a:xfrm>
              <a:custGeom>
                <a:avLst/>
                <a:gdLst/>
                <a:ahLst/>
                <a:cxnLst/>
                <a:rect l="l" t="t" r="r" b="b"/>
                <a:pathLst>
                  <a:path w="2937" h="1329" extrusionOk="0">
                    <a:moveTo>
                      <a:pt x="868" y="1"/>
                    </a:moveTo>
                    <a:cubicBezTo>
                      <a:pt x="501" y="1"/>
                      <a:pt x="201" y="167"/>
                      <a:pt x="1" y="434"/>
                    </a:cubicBezTo>
                    <a:cubicBezTo>
                      <a:pt x="107" y="421"/>
                      <a:pt x="213" y="415"/>
                      <a:pt x="318" y="415"/>
                    </a:cubicBezTo>
                    <a:cubicBezTo>
                      <a:pt x="1043" y="415"/>
                      <a:pt x="1745" y="711"/>
                      <a:pt x="2269" y="1235"/>
                    </a:cubicBezTo>
                    <a:cubicBezTo>
                      <a:pt x="2327" y="1293"/>
                      <a:pt x="2408" y="1329"/>
                      <a:pt x="2491" y="1329"/>
                    </a:cubicBezTo>
                    <a:cubicBezTo>
                      <a:pt x="2552" y="1329"/>
                      <a:pt x="2613" y="1310"/>
                      <a:pt x="2669" y="1268"/>
                    </a:cubicBezTo>
                    <a:cubicBezTo>
                      <a:pt x="2903" y="1135"/>
                      <a:pt x="2936" y="834"/>
                      <a:pt x="2736" y="701"/>
                    </a:cubicBezTo>
                    <a:cubicBezTo>
                      <a:pt x="2202" y="267"/>
                      <a:pt x="1535" y="34"/>
                      <a:pt x="8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40"/>
              <p:cNvSpPr/>
              <p:nvPr/>
            </p:nvSpPr>
            <p:spPr>
              <a:xfrm>
                <a:off x="7145667" y="4027462"/>
                <a:ext cx="54824" cy="25540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1337" extrusionOk="0">
                    <a:moveTo>
                      <a:pt x="901" y="0"/>
                    </a:moveTo>
                    <a:cubicBezTo>
                      <a:pt x="534" y="0"/>
                      <a:pt x="234" y="134"/>
                      <a:pt x="1" y="401"/>
                    </a:cubicBezTo>
                    <a:cubicBezTo>
                      <a:pt x="99" y="389"/>
                      <a:pt x="198" y="383"/>
                      <a:pt x="296" y="383"/>
                    </a:cubicBezTo>
                    <a:cubicBezTo>
                      <a:pt x="1028" y="383"/>
                      <a:pt x="1736" y="705"/>
                      <a:pt x="2236" y="1235"/>
                    </a:cubicBezTo>
                    <a:cubicBezTo>
                      <a:pt x="2300" y="1299"/>
                      <a:pt x="2393" y="1336"/>
                      <a:pt x="2486" y="1336"/>
                    </a:cubicBezTo>
                    <a:cubicBezTo>
                      <a:pt x="2537" y="1336"/>
                      <a:pt x="2589" y="1325"/>
                      <a:pt x="2636" y="1301"/>
                    </a:cubicBezTo>
                    <a:cubicBezTo>
                      <a:pt x="2836" y="1168"/>
                      <a:pt x="2869" y="868"/>
                      <a:pt x="2703" y="701"/>
                    </a:cubicBezTo>
                    <a:cubicBezTo>
                      <a:pt x="2169" y="267"/>
                      <a:pt x="1535" y="34"/>
                      <a:pt x="9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40"/>
              <p:cNvSpPr/>
              <p:nvPr/>
            </p:nvSpPr>
            <p:spPr>
              <a:xfrm>
                <a:off x="7235525" y="2999652"/>
                <a:ext cx="354924" cy="1003645"/>
              </a:xfrm>
              <a:custGeom>
                <a:avLst/>
                <a:gdLst/>
                <a:ahLst/>
                <a:cxnLst/>
                <a:rect l="l" t="t" r="r" b="b"/>
                <a:pathLst>
                  <a:path w="18580" h="52540" extrusionOk="0">
                    <a:moveTo>
                      <a:pt x="600" y="0"/>
                    </a:moveTo>
                    <a:cubicBezTo>
                      <a:pt x="600" y="0"/>
                      <a:pt x="0" y="25885"/>
                      <a:pt x="33" y="28254"/>
                    </a:cubicBezTo>
                    <a:cubicBezTo>
                      <a:pt x="67" y="30389"/>
                      <a:pt x="267" y="48502"/>
                      <a:pt x="267" y="48502"/>
                    </a:cubicBezTo>
                    <a:cubicBezTo>
                      <a:pt x="1067" y="48781"/>
                      <a:pt x="1899" y="48915"/>
                      <a:pt x="2732" y="48915"/>
                    </a:cubicBezTo>
                    <a:cubicBezTo>
                      <a:pt x="3393" y="48915"/>
                      <a:pt x="4055" y="48831"/>
                      <a:pt x="4703" y="48668"/>
                    </a:cubicBezTo>
                    <a:cubicBezTo>
                      <a:pt x="4703" y="48668"/>
                      <a:pt x="6905" y="36827"/>
                      <a:pt x="7072" y="34558"/>
                    </a:cubicBezTo>
                    <a:cubicBezTo>
                      <a:pt x="7272" y="31589"/>
                      <a:pt x="7272" y="28254"/>
                      <a:pt x="7272" y="28254"/>
                    </a:cubicBezTo>
                    <a:lnTo>
                      <a:pt x="8706" y="15411"/>
                    </a:lnTo>
                    <a:cubicBezTo>
                      <a:pt x="8706" y="15411"/>
                      <a:pt x="9774" y="25552"/>
                      <a:pt x="10307" y="29855"/>
                    </a:cubicBezTo>
                    <a:cubicBezTo>
                      <a:pt x="10941" y="34825"/>
                      <a:pt x="13977" y="52171"/>
                      <a:pt x="13977" y="52171"/>
                    </a:cubicBezTo>
                    <a:cubicBezTo>
                      <a:pt x="14619" y="52443"/>
                      <a:pt x="15278" y="52540"/>
                      <a:pt x="15890" y="52540"/>
                    </a:cubicBezTo>
                    <a:cubicBezTo>
                      <a:pt x="17375" y="52540"/>
                      <a:pt x="18580" y="51971"/>
                      <a:pt x="18580" y="51971"/>
                    </a:cubicBezTo>
                    <a:cubicBezTo>
                      <a:pt x="18580" y="51971"/>
                      <a:pt x="18346" y="39629"/>
                      <a:pt x="18246" y="34625"/>
                    </a:cubicBezTo>
                    <a:cubicBezTo>
                      <a:pt x="18146" y="31156"/>
                      <a:pt x="18080" y="29455"/>
                      <a:pt x="18013" y="28521"/>
                    </a:cubicBezTo>
                    <a:cubicBezTo>
                      <a:pt x="18013" y="28521"/>
                      <a:pt x="17980" y="11842"/>
                      <a:pt x="17713" y="4136"/>
                    </a:cubicBezTo>
                    <a:lnTo>
                      <a:pt x="60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40"/>
              <p:cNvSpPr/>
              <p:nvPr/>
            </p:nvSpPr>
            <p:spPr>
              <a:xfrm>
                <a:off x="7296691" y="3166589"/>
                <a:ext cx="105790" cy="372785"/>
              </a:xfrm>
              <a:custGeom>
                <a:avLst/>
                <a:gdLst/>
                <a:ahLst/>
                <a:cxnLst/>
                <a:rect l="l" t="t" r="r" b="b"/>
                <a:pathLst>
                  <a:path w="5538" h="19515" extrusionOk="0">
                    <a:moveTo>
                      <a:pt x="0" y="1"/>
                    </a:moveTo>
                    <a:cubicBezTo>
                      <a:pt x="1" y="1"/>
                      <a:pt x="1068" y="1435"/>
                      <a:pt x="4170" y="2936"/>
                    </a:cubicBezTo>
                    <a:lnTo>
                      <a:pt x="4870" y="6906"/>
                    </a:lnTo>
                    <a:lnTo>
                      <a:pt x="4103" y="19515"/>
                    </a:lnTo>
                    <a:lnTo>
                      <a:pt x="5538" y="6639"/>
                    </a:lnTo>
                    <a:lnTo>
                      <a:pt x="4971" y="2302"/>
                    </a:lnTo>
                    <a:cubicBezTo>
                      <a:pt x="3203" y="1835"/>
                      <a:pt x="1501" y="1068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40"/>
              <p:cNvSpPr/>
              <p:nvPr/>
            </p:nvSpPr>
            <p:spPr>
              <a:xfrm>
                <a:off x="6801058" y="2623581"/>
                <a:ext cx="531966" cy="337751"/>
              </a:xfrm>
              <a:custGeom>
                <a:avLst/>
                <a:gdLst/>
                <a:ahLst/>
                <a:cxnLst/>
                <a:rect l="l" t="t" r="r" b="b"/>
                <a:pathLst>
                  <a:path w="27848" h="17681" extrusionOk="0">
                    <a:moveTo>
                      <a:pt x="27501" y="0"/>
                    </a:moveTo>
                    <a:cubicBezTo>
                      <a:pt x="25716" y="0"/>
                      <a:pt x="24430" y="514"/>
                      <a:pt x="23144" y="2208"/>
                    </a:cubicBezTo>
                    <a:cubicBezTo>
                      <a:pt x="22044" y="3676"/>
                      <a:pt x="16239" y="11615"/>
                      <a:pt x="16239" y="11615"/>
                    </a:cubicBezTo>
                    <a:lnTo>
                      <a:pt x="10902" y="7478"/>
                    </a:lnTo>
                    <a:cubicBezTo>
                      <a:pt x="9635" y="6511"/>
                      <a:pt x="9268" y="5210"/>
                      <a:pt x="8467" y="4343"/>
                    </a:cubicBezTo>
                    <a:cubicBezTo>
                      <a:pt x="7700" y="3442"/>
                      <a:pt x="6833" y="3242"/>
                      <a:pt x="5965" y="2475"/>
                    </a:cubicBezTo>
                    <a:cubicBezTo>
                      <a:pt x="5338" y="1964"/>
                      <a:pt x="4986" y="1534"/>
                      <a:pt x="4729" y="1534"/>
                    </a:cubicBezTo>
                    <a:cubicBezTo>
                      <a:pt x="4616" y="1534"/>
                      <a:pt x="4522" y="1615"/>
                      <a:pt x="4431" y="1808"/>
                    </a:cubicBezTo>
                    <a:cubicBezTo>
                      <a:pt x="4131" y="2442"/>
                      <a:pt x="5098" y="3542"/>
                      <a:pt x="5265" y="3809"/>
                    </a:cubicBezTo>
                    <a:cubicBezTo>
                      <a:pt x="5423" y="4063"/>
                      <a:pt x="6335" y="4648"/>
                      <a:pt x="5308" y="4648"/>
                    </a:cubicBezTo>
                    <a:cubicBezTo>
                      <a:pt x="5255" y="4648"/>
                      <a:pt x="5196" y="4646"/>
                      <a:pt x="5131" y="4643"/>
                    </a:cubicBezTo>
                    <a:cubicBezTo>
                      <a:pt x="3797" y="4576"/>
                      <a:pt x="1229" y="3075"/>
                      <a:pt x="628" y="2775"/>
                    </a:cubicBezTo>
                    <a:cubicBezTo>
                      <a:pt x="538" y="2737"/>
                      <a:pt x="461" y="2720"/>
                      <a:pt x="396" y="2720"/>
                    </a:cubicBezTo>
                    <a:cubicBezTo>
                      <a:pt x="1" y="2720"/>
                      <a:pt x="37" y="3346"/>
                      <a:pt x="295" y="3776"/>
                    </a:cubicBezTo>
                    <a:cubicBezTo>
                      <a:pt x="562" y="4276"/>
                      <a:pt x="428" y="5677"/>
                      <a:pt x="762" y="6578"/>
                    </a:cubicBezTo>
                    <a:cubicBezTo>
                      <a:pt x="1095" y="7445"/>
                      <a:pt x="1696" y="8012"/>
                      <a:pt x="2930" y="8613"/>
                    </a:cubicBezTo>
                    <a:cubicBezTo>
                      <a:pt x="4064" y="9180"/>
                      <a:pt x="6833" y="9547"/>
                      <a:pt x="7733" y="10114"/>
                    </a:cubicBezTo>
                    <a:cubicBezTo>
                      <a:pt x="9701" y="12115"/>
                      <a:pt x="13437" y="15918"/>
                      <a:pt x="14371" y="16618"/>
                    </a:cubicBezTo>
                    <a:cubicBezTo>
                      <a:pt x="15107" y="17166"/>
                      <a:pt x="15833" y="17681"/>
                      <a:pt x="16680" y="17681"/>
                    </a:cubicBezTo>
                    <a:cubicBezTo>
                      <a:pt x="17331" y="17681"/>
                      <a:pt x="18053" y="17377"/>
                      <a:pt x="18908" y="16552"/>
                    </a:cubicBezTo>
                    <a:cubicBezTo>
                      <a:pt x="20909" y="14650"/>
                      <a:pt x="26647" y="7145"/>
                      <a:pt x="26647" y="7145"/>
                    </a:cubicBezTo>
                    <a:lnTo>
                      <a:pt x="27848" y="6"/>
                    </a:lnTo>
                    <a:cubicBezTo>
                      <a:pt x="27730" y="2"/>
                      <a:pt x="27614" y="0"/>
                      <a:pt x="27501" y="0"/>
                    </a:cubicBezTo>
                    <a:close/>
                  </a:path>
                </a:pathLst>
              </a:custGeom>
              <a:solidFill>
                <a:srgbClr val="B166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40"/>
              <p:cNvSpPr/>
              <p:nvPr/>
            </p:nvSpPr>
            <p:spPr>
              <a:xfrm>
                <a:off x="7111263" y="2837166"/>
                <a:ext cx="29972" cy="52264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2736" extrusionOk="0">
                    <a:moveTo>
                      <a:pt x="301" y="0"/>
                    </a:moveTo>
                    <a:lnTo>
                      <a:pt x="0" y="434"/>
                    </a:lnTo>
                    <a:cubicBezTo>
                      <a:pt x="734" y="1001"/>
                      <a:pt x="1501" y="2202"/>
                      <a:pt x="1568" y="2735"/>
                    </a:cubicBezTo>
                    <a:cubicBezTo>
                      <a:pt x="1535" y="1701"/>
                      <a:pt x="1101" y="701"/>
                      <a:pt x="301" y="0"/>
                    </a:cubicBezTo>
                    <a:close/>
                  </a:path>
                </a:pathLst>
              </a:custGeom>
              <a:solidFill>
                <a:srgbClr val="9A4A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40"/>
              <p:cNvSpPr/>
              <p:nvPr/>
            </p:nvSpPr>
            <p:spPr>
              <a:xfrm>
                <a:off x="7139306" y="2620506"/>
                <a:ext cx="202639" cy="249173"/>
              </a:xfrm>
              <a:custGeom>
                <a:avLst/>
                <a:gdLst/>
                <a:ahLst/>
                <a:cxnLst/>
                <a:rect l="l" t="t" r="r" b="b"/>
                <a:pathLst>
                  <a:path w="10608" h="13044" extrusionOk="0">
                    <a:moveTo>
                      <a:pt x="10567" y="0"/>
                    </a:moveTo>
                    <a:cubicBezTo>
                      <a:pt x="10220" y="0"/>
                      <a:pt x="7753" y="29"/>
                      <a:pt x="6638" y="835"/>
                    </a:cubicBezTo>
                    <a:cubicBezTo>
                      <a:pt x="5437" y="1669"/>
                      <a:pt x="4537" y="2903"/>
                      <a:pt x="2569" y="5771"/>
                    </a:cubicBezTo>
                    <a:cubicBezTo>
                      <a:pt x="834" y="8273"/>
                      <a:pt x="0" y="9474"/>
                      <a:pt x="0" y="9474"/>
                    </a:cubicBezTo>
                    <a:cubicBezTo>
                      <a:pt x="1134" y="11142"/>
                      <a:pt x="2769" y="12376"/>
                      <a:pt x="4670" y="13043"/>
                    </a:cubicBezTo>
                    <a:lnTo>
                      <a:pt x="9807" y="6672"/>
                    </a:lnTo>
                    <a:lnTo>
                      <a:pt x="10608" y="1"/>
                    </a:lnTo>
                    <a:cubicBezTo>
                      <a:pt x="10608" y="1"/>
                      <a:pt x="10594" y="0"/>
                      <a:pt x="105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40"/>
              <p:cNvSpPr/>
              <p:nvPr/>
            </p:nvSpPr>
            <p:spPr>
              <a:xfrm>
                <a:off x="7243797" y="2617755"/>
                <a:ext cx="360674" cy="511068"/>
              </a:xfrm>
              <a:custGeom>
                <a:avLst/>
                <a:gdLst/>
                <a:ahLst/>
                <a:cxnLst/>
                <a:rect l="l" t="t" r="r" b="b"/>
                <a:pathLst>
                  <a:path w="18881" h="26754" extrusionOk="0">
                    <a:moveTo>
                      <a:pt x="9309" y="0"/>
                    </a:moveTo>
                    <a:cubicBezTo>
                      <a:pt x="7940" y="0"/>
                      <a:pt x="5627" y="45"/>
                      <a:pt x="4070" y="311"/>
                    </a:cubicBezTo>
                    <a:cubicBezTo>
                      <a:pt x="1735" y="712"/>
                      <a:pt x="1168" y="2380"/>
                      <a:pt x="534" y="6916"/>
                    </a:cubicBezTo>
                    <a:cubicBezTo>
                      <a:pt x="167" y="9451"/>
                      <a:pt x="1" y="24429"/>
                      <a:pt x="1" y="24429"/>
                    </a:cubicBezTo>
                    <a:cubicBezTo>
                      <a:pt x="2501" y="26091"/>
                      <a:pt x="6149" y="26753"/>
                      <a:pt x="9491" y="26753"/>
                    </a:cubicBezTo>
                    <a:cubicBezTo>
                      <a:pt x="13059" y="26753"/>
                      <a:pt x="16277" y="25998"/>
                      <a:pt x="17380" y="24896"/>
                    </a:cubicBezTo>
                    <a:lnTo>
                      <a:pt x="16979" y="16556"/>
                    </a:lnTo>
                    <a:cubicBezTo>
                      <a:pt x="16979" y="16556"/>
                      <a:pt x="18147" y="8684"/>
                      <a:pt x="18747" y="3881"/>
                    </a:cubicBezTo>
                    <a:cubicBezTo>
                      <a:pt x="18881" y="2580"/>
                      <a:pt x="16813" y="778"/>
                      <a:pt x="15745" y="345"/>
                    </a:cubicBezTo>
                    <a:cubicBezTo>
                      <a:pt x="14211" y="178"/>
                      <a:pt x="12009" y="178"/>
                      <a:pt x="10441" y="11"/>
                    </a:cubicBezTo>
                    <a:cubicBezTo>
                      <a:pt x="10441" y="11"/>
                      <a:pt x="9993" y="0"/>
                      <a:pt x="930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40"/>
              <p:cNvSpPr/>
              <p:nvPr/>
            </p:nvSpPr>
            <p:spPr>
              <a:xfrm>
                <a:off x="7522903" y="2626122"/>
                <a:ext cx="531489" cy="337522"/>
              </a:xfrm>
              <a:custGeom>
                <a:avLst/>
                <a:gdLst/>
                <a:ahLst/>
                <a:cxnLst/>
                <a:rect l="l" t="t" r="r" b="b"/>
                <a:pathLst>
                  <a:path w="27823" h="17669" extrusionOk="0">
                    <a:moveTo>
                      <a:pt x="342" y="1"/>
                    </a:moveTo>
                    <a:cubicBezTo>
                      <a:pt x="230" y="1"/>
                      <a:pt x="116" y="3"/>
                      <a:pt x="0" y="7"/>
                    </a:cubicBezTo>
                    <a:lnTo>
                      <a:pt x="2402" y="8713"/>
                    </a:lnTo>
                    <a:cubicBezTo>
                      <a:pt x="2402" y="8713"/>
                      <a:pt x="6938" y="14651"/>
                      <a:pt x="8906" y="16552"/>
                    </a:cubicBezTo>
                    <a:cubicBezTo>
                      <a:pt x="9766" y="17368"/>
                      <a:pt x="10483" y="17668"/>
                      <a:pt x="11125" y="17668"/>
                    </a:cubicBezTo>
                    <a:cubicBezTo>
                      <a:pt x="11980" y="17668"/>
                      <a:pt x="12700" y="17138"/>
                      <a:pt x="13443" y="16585"/>
                    </a:cubicBezTo>
                    <a:cubicBezTo>
                      <a:pt x="14377" y="15885"/>
                      <a:pt x="18113" y="12116"/>
                      <a:pt x="20081" y="10081"/>
                    </a:cubicBezTo>
                    <a:cubicBezTo>
                      <a:pt x="20982" y="9514"/>
                      <a:pt x="23750" y="9180"/>
                      <a:pt x="24885" y="8613"/>
                    </a:cubicBezTo>
                    <a:cubicBezTo>
                      <a:pt x="26119" y="7979"/>
                      <a:pt x="26719" y="7446"/>
                      <a:pt x="27053" y="6545"/>
                    </a:cubicBezTo>
                    <a:cubicBezTo>
                      <a:pt x="27386" y="5644"/>
                      <a:pt x="27253" y="4243"/>
                      <a:pt x="27553" y="3743"/>
                    </a:cubicBezTo>
                    <a:cubicBezTo>
                      <a:pt x="27809" y="3316"/>
                      <a:pt x="27823" y="2719"/>
                      <a:pt x="27448" y="2719"/>
                    </a:cubicBezTo>
                    <a:cubicBezTo>
                      <a:pt x="27383" y="2719"/>
                      <a:pt x="27308" y="2736"/>
                      <a:pt x="27220" y="2776"/>
                    </a:cubicBezTo>
                    <a:cubicBezTo>
                      <a:pt x="26586" y="3042"/>
                      <a:pt x="24051" y="4577"/>
                      <a:pt x="22716" y="4644"/>
                    </a:cubicBezTo>
                    <a:cubicBezTo>
                      <a:pt x="22650" y="4647"/>
                      <a:pt x="22590" y="4648"/>
                      <a:pt x="22535" y="4648"/>
                    </a:cubicBezTo>
                    <a:cubicBezTo>
                      <a:pt x="21479" y="4648"/>
                      <a:pt x="22391" y="4063"/>
                      <a:pt x="22550" y="3810"/>
                    </a:cubicBezTo>
                    <a:cubicBezTo>
                      <a:pt x="22716" y="3543"/>
                      <a:pt x="23684" y="2442"/>
                      <a:pt x="23384" y="1808"/>
                    </a:cubicBezTo>
                    <a:cubicBezTo>
                      <a:pt x="23292" y="1616"/>
                      <a:pt x="23198" y="1534"/>
                      <a:pt x="23087" y="1534"/>
                    </a:cubicBezTo>
                    <a:cubicBezTo>
                      <a:pt x="22832" y="1534"/>
                      <a:pt x="22486" y="1964"/>
                      <a:pt x="21882" y="2475"/>
                    </a:cubicBezTo>
                    <a:cubicBezTo>
                      <a:pt x="20982" y="3209"/>
                      <a:pt x="20148" y="3443"/>
                      <a:pt x="19347" y="4310"/>
                    </a:cubicBezTo>
                    <a:cubicBezTo>
                      <a:pt x="18580" y="5211"/>
                      <a:pt x="18213" y="6478"/>
                      <a:pt x="16946" y="7479"/>
                    </a:cubicBezTo>
                    <a:lnTo>
                      <a:pt x="11608" y="11615"/>
                    </a:lnTo>
                    <a:cubicBezTo>
                      <a:pt x="11608" y="11615"/>
                      <a:pt x="5804" y="3676"/>
                      <a:pt x="4670" y="2175"/>
                    </a:cubicBezTo>
                    <a:cubicBezTo>
                      <a:pt x="3384" y="513"/>
                      <a:pt x="2099" y="1"/>
                      <a:pt x="342" y="1"/>
                    </a:cubicBezTo>
                    <a:close/>
                  </a:path>
                </a:pathLst>
              </a:custGeom>
              <a:solidFill>
                <a:srgbClr val="B166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40"/>
              <p:cNvSpPr/>
              <p:nvPr/>
            </p:nvSpPr>
            <p:spPr>
              <a:xfrm>
                <a:off x="7714692" y="2839707"/>
                <a:ext cx="29972" cy="52264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2736" extrusionOk="0">
                    <a:moveTo>
                      <a:pt x="1235" y="1"/>
                    </a:moveTo>
                    <a:cubicBezTo>
                      <a:pt x="468" y="701"/>
                      <a:pt x="1" y="1702"/>
                      <a:pt x="1" y="2736"/>
                    </a:cubicBezTo>
                    <a:cubicBezTo>
                      <a:pt x="67" y="2202"/>
                      <a:pt x="835" y="968"/>
                      <a:pt x="1568" y="434"/>
                    </a:cubicBezTo>
                    <a:lnTo>
                      <a:pt x="1235" y="1"/>
                    </a:lnTo>
                    <a:close/>
                  </a:path>
                </a:pathLst>
              </a:custGeom>
              <a:solidFill>
                <a:srgbClr val="9A4A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40"/>
              <p:cNvSpPr/>
              <p:nvPr/>
            </p:nvSpPr>
            <p:spPr>
              <a:xfrm>
                <a:off x="7490391" y="2622225"/>
                <a:ext cx="225601" cy="249364"/>
              </a:xfrm>
              <a:custGeom>
                <a:avLst/>
                <a:gdLst/>
                <a:ahLst/>
                <a:cxnLst/>
                <a:rect l="l" t="t" r="r" b="b"/>
                <a:pathLst>
                  <a:path w="11810" h="13054" extrusionOk="0">
                    <a:moveTo>
                      <a:pt x="1813" y="0"/>
                    </a:moveTo>
                    <a:cubicBezTo>
                      <a:pt x="1558" y="0"/>
                      <a:pt x="1402" y="11"/>
                      <a:pt x="1402" y="11"/>
                    </a:cubicBezTo>
                    <a:cubicBezTo>
                      <a:pt x="1" y="2913"/>
                      <a:pt x="1802" y="6449"/>
                      <a:pt x="3637" y="8750"/>
                    </a:cubicBezTo>
                    <a:lnTo>
                      <a:pt x="7139" y="13053"/>
                    </a:lnTo>
                    <a:cubicBezTo>
                      <a:pt x="9041" y="12420"/>
                      <a:pt x="10675" y="11152"/>
                      <a:pt x="11809" y="9484"/>
                    </a:cubicBezTo>
                    <a:cubicBezTo>
                      <a:pt x="11809" y="9484"/>
                      <a:pt x="10975" y="8283"/>
                      <a:pt x="9274" y="5782"/>
                    </a:cubicBezTo>
                    <a:cubicBezTo>
                      <a:pt x="7273" y="2913"/>
                      <a:pt x="6372" y="1745"/>
                      <a:pt x="5205" y="845"/>
                    </a:cubicBezTo>
                    <a:cubicBezTo>
                      <a:pt x="4229" y="94"/>
                      <a:pt x="2578" y="0"/>
                      <a:pt x="18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40"/>
              <p:cNvSpPr/>
              <p:nvPr/>
            </p:nvSpPr>
            <p:spPr>
              <a:xfrm>
                <a:off x="7234876" y="2310816"/>
                <a:ext cx="216470" cy="184950"/>
              </a:xfrm>
              <a:custGeom>
                <a:avLst/>
                <a:gdLst/>
                <a:ahLst/>
                <a:cxnLst/>
                <a:rect l="l" t="t" r="r" b="b"/>
                <a:pathLst>
                  <a:path w="11332" h="9682" extrusionOk="0">
                    <a:moveTo>
                      <a:pt x="6499" y="1"/>
                    </a:moveTo>
                    <a:cubicBezTo>
                      <a:pt x="6479" y="1"/>
                      <a:pt x="6459" y="1"/>
                      <a:pt x="6439" y="1"/>
                    </a:cubicBezTo>
                    <a:cubicBezTo>
                      <a:pt x="2102" y="34"/>
                      <a:pt x="1" y="5271"/>
                      <a:pt x="3070" y="8274"/>
                    </a:cubicBezTo>
                    <a:cubicBezTo>
                      <a:pt x="4053" y="9247"/>
                      <a:pt x="5257" y="9682"/>
                      <a:pt x="6436" y="9682"/>
                    </a:cubicBezTo>
                    <a:cubicBezTo>
                      <a:pt x="8937" y="9682"/>
                      <a:pt x="11331" y="7728"/>
                      <a:pt x="11309" y="4804"/>
                    </a:cubicBezTo>
                    <a:cubicBezTo>
                      <a:pt x="11276" y="2156"/>
                      <a:pt x="9140" y="1"/>
                      <a:pt x="64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40"/>
              <p:cNvSpPr/>
              <p:nvPr/>
            </p:nvSpPr>
            <p:spPr>
              <a:xfrm>
                <a:off x="7480209" y="2467571"/>
                <a:ext cx="38874" cy="96888"/>
              </a:xfrm>
              <a:custGeom>
                <a:avLst/>
                <a:gdLst/>
                <a:ahLst/>
                <a:cxnLst/>
                <a:rect l="l" t="t" r="r" b="b"/>
                <a:pathLst>
                  <a:path w="2035" h="5072" extrusionOk="0">
                    <a:moveTo>
                      <a:pt x="2035" y="1"/>
                    </a:moveTo>
                    <a:lnTo>
                      <a:pt x="34" y="2503"/>
                    </a:lnTo>
                    <a:lnTo>
                      <a:pt x="0" y="5071"/>
                    </a:lnTo>
                    <a:cubicBezTo>
                      <a:pt x="400" y="4938"/>
                      <a:pt x="734" y="4671"/>
                      <a:pt x="968" y="4304"/>
                    </a:cubicBezTo>
                    <a:cubicBezTo>
                      <a:pt x="1268" y="3704"/>
                      <a:pt x="2035" y="1"/>
                      <a:pt x="20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40"/>
              <p:cNvSpPr/>
              <p:nvPr/>
            </p:nvSpPr>
            <p:spPr>
              <a:xfrm>
                <a:off x="7490391" y="2366653"/>
                <a:ext cx="49724" cy="104777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5485" extrusionOk="0">
                    <a:moveTo>
                      <a:pt x="672" y="1"/>
                    </a:moveTo>
                    <a:cubicBezTo>
                      <a:pt x="604" y="1"/>
                      <a:pt x="536" y="5"/>
                      <a:pt x="468" y="13"/>
                    </a:cubicBezTo>
                    <a:lnTo>
                      <a:pt x="1" y="5484"/>
                    </a:lnTo>
                    <a:lnTo>
                      <a:pt x="1502" y="5284"/>
                    </a:lnTo>
                    <a:cubicBezTo>
                      <a:pt x="2269" y="3249"/>
                      <a:pt x="2603" y="1181"/>
                      <a:pt x="1969" y="547"/>
                    </a:cubicBezTo>
                    <a:cubicBezTo>
                      <a:pt x="1620" y="198"/>
                      <a:pt x="1143" y="1"/>
                      <a:pt x="6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40"/>
              <p:cNvSpPr/>
              <p:nvPr/>
            </p:nvSpPr>
            <p:spPr>
              <a:xfrm>
                <a:off x="7276939" y="2324665"/>
                <a:ext cx="278476" cy="340865"/>
              </a:xfrm>
              <a:custGeom>
                <a:avLst/>
                <a:gdLst/>
                <a:ahLst/>
                <a:cxnLst/>
                <a:rect l="l" t="t" r="r" b="b"/>
                <a:pathLst>
                  <a:path w="14578" h="17844" extrusionOk="0">
                    <a:moveTo>
                      <a:pt x="5164" y="0"/>
                    </a:moveTo>
                    <a:cubicBezTo>
                      <a:pt x="2914" y="0"/>
                      <a:pt x="780" y="1087"/>
                      <a:pt x="467" y="3879"/>
                    </a:cubicBezTo>
                    <a:cubicBezTo>
                      <a:pt x="0" y="7949"/>
                      <a:pt x="234" y="9617"/>
                      <a:pt x="834" y="11652"/>
                    </a:cubicBezTo>
                    <a:cubicBezTo>
                      <a:pt x="1201" y="12953"/>
                      <a:pt x="1968" y="13887"/>
                      <a:pt x="3169" y="14053"/>
                    </a:cubicBezTo>
                    <a:cubicBezTo>
                      <a:pt x="3342" y="14061"/>
                      <a:pt x="3514" y="14065"/>
                      <a:pt x="3684" y="14065"/>
                    </a:cubicBezTo>
                    <a:cubicBezTo>
                      <a:pt x="4236" y="14065"/>
                      <a:pt x="4777" y="14022"/>
                      <a:pt x="5337" y="13920"/>
                    </a:cubicBezTo>
                    <a:lnTo>
                      <a:pt x="5337" y="15688"/>
                    </a:lnTo>
                    <a:cubicBezTo>
                      <a:pt x="4136" y="17115"/>
                      <a:pt x="5079" y="17843"/>
                      <a:pt x="6540" y="17843"/>
                    </a:cubicBezTo>
                    <a:cubicBezTo>
                      <a:pt x="7878" y="17843"/>
                      <a:pt x="9651" y="17232"/>
                      <a:pt x="10608" y="15988"/>
                    </a:cubicBezTo>
                    <a:lnTo>
                      <a:pt x="10675" y="9984"/>
                    </a:lnTo>
                    <a:cubicBezTo>
                      <a:pt x="10675" y="9984"/>
                      <a:pt x="10843" y="10637"/>
                      <a:pt x="11716" y="10637"/>
                    </a:cubicBezTo>
                    <a:cubicBezTo>
                      <a:pt x="11942" y="10637"/>
                      <a:pt x="12214" y="10594"/>
                      <a:pt x="12543" y="10484"/>
                    </a:cubicBezTo>
                    <a:cubicBezTo>
                      <a:pt x="13477" y="10184"/>
                      <a:pt x="14577" y="8449"/>
                      <a:pt x="13977" y="7215"/>
                    </a:cubicBezTo>
                    <a:cubicBezTo>
                      <a:pt x="13695" y="6635"/>
                      <a:pt x="13280" y="6446"/>
                      <a:pt x="12882" y="6446"/>
                    </a:cubicBezTo>
                    <a:cubicBezTo>
                      <a:pt x="12432" y="6446"/>
                      <a:pt x="12003" y="6687"/>
                      <a:pt x="11809" y="6881"/>
                    </a:cubicBezTo>
                    <a:cubicBezTo>
                      <a:pt x="11485" y="7205"/>
                      <a:pt x="11135" y="7711"/>
                      <a:pt x="10851" y="7711"/>
                    </a:cubicBezTo>
                    <a:cubicBezTo>
                      <a:pt x="10813" y="7711"/>
                      <a:pt x="10777" y="7702"/>
                      <a:pt x="10741" y="7682"/>
                    </a:cubicBezTo>
                    <a:cubicBezTo>
                      <a:pt x="10741" y="7682"/>
                      <a:pt x="11775" y="2779"/>
                      <a:pt x="8973" y="1044"/>
                    </a:cubicBezTo>
                    <a:cubicBezTo>
                      <a:pt x="7909" y="393"/>
                      <a:pt x="6516" y="0"/>
                      <a:pt x="5164" y="0"/>
                    </a:cubicBezTo>
                    <a:close/>
                  </a:path>
                </a:pathLst>
              </a:custGeom>
              <a:solidFill>
                <a:srgbClr val="B166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40"/>
              <p:cNvSpPr/>
              <p:nvPr/>
            </p:nvSpPr>
            <p:spPr>
              <a:xfrm>
                <a:off x="7263549" y="2296890"/>
                <a:ext cx="248543" cy="184091"/>
              </a:xfrm>
              <a:custGeom>
                <a:avLst/>
                <a:gdLst/>
                <a:ahLst/>
                <a:cxnLst/>
                <a:rect l="l" t="t" r="r" b="b"/>
                <a:pathLst>
                  <a:path w="13011" h="9637" extrusionOk="0">
                    <a:moveTo>
                      <a:pt x="8506" y="0"/>
                    </a:moveTo>
                    <a:cubicBezTo>
                      <a:pt x="8094" y="0"/>
                      <a:pt x="7630" y="30"/>
                      <a:pt x="7106" y="96"/>
                    </a:cubicBezTo>
                    <a:cubicBezTo>
                      <a:pt x="5678" y="285"/>
                      <a:pt x="4170" y="646"/>
                      <a:pt x="2750" y="646"/>
                    </a:cubicBezTo>
                    <a:cubicBezTo>
                      <a:pt x="1914" y="646"/>
                      <a:pt x="1109" y="521"/>
                      <a:pt x="368" y="163"/>
                    </a:cubicBezTo>
                    <a:lnTo>
                      <a:pt x="368" y="163"/>
                    </a:lnTo>
                    <a:cubicBezTo>
                      <a:pt x="1" y="1497"/>
                      <a:pt x="501" y="2898"/>
                      <a:pt x="1602" y="3766"/>
                    </a:cubicBezTo>
                    <a:cubicBezTo>
                      <a:pt x="1602" y="3766"/>
                      <a:pt x="2302" y="4199"/>
                      <a:pt x="4204" y="4433"/>
                    </a:cubicBezTo>
                    <a:cubicBezTo>
                      <a:pt x="4814" y="4467"/>
                      <a:pt x="5420" y="4486"/>
                      <a:pt x="6026" y="4486"/>
                    </a:cubicBezTo>
                    <a:cubicBezTo>
                      <a:pt x="7173" y="4486"/>
                      <a:pt x="8317" y="4419"/>
                      <a:pt x="9474" y="4266"/>
                    </a:cubicBezTo>
                    <a:cubicBezTo>
                      <a:pt x="9503" y="4262"/>
                      <a:pt x="9532" y="4260"/>
                      <a:pt x="9558" y="4260"/>
                    </a:cubicBezTo>
                    <a:cubicBezTo>
                      <a:pt x="10023" y="4260"/>
                      <a:pt x="10158" y="4812"/>
                      <a:pt x="10442" y="6167"/>
                    </a:cubicBezTo>
                    <a:cubicBezTo>
                      <a:pt x="10708" y="7468"/>
                      <a:pt x="10942" y="9603"/>
                      <a:pt x="11442" y="9636"/>
                    </a:cubicBezTo>
                    <a:cubicBezTo>
                      <a:pt x="11609" y="9636"/>
                      <a:pt x="12143" y="8669"/>
                      <a:pt x="12510" y="8335"/>
                    </a:cubicBezTo>
                    <a:cubicBezTo>
                      <a:pt x="13010" y="7868"/>
                      <a:pt x="12343" y="3665"/>
                      <a:pt x="12343" y="3665"/>
                    </a:cubicBezTo>
                    <a:cubicBezTo>
                      <a:pt x="12676" y="2898"/>
                      <a:pt x="12543" y="1998"/>
                      <a:pt x="11943" y="1397"/>
                    </a:cubicBezTo>
                    <a:cubicBezTo>
                      <a:pt x="11358" y="757"/>
                      <a:pt x="10587" y="0"/>
                      <a:pt x="85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40"/>
              <p:cNvSpPr/>
              <p:nvPr/>
            </p:nvSpPr>
            <p:spPr>
              <a:xfrm>
                <a:off x="7494230" y="2343844"/>
                <a:ext cx="38874" cy="29456"/>
              </a:xfrm>
              <a:custGeom>
                <a:avLst/>
                <a:gdLst/>
                <a:ahLst/>
                <a:cxnLst/>
                <a:rect l="l" t="t" r="r" b="b"/>
                <a:pathLst>
                  <a:path w="2035" h="1542" extrusionOk="0">
                    <a:moveTo>
                      <a:pt x="1166" y="0"/>
                    </a:moveTo>
                    <a:cubicBezTo>
                      <a:pt x="998" y="0"/>
                      <a:pt x="826" y="45"/>
                      <a:pt x="667" y="140"/>
                    </a:cubicBezTo>
                    <a:cubicBezTo>
                      <a:pt x="167" y="407"/>
                      <a:pt x="0" y="1041"/>
                      <a:pt x="267" y="1541"/>
                    </a:cubicBezTo>
                    <a:lnTo>
                      <a:pt x="2035" y="574"/>
                    </a:lnTo>
                    <a:cubicBezTo>
                      <a:pt x="1875" y="209"/>
                      <a:pt x="1529" y="0"/>
                      <a:pt x="11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40"/>
              <p:cNvSpPr/>
              <p:nvPr/>
            </p:nvSpPr>
            <p:spPr>
              <a:xfrm>
                <a:off x="7378890" y="2545949"/>
                <a:ext cx="92418" cy="58014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3037" extrusionOk="0">
                    <a:moveTo>
                      <a:pt x="4837" y="1"/>
                    </a:moveTo>
                    <a:lnTo>
                      <a:pt x="4837" y="1"/>
                    </a:lnTo>
                    <a:cubicBezTo>
                      <a:pt x="4537" y="535"/>
                      <a:pt x="4103" y="1002"/>
                      <a:pt x="3570" y="1268"/>
                    </a:cubicBezTo>
                    <a:cubicBezTo>
                      <a:pt x="2636" y="1769"/>
                      <a:pt x="0" y="2336"/>
                      <a:pt x="0" y="2336"/>
                    </a:cubicBezTo>
                    <a:lnTo>
                      <a:pt x="0" y="3036"/>
                    </a:lnTo>
                    <a:cubicBezTo>
                      <a:pt x="0" y="3036"/>
                      <a:pt x="3436" y="2369"/>
                      <a:pt x="4137" y="1502"/>
                    </a:cubicBezTo>
                    <a:cubicBezTo>
                      <a:pt x="4470" y="1068"/>
                      <a:pt x="4704" y="535"/>
                      <a:pt x="4837" y="1"/>
                    </a:cubicBezTo>
                    <a:close/>
                  </a:path>
                </a:pathLst>
              </a:custGeom>
              <a:solidFill>
                <a:srgbClr val="9A4A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40"/>
              <p:cNvSpPr/>
              <p:nvPr/>
            </p:nvSpPr>
            <p:spPr>
              <a:xfrm>
                <a:off x="7374420" y="2452213"/>
                <a:ext cx="24700" cy="21146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107" extrusionOk="0">
                    <a:moveTo>
                      <a:pt x="569" y="0"/>
                    </a:moveTo>
                    <a:cubicBezTo>
                      <a:pt x="277" y="0"/>
                      <a:pt x="1" y="232"/>
                      <a:pt x="1" y="571"/>
                    </a:cubicBezTo>
                    <a:cubicBezTo>
                      <a:pt x="1" y="872"/>
                      <a:pt x="234" y="1105"/>
                      <a:pt x="535" y="1105"/>
                    </a:cubicBezTo>
                    <a:cubicBezTo>
                      <a:pt x="548" y="1106"/>
                      <a:pt x="561" y="1106"/>
                      <a:pt x="574" y="1106"/>
                    </a:cubicBezTo>
                    <a:cubicBezTo>
                      <a:pt x="1049" y="1106"/>
                      <a:pt x="1293" y="528"/>
                      <a:pt x="968" y="171"/>
                    </a:cubicBezTo>
                    <a:cubicBezTo>
                      <a:pt x="850" y="53"/>
                      <a:pt x="708" y="0"/>
                      <a:pt x="5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40"/>
              <p:cNvSpPr/>
              <p:nvPr/>
            </p:nvSpPr>
            <p:spPr>
              <a:xfrm>
                <a:off x="7379520" y="2417886"/>
                <a:ext cx="25521" cy="17823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933" extrusionOk="0">
                    <a:moveTo>
                      <a:pt x="134" y="0"/>
                    </a:moveTo>
                    <a:cubicBezTo>
                      <a:pt x="1" y="334"/>
                      <a:pt x="134" y="734"/>
                      <a:pt x="468" y="867"/>
                    </a:cubicBezTo>
                    <a:cubicBezTo>
                      <a:pt x="557" y="912"/>
                      <a:pt x="651" y="933"/>
                      <a:pt x="744" y="933"/>
                    </a:cubicBezTo>
                    <a:cubicBezTo>
                      <a:pt x="997" y="933"/>
                      <a:pt x="1237" y="778"/>
                      <a:pt x="1335" y="534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40"/>
              <p:cNvSpPr/>
              <p:nvPr/>
            </p:nvSpPr>
            <p:spPr>
              <a:xfrm>
                <a:off x="7288401" y="2415326"/>
                <a:ext cx="23592" cy="20917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095" extrusionOk="0">
                    <a:moveTo>
                      <a:pt x="1035" y="1"/>
                    </a:moveTo>
                    <a:lnTo>
                      <a:pt x="1" y="835"/>
                    </a:lnTo>
                    <a:cubicBezTo>
                      <a:pt x="118" y="1010"/>
                      <a:pt x="303" y="1094"/>
                      <a:pt x="496" y="1094"/>
                    </a:cubicBezTo>
                    <a:cubicBezTo>
                      <a:pt x="634" y="1094"/>
                      <a:pt x="776" y="1051"/>
                      <a:pt x="901" y="968"/>
                    </a:cubicBezTo>
                    <a:cubicBezTo>
                      <a:pt x="1168" y="734"/>
                      <a:pt x="1235" y="301"/>
                      <a:pt x="10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40"/>
              <p:cNvSpPr/>
              <p:nvPr/>
            </p:nvSpPr>
            <p:spPr>
              <a:xfrm>
                <a:off x="7296042" y="2450379"/>
                <a:ext cx="22961" cy="19313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1011" extrusionOk="0">
                    <a:moveTo>
                      <a:pt x="501" y="0"/>
                    </a:moveTo>
                    <a:cubicBezTo>
                      <a:pt x="234" y="0"/>
                      <a:pt x="1" y="234"/>
                      <a:pt x="1" y="534"/>
                    </a:cubicBezTo>
                    <a:cubicBezTo>
                      <a:pt x="23" y="825"/>
                      <a:pt x="271" y="1011"/>
                      <a:pt x="522" y="1011"/>
                    </a:cubicBezTo>
                    <a:cubicBezTo>
                      <a:pt x="646" y="1011"/>
                      <a:pt x="770" y="966"/>
                      <a:pt x="868" y="868"/>
                    </a:cubicBezTo>
                    <a:cubicBezTo>
                      <a:pt x="1202" y="534"/>
                      <a:pt x="968" y="0"/>
                      <a:pt x="5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40"/>
              <p:cNvSpPr/>
              <p:nvPr/>
            </p:nvSpPr>
            <p:spPr>
              <a:xfrm>
                <a:off x="7311973" y="2452289"/>
                <a:ext cx="36982" cy="61185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3203" extrusionOk="0">
                    <a:moveTo>
                      <a:pt x="1936" y="0"/>
                    </a:moveTo>
                    <a:lnTo>
                      <a:pt x="1" y="2569"/>
                    </a:lnTo>
                    <a:lnTo>
                      <a:pt x="1635" y="3203"/>
                    </a:lnTo>
                    <a:lnTo>
                      <a:pt x="1936" y="0"/>
                    </a:lnTo>
                    <a:close/>
                  </a:path>
                </a:pathLst>
              </a:custGeom>
              <a:solidFill>
                <a:srgbClr val="9A4A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40"/>
              <p:cNvSpPr/>
              <p:nvPr/>
            </p:nvSpPr>
            <p:spPr>
              <a:xfrm>
                <a:off x="7366148" y="2526197"/>
                <a:ext cx="22961" cy="19809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1037" extrusionOk="0">
                    <a:moveTo>
                      <a:pt x="501" y="1"/>
                    </a:moveTo>
                    <a:cubicBezTo>
                      <a:pt x="234" y="1"/>
                      <a:pt x="0" y="234"/>
                      <a:pt x="0" y="535"/>
                    </a:cubicBezTo>
                    <a:cubicBezTo>
                      <a:pt x="0" y="833"/>
                      <a:pt x="253" y="1037"/>
                      <a:pt x="520" y="1037"/>
                    </a:cubicBezTo>
                    <a:cubicBezTo>
                      <a:pt x="640" y="1037"/>
                      <a:pt x="764" y="995"/>
                      <a:pt x="868" y="901"/>
                    </a:cubicBezTo>
                    <a:cubicBezTo>
                      <a:pt x="1201" y="568"/>
                      <a:pt x="968" y="1"/>
                      <a:pt x="501" y="1"/>
                    </a:cubicBezTo>
                    <a:close/>
                  </a:path>
                </a:pathLst>
              </a:custGeom>
              <a:solidFill>
                <a:srgbClr val="9A4A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78" name="Google Shape;778;p40"/>
            <p:cNvSpPr/>
            <p:nvPr/>
          </p:nvSpPr>
          <p:spPr>
            <a:xfrm>
              <a:off x="7266425" y="944453"/>
              <a:ext cx="251714" cy="355975"/>
            </a:xfrm>
            <a:custGeom>
              <a:avLst/>
              <a:gdLst/>
              <a:ahLst/>
              <a:cxnLst/>
              <a:rect l="l" t="t" r="r" b="b"/>
              <a:pathLst>
                <a:path w="13177" h="18635" extrusionOk="0">
                  <a:moveTo>
                    <a:pt x="6324" y="0"/>
                  </a:moveTo>
                  <a:cubicBezTo>
                    <a:pt x="5926" y="0"/>
                    <a:pt x="5528" y="35"/>
                    <a:pt x="5137" y="110"/>
                  </a:cubicBezTo>
                  <a:cubicBezTo>
                    <a:pt x="4303" y="244"/>
                    <a:pt x="3503" y="510"/>
                    <a:pt x="2769" y="877"/>
                  </a:cubicBezTo>
                  <a:cubicBezTo>
                    <a:pt x="2102" y="1244"/>
                    <a:pt x="1501" y="1711"/>
                    <a:pt x="1001" y="2278"/>
                  </a:cubicBezTo>
                  <a:cubicBezTo>
                    <a:pt x="534" y="2745"/>
                    <a:pt x="200" y="3346"/>
                    <a:pt x="34" y="3980"/>
                  </a:cubicBezTo>
                  <a:cubicBezTo>
                    <a:pt x="0" y="4146"/>
                    <a:pt x="0" y="4280"/>
                    <a:pt x="100" y="4413"/>
                  </a:cubicBezTo>
                  <a:cubicBezTo>
                    <a:pt x="200" y="4547"/>
                    <a:pt x="334" y="4647"/>
                    <a:pt x="467" y="4680"/>
                  </a:cubicBezTo>
                  <a:lnTo>
                    <a:pt x="2569" y="5147"/>
                  </a:lnTo>
                  <a:cubicBezTo>
                    <a:pt x="2630" y="5159"/>
                    <a:pt x="2691" y="5167"/>
                    <a:pt x="2752" y="5167"/>
                  </a:cubicBezTo>
                  <a:cubicBezTo>
                    <a:pt x="2858" y="5167"/>
                    <a:pt x="2963" y="5144"/>
                    <a:pt x="3069" y="5080"/>
                  </a:cubicBezTo>
                  <a:cubicBezTo>
                    <a:pt x="3203" y="4980"/>
                    <a:pt x="3336" y="4880"/>
                    <a:pt x="3436" y="4747"/>
                  </a:cubicBezTo>
                  <a:cubicBezTo>
                    <a:pt x="4243" y="3670"/>
                    <a:pt x="5203" y="3158"/>
                    <a:pt x="6297" y="3158"/>
                  </a:cubicBezTo>
                  <a:cubicBezTo>
                    <a:pt x="6559" y="3158"/>
                    <a:pt x="6828" y="3188"/>
                    <a:pt x="7105" y="3246"/>
                  </a:cubicBezTo>
                  <a:cubicBezTo>
                    <a:pt x="7906" y="3379"/>
                    <a:pt x="8640" y="3779"/>
                    <a:pt x="9174" y="4380"/>
                  </a:cubicBezTo>
                  <a:cubicBezTo>
                    <a:pt x="9607" y="4847"/>
                    <a:pt x="9774" y="5514"/>
                    <a:pt x="9641" y="6148"/>
                  </a:cubicBezTo>
                  <a:cubicBezTo>
                    <a:pt x="9540" y="6515"/>
                    <a:pt x="9374" y="6848"/>
                    <a:pt x="9073" y="7082"/>
                  </a:cubicBezTo>
                  <a:cubicBezTo>
                    <a:pt x="8740" y="7349"/>
                    <a:pt x="8406" y="7582"/>
                    <a:pt x="8039" y="7782"/>
                  </a:cubicBezTo>
                  <a:cubicBezTo>
                    <a:pt x="7606" y="8016"/>
                    <a:pt x="7172" y="8249"/>
                    <a:pt x="6705" y="8483"/>
                  </a:cubicBezTo>
                  <a:cubicBezTo>
                    <a:pt x="6238" y="8716"/>
                    <a:pt x="5771" y="8983"/>
                    <a:pt x="5337" y="9317"/>
                  </a:cubicBezTo>
                  <a:cubicBezTo>
                    <a:pt x="4870" y="9650"/>
                    <a:pt x="4470" y="10017"/>
                    <a:pt x="4137" y="10484"/>
                  </a:cubicBezTo>
                  <a:cubicBezTo>
                    <a:pt x="3736" y="10951"/>
                    <a:pt x="3469" y="11518"/>
                    <a:pt x="3303" y="12152"/>
                  </a:cubicBezTo>
                  <a:cubicBezTo>
                    <a:pt x="3236" y="12319"/>
                    <a:pt x="3269" y="12519"/>
                    <a:pt x="3369" y="12652"/>
                  </a:cubicBezTo>
                  <a:cubicBezTo>
                    <a:pt x="3503" y="12819"/>
                    <a:pt x="3636" y="12953"/>
                    <a:pt x="3836" y="12986"/>
                  </a:cubicBezTo>
                  <a:lnTo>
                    <a:pt x="5804" y="13386"/>
                  </a:lnTo>
                  <a:cubicBezTo>
                    <a:pt x="5860" y="13409"/>
                    <a:pt x="5919" y="13420"/>
                    <a:pt x="5979" y="13420"/>
                  </a:cubicBezTo>
                  <a:cubicBezTo>
                    <a:pt x="6097" y="13420"/>
                    <a:pt x="6216" y="13375"/>
                    <a:pt x="6305" y="13286"/>
                  </a:cubicBezTo>
                  <a:cubicBezTo>
                    <a:pt x="6438" y="13186"/>
                    <a:pt x="6572" y="13053"/>
                    <a:pt x="6638" y="12886"/>
                  </a:cubicBezTo>
                  <a:cubicBezTo>
                    <a:pt x="6772" y="12486"/>
                    <a:pt x="7039" y="12185"/>
                    <a:pt x="7339" y="11919"/>
                  </a:cubicBezTo>
                  <a:cubicBezTo>
                    <a:pt x="7706" y="11652"/>
                    <a:pt x="8073" y="11418"/>
                    <a:pt x="8473" y="11185"/>
                  </a:cubicBezTo>
                  <a:lnTo>
                    <a:pt x="9807" y="10484"/>
                  </a:lnTo>
                  <a:cubicBezTo>
                    <a:pt x="10274" y="10251"/>
                    <a:pt x="10741" y="9951"/>
                    <a:pt x="11142" y="9650"/>
                  </a:cubicBezTo>
                  <a:cubicBezTo>
                    <a:pt x="11575" y="9283"/>
                    <a:pt x="11942" y="8883"/>
                    <a:pt x="12276" y="8449"/>
                  </a:cubicBezTo>
                  <a:cubicBezTo>
                    <a:pt x="12609" y="7949"/>
                    <a:pt x="12876" y="7349"/>
                    <a:pt x="12976" y="6748"/>
                  </a:cubicBezTo>
                  <a:cubicBezTo>
                    <a:pt x="13176" y="5981"/>
                    <a:pt x="13143" y="5147"/>
                    <a:pt x="12943" y="4413"/>
                  </a:cubicBezTo>
                  <a:cubicBezTo>
                    <a:pt x="12709" y="3679"/>
                    <a:pt x="12376" y="3012"/>
                    <a:pt x="11875" y="2445"/>
                  </a:cubicBezTo>
                  <a:cubicBezTo>
                    <a:pt x="11342" y="1878"/>
                    <a:pt x="10741" y="1378"/>
                    <a:pt x="10041" y="1011"/>
                  </a:cubicBezTo>
                  <a:cubicBezTo>
                    <a:pt x="9340" y="611"/>
                    <a:pt x="8573" y="344"/>
                    <a:pt x="7773" y="144"/>
                  </a:cubicBezTo>
                  <a:cubicBezTo>
                    <a:pt x="7296" y="52"/>
                    <a:pt x="6809" y="0"/>
                    <a:pt x="6324" y="0"/>
                  </a:cubicBezTo>
                  <a:close/>
                  <a:moveTo>
                    <a:pt x="3243" y="14476"/>
                  </a:moveTo>
                  <a:cubicBezTo>
                    <a:pt x="2922" y="14476"/>
                    <a:pt x="2624" y="14696"/>
                    <a:pt x="2535" y="15021"/>
                  </a:cubicBezTo>
                  <a:lnTo>
                    <a:pt x="2035" y="17289"/>
                  </a:lnTo>
                  <a:cubicBezTo>
                    <a:pt x="2002" y="17456"/>
                    <a:pt x="2035" y="17656"/>
                    <a:pt x="2135" y="17823"/>
                  </a:cubicBezTo>
                  <a:cubicBezTo>
                    <a:pt x="2235" y="17990"/>
                    <a:pt x="2402" y="18090"/>
                    <a:pt x="2569" y="18123"/>
                  </a:cubicBezTo>
                  <a:lnTo>
                    <a:pt x="4770" y="18623"/>
                  </a:lnTo>
                  <a:cubicBezTo>
                    <a:pt x="4816" y="18631"/>
                    <a:pt x="4862" y="18635"/>
                    <a:pt x="4907" y="18635"/>
                  </a:cubicBezTo>
                  <a:cubicBezTo>
                    <a:pt x="5251" y="18635"/>
                    <a:pt x="5545" y="18415"/>
                    <a:pt x="5604" y="18090"/>
                  </a:cubicBezTo>
                  <a:lnTo>
                    <a:pt x="6105" y="15821"/>
                  </a:lnTo>
                  <a:cubicBezTo>
                    <a:pt x="6171" y="15621"/>
                    <a:pt x="6138" y="15454"/>
                    <a:pt x="6038" y="15288"/>
                  </a:cubicBezTo>
                  <a:cubicBezTo>
                    <a:pt x="5938" y="15121"/>
                    <a:pt x="5771" y="15021"/>
                    <a:pt x="5571" y="14954"/>
                  </a:cubicBezTo>
                  <a:lnTo>
                    <a:pt x="3369" y="14487"/>
                  </a:lnTo>
                  <a:cubicBezTo>
                    <a:pt x="3327" y="14479"/>
                    <a:pt x="3285" y="14476"/>
                    <a:pt x="3243" y="1447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0"/>
            <p:cNvSpPr/>
            <p:nvPr/>
          </p:nvSpPr>
          <p:spPr>
            <a:xfrm>
              <a:off x="7555397" y="1461871"/>
              <a:ext cx="174616" cy="247740"/>
            </a:xfrm>
            <a:custGeom>
              <a:avLst/>
              <a:gdLst/>
              <a:ahLst/>
              <a:cxnLst/>
              <a:rect l="l" t="t" r="r" b="b"/>
              <a:pathLst>
                <a:path w="9141" h="12969" extrusionOk="0">
                  <a:moveTo>
                    <a:pt x="4976" y="1"/>
                  </a:moveTo>
                  <a:cubicBezTo>
                    <a:pt x="4668" y="1"/>
                    <a:pt x="4364" y="25"/>
                    <a:pt x="4070" y="80"/>
                  </a:cubicBezTo>
                  <a:cubicBezTo>
                    <a:pt x="3469" y="180"/>
                    <a:pt x="2869" y="381"/>
                    <a:pt x="2335" y="714"/>
                  </a:cubicBezTo>
                  <a:cubicBezTo>
                    <a:pt x="1835" y="981"/>
                    <a:pt x="1401" y="1381"/>
                    <a:pt x="1034" y="1815"/>
                  </a:cubicBezTo>
                  <a:cubicBezTo>
                    <a:pt x="701" y="2215"/>
                    <a:pt x="434" y="2649"/>
                    <a:pt x="234" y="3149"/>
                  </a:cubicBezTo>
                  <a:cubicBezTo>
                    <a:pt x="67" y="3583"/>
                    <a:pt x="0" y="4050"/>
                    <a:pt x="67" y="4484"/>
                  </a:cubicBezTo>
                  <a:cubicBezTo>
                    <a:pt x="67" y="4617"/>
                    <a:pt x="134" y="4717"/>
                    <a:pt x="234" y="4750"/>
                  </a:cubicBezTo>
                  <a:cubicBezTo>
                    <a:pt x="283" y="4799"/>
                    <a:pt x="367" y="4830"/>
                    <a:pt x="448" y="4830"/>
                  </a:cubicBezTo>
                  <a:cubicBezTo>
                    <a:pt x="478" y="4830"/>
                    <a:pt x="507" y="4826"/>
                    <a:pt x="534" y="4817"/>
                  </a:cubicBezTo>
                  <a:lnTo>
                    <a:pt x="1968" y="4584"/>
                  </a:lnTo>
                  <a:cubicBezTo>
                    <a:pt x="2102" y="4584"/>
                    <a:pt x="2202" y="4517"/>
                    <a:pt x="2302" y="4450"/>
                  </a:cubicBezTo>
                  <a:cubicBezTo>
                    <a:pt x="2369" y="4350"/>
                    <a:pt x="2402" y="4217"/>
                    <a:pt x="2435" y="4117"/>
                  </a:cubicBezTo>
                  <a:cubicBezTo>
                    <a:pt x="2636" y="3116"/>
                    <a:pt x="3436" y="2382"/>
                    <a:pt x="4437" y="2215"/>
                  </a:cubicBezTo>
                  <a:cubicBezTo>
                    <a:pt x="4597" y="2185"/>
                    <a:pt x="4760" y="2170"/>
                    <a:pt x="4923" y="2170"/>
                  </a:cubicBezTo>
                  <a:cubicBezTo>
                    <a:pt x="5302" y="2170"/>
                    <a:pt x="5678" y="2252"/>
                    <a:pt x="6005" y="2415"/>
                  </a:cubicBezTo>
                  <a:cubicBezTo>
                    <a:pt x="6438" y="2616"/>
                    <a:pt x="6705" y="2982"/>
                    <a:pt x="6772" y="3449"/>
                  </a:cubicBezTo>
                  <a:cubicBezTo>
                    <a:pt x="6805" y="3683"/>
                    <a:pt x="6772" y="3950"/>
                    <a:pt x="6672" y="4150"/>
                  </a:cubicBezTo>
                  <a:cubicBezTo>
                    <a:pt x="6505" y="4417"/>
                    <a:pt x="6372" y="4650"/>
                    <a:pt x="6171" y="4884"/>
                  </a:cubicBezTo>
                  <a:cubicBezTo>
                    <a:pt x="5971" y="5151"/>
                    <a:pt x="5738" y="5384"/>
                    <a:pt x="5504" y="5684"/>
                  </a:cubicBezTo>
                  <a:cubicBezTo>
                    <a:pt x="5237" y="5951"/>
                    <a:pt x="5037" y="6251"/>
                    <a:pt x="4837" y="6552"/>
                  </a:cubicBezTo>
                  <a:cubicBezTo>
                    <a:pt x="4637" y="6885"/>
                    <a:pt x="4470" y="7252"/>
                    <a:pt x="4370" y="7619"/>
                  </a:cubicBezTo>
                  <a:cubicBezTo>
                    <a:pt x="4237" y="8019"/>
                    <a:pt x="4203" y="8453"/>
                    <a:pt x="4270" y="8887"/>
                  </a:cubicBezTo>
                  <a:cubicBezTo>
                    <a:pt x="4270" y="9020"/>
                    <a:pt x="4337" y="9154"/>
                    <a:pt x="4437" y="9220"/>
                  </a:cubicBezTo>
                  <a:cubicBezTo>
                    <a:pt x="4535" y="9269"/>
                    <a:pt x="4632" y="9300"/>
                    <a:pt x="4730" y="9300"/>
                  </a:cubicBezTo>
                  <a:cubicBezTo>
                    <a:pt x="4766" y="9300"/>
                    <a:pt x="4801" y="9296"/>
                    <a:pt x="4837" y="9287"/>
                  </a:cubicBezTo>
                  <a:lnTo>
                    <a:pt x="6205" y="9053"/>
                  </a:lnTo>
                  <a:cubicBezTo>
                    <a:pt x="6305" y="9053"/>
                    <a:pt x="6405" y="8987"/>
                    <a:pt x="6472" y="8887"/>
                  </a:cubicBezTo>
                  <a:cubicBezTo>
                    <a:pt x="6538" y="8753"/>
                    <a:pt x="6605" y="8653"/>
                    <a:pt x="6605" y="8520"/>
                  </a:cubicBezTo>
                  <a:cubicBezTo>
                    <a:pt x="6572" y="8220"/>
                    <a:pt x="6672" y="7953"/>
                    <a:pt x="6805" y="7719"/>
                  </a:cubicBezTo>
                  <a:cubicBezTo>
                    <a:pt x="6972" y="7452"/>
                    <a:pt x="7139" y="7185"/>
                    <a:pt x="7339" y="6952"/>
                  </a:cubicBezTo>
                  <a:lnTo>
                    <a:pt x="8006" y="6151"/>
                  </a:lnTo>
                  <a:cubicBezTo>
                    <a:pt x="8240" y="5885"/>
                    <a:pt x="8473" y="5584"/>
                    <a:pt x="8640" y="5284"/>
                  </a:cubicBezTo>
                  <a:cubicBezTo>
                    <a:pt x="8840" y="4951"/>
                    <a:pt x="8973" y="4584"/>
                    <a:pt x="9073" y="4217"/>
                  </a:cubicBezTo>
                  <a:cubicBezTo>
                    <a:pt x="9140" y="3816"/>
                    <a:pt x="9140" y="3383"/>
                    <a:pt x="9073" y="2949"/>
                  </a:cubicBezTo>
                  <a:cubicBezTo>
                    <a:pt x="8973" y="2415"/>
                    <a:pt x="8773" y="1882"/>
                    <a:pt x="8440" y="1448"/>
                  </a:cubicBezTo>
                  <a:cubicBezTo>
                    <a:pt x="8106" y="1048"/>
                    <a:pt x="7706" y="714"/>
                    <a:pt x="7272" y="481"/>
                  </a:cubicBezTo>
                  <a:cubicBezTo>
                    <a:pt x="6772" y="247"/>
                    <a:pt x="6271" y="80"/>
                    <a:pt x="5738" y="47"/>
                  </a:cubicBezTo>
                  <a:cubicBezTo>
                    <a:pt x="5483" y="17"/>
                    <a:pt x="5228" y="1"/>
                    <a:pt x="4976" y="1"/>
                  </a:cubicBezTo>
                  <a:close/>
                  <a:moveTo>
                    <a:pt x="6538" y="10142"/>
                  </a:moveTo>
                  <a:cubicBezTo>
                    <a:pt x="6505" y="10142"/>
                    <a:pt x="6472" y="10146"/>
                    <a:pt x="6438" y="10154"/>
                  </a:cubicBezTo>
                  <a:lnTo>
                    <a:pt x="4904" y="10421"/>
                  </a:lnTo>
                  <a:cubicBezTo>
                    <a:pt x="4637" y="10455"/>
                    <a:pt x="4470" y="10688"/>
                    <a:pt x="4504" y="10955"/>
                  </a:cubicBezTo>
                  <a:lnTo>
                    <a:pt x="4770" y="12556"/>
                  </a:lnTo>
                  <a:cubicBezTo>
                    <a:pt x="4770" y="12689"/>
                    <a:pt x="4837" y="12790"/>
                    <a:pt x="4971" y="12856"/>
                  </a:cubicBezTo>
                  <a:cubicBezTo>
                    <a:pt x="5046" y="12931"/>
                    <a:pt x="5139" y="12969"/>
                    <a:pt x="5224" y="12969"/>
                  </a:cubicBezTo>
                  <a:cubicBezTo>
                    <a:pt x="5252" y="12969"/>
                    <a:pt x="5279" y="12965"/>
                    <a:pt x="5304" y="12956"/>
                  </a:cubicBezTo>
                  <a:lnTo>
                    <a:pt x="6872" y="12689"/>
                  </a:lnTo>
                  <a:cubicBezTo>
                    <a:pt x="6972" y="12689"/>
                    <a:pt x="7105" y="12623"/>
                    <a:pt x="7172" y="12489"/>
                  </a:cubicBezTo>
                  <a:cubicBezTo>
                    <a:pt x="7239" y="12389"/>
                    <a:pt x="7272" y="12256"/>
                    <a:pt x="7272" y="12122"/>
                  </a:cubicBezTo>
                  <a:lnTo>
                    <a:pt x="7005" y="10555"/>
                  </a:lnTo>
                  <a:cubicBezTo>
                    <a:pt x="6972" y="10421"/>
                    <a:pt x="6905" y="10321"/>
                    <a:pt x="6805" y="10254"/>
                  </a:cubicBezTo>
                  <a:cubicBezTo>
                    <a:pt x="6730" y="10179"/>
                    <a:pt x="6636" y="10142"/>
                    <a:pt x="6538" y="101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0"/>
            <p:cNvSpPr/>
            <p:nvPr/>
          </p:nvSpPr>
          <p:spPr>
            <a:xfrm>
              <a:off x="7941319" y="1218002"/>
              <a:ext cx="238972" cy="269746"/>
            </a:xfrm>
            <a:custGeom>
              <a:avLst/>
              <a:gdLst/>
              <a:ahLst/>
              <a:cxnLst/>
              <a:rect l="l" t="t" r="r" b="b"/>
              <a:pathLst>
                <a:path w="12510" h="14121" extrusionOk="0">
                  <a:moveTo>
                    <a:pt x="6441" y="1"/>
                  </a:moveTo>
                  <a:cubicBezTo>
                    <a:pt x="6262" y="1"/>
                    <a:pt x="6083" y="9"/>
                    <a:pt x="5904" y="27"/>
                  </a:cubicBezTo>
                  <a:cubicBezTo>
                    <a:pt x="5271" y="60"/>
                    <a:pt x="4670" y="227"/>
                    <a:pt x="4103" y="494"/>
                  </a:cubicBezTo>
                  <a:cubicBezTo>
                    <a:pt x="3603" y="694"/>
                    <a:pt x="3169" y="1061"/>
                    <a:pt x="2836" y="1461"/>
                  </a:cubicBezTo>
                  <a:cubicBezTo>
                    <a:pt x="2769" y="1561"/>
                    <a:pt x="2736" y="1695"/>
                    <a:pt x="2769" y="1828"/>
                  </a:cubicBezTo>
                  <a:cubicBezTo>
                    <a:pt x="2802" y="1962"/>
                    <a:pt x="2869" y="2062"/>
                    <a:pt x="2969" y="2129"/>
                  </a:cubicBezTo>
                  <a:lnTo>
                    <a:pt x="4370" y="3129"/>
                  </a:lnTo>
                  <a:cubicBezTo>
                    <a:pt x="4480" y="3212"/>
                    <a:pt x="4590" y="3271"/>
                    <a:pt x="4699" y="3271"/>
                  </a:cubicBezTo>
                  <a:cubicBezTo>
                    <a:pt x="4723" y="3271"/>
                    <a:pt x="4747" y="3269"/>
                    <a:pt x="4770" y="3263"/>
                  </a:cubicBezTo>
                  <a:cubicBezTo>
                    <a:pt x="4904" y="3263"/>
                    <a:pt x="5037" y="3196"/>
                    <a:pt x="5171" y="3129"/>
                  </a:cubicBezTo>
                  <a:cubicBezTo>
                    <a:pt x="5733" y="2808"/>
                    <a:pt x="6280" y="2649"/>
                    <a:pt x="6804" y="2649"/>
                  </a:cubicBezTo>
                  <a:cubicBezTo>
                    <a:pt x="7368" y="2649"/>
                    <a:pt x="7905" y="2833"/>
                    <a:pt x="8406" y="3196"/>
                  </a:cubicBezTo>
                  <a:cubicBezTo>
                    <a:pt x="8973" y="3530"/>
                    <a:pt x="9374" y="4063"/>
                    <a:pt x="9607" y="4664"/>
                  </a:cubicBezTo>
                  <a:cubicBezTo>
                    <a:pt x="9774" y="5164"/>
                    <a:pt x="9707" y="5731"/>
                    <a:pt x="9374" y="6165"/>
                  </a:cubicBezTo>
                  <a:cubicBezTo>
                    <a:pt x="9207" y="6398"/>
                    <a:pt x="8973" y="6598"/>
                    <a:pt x="8673" y="6698"/>
                  </a:cubicBezTo>
                  <a:cubicBezTo>
                    <a:pt x="8340" y="6799"/>
                    <a:pt x="8006" y="6865"/>
                    <a:pt x="7672" y="6899"/>
                  </a:cubicBezTo>
                  <a:cubicBezTo>
                    <a:pt x="7272" y="6932"/>
                    <a:pt x="6872" y="6965"/>
                    <a:pt x="6438" y="6999"/>
                  </a:cubicBezTo>
                  <a:cubicBezTo>
                    <a:pt x="6005" y="6999"/>
                    <a:pt x="5571" y="7065"/>
                    <a:pt x="5137" y="7199"/>
                  </a:cubicBezTo>
                  <a:cubicBezTo>
                    <a:pt x="4704" y="7299"/>
                    <a:pt x="4270" y="7466"/>
                    <a:pt x="3870" y="7666"/>
                  </a:cubicBezTo>
                  <a:cubicBezTo>
                    <a:pt x="3403" y="7933"/>
                    <a:pt x="3036" y="8266"/>
                    <a:pt x="2736" y="8667"/>
                  </a:cubicBezTo>
                  <a:cubicBezTo>
                    <a:pt x="2635" y="8800"/>
                    <a:pt x="2569" y="8933"/>
                    <a:pt x="2602" y="9100"/>
                  </a:cubicBezTo>
                  <a:cubicBezTo>
                    <a:pt x="2635" y="9234"/>
                    <a:pt x="2736" y="9367"/>
                    <a:pt x="2869" y="9467"/>
                  </a:cubicBezTo>
                  <a:lnTo>
                    <a:pt x="4203" y="10434"/>
                  </a:lnTo>
                  <a:cubicBezTo>
                    <a:pt x="4276" y="10483"/>
                    <a:pt x="4385" y="10514"/>
                    <a:pt x="4491" y="10514"/>
                  </a:cubicBezTo>
                  <a:cubicBezTo>
                    <a:pt x="4530" y="10514"/>
                    <a:pt x="4568" y="10510"/>
                    <a:pt x="4604" y="10501"/>
                  </a:cubicBezTo>
                  <a:cubicBezTo>
                    <a:pt x="4770" y="10468"/>
                    <a:pt x="4904" y="10401"/>
                    <a:pt x="5004" y="10301"/>
                  </a:cubicBezTo>
                  <a:cubicBezTo>
                    <a:pt x="5237" y="10034"/>
                    <a:pt x="5504" y="9867"/>
                    <a:pt x="5838" y="9801"/>
                  </a:cubicBezTo>
                  <a:cubicBezTo>
                    <a:pt x="6205" y="9701"/>
                    <a:pt x="6538" y="9634"/>
                    <a:pt x="6905" y="9601"/>
                  </a:cubicBezTo>
                  <a:lnTo>
                    <a:pt x="8139" y="9500"/>
                  </a:lnTo>
                  <a:cubicBezTo>
                    <a:pt x="8573" y="9467"/>
                    <a:pt x="9007" y="9367"/>
                    <a:pt x="9440" y="9267"/>
                  </a:cubicBezTo>
                  <a:cubicBezTo>
                    <a:pt x="9841" y="9167"/>
                    <a:pt x="10274" y="8967"/>
                    <a:pt x="10641" y="8733"/>
                  </a:cubicBezTo>
                  <a:cubicBezTo>
                    <a:pt x="11075" y="8466"/>
                    <a:pt x="11442" y="8099"/>
                    <a:pt x="11742" y="7666"/>
                  </a:cubicBezTo>
                  <a:cubicBezTo>
                    <a:pt x="12109" y="7165"/>
                    <a:pt x="12376" y="6532"/>
                    <a:pt x="12442" y="5898"/>
                  </a:cubicBezTo>
                  <a:cubicBezTo>
                    <a:pt x="12509" y="5297"/>
                    <a:pt x="12442" y="4664"/>
                    <a:pt x="12242" y="4097"/>
                  </a:cubicBezTo>
                  <a:cubicBezTo>
                    <a:pt x="12042" y="3496"/>
                    <a:pt x="11742" y="2929"/>
                    <a:pt x="11342" y="2429"/>
                  </a:cubicBezTo>
                  <a:cubicBezTo>
                    <a:pt x="10941" y="1895"/>
                    <a:pt x="10441" y="1461"/>
                    <a:pt x="9907" y="1061"/>
                  </a:cubicBezTo>
                  <a:cubicBezTo>
                    <a:pt x="9307" y="627"/>
                    <a:pt x="8640" y="327"/>
                    <a:pt x="7906" y="160"/>
                  </a:cubicBezTo>
                  <a:cubicBezTo>
                    <a:pt x="7417" y="63"/>
                    <a:pt x="6929" y="1"/>
                    <a:pt x="6441" y="1"/>
                  </a:cubicBezTo>
                  <a:close/>
                  <a:moveTo>
                    <a:pt x="1678" y="10359"/>
                  </a:moveTo>
                  <a:cubicBezTo>
                    <a:pt x="1651" y="10359"/>
                    <a:pt x="1626" y="10362"/>
                    <a:pt x="1601" y="10368"/>
                  </a:cubicBezTo>
                  <a:cubicBezTo>
                    <a:pt x="1435" y="10401"/>
                    <a:pt x="1301" y="10468"/>
                    <a:pt x="1234" y="10601"/>
                  </a:cubicBezTo>
                  <a:lnTo>
                    <a:pt x="134" y="12169"/>
                  </a:lnTo>
                  <a:cubicBezTo>
                    <a:pt x="34" y="12269"/>
                    <a:pt x="0" y="12436"/>
                    <a:pt x="34" y="12569"/>
                  </a:cubicBezTo>
                  <a:cubicBezTo>
                    <a:pt x="34" y="12736"/>
                    <a:pt x="134" y="12870"/>
                    <a:pt x="267" y="12936"/>
                  </a:cubicBezTo>
                  <a:lnTo>
                    <a:pt x="1768" y="14004"/>
                  </a:lnTo>
                  <a:cubicBezTo>
                    <a:pt x="1873" y="14083"/>
                    <a:pt x="1989" y="14120"/>
                    <a:pt x="2103" y="14120"/>
                  </a:cubicBezTo>
                  <a:cubicBezTo>
                    <a:pt x="2277" y="14120"/>
                    <a:pt x="2448" y="14032"/>
                    <a:pt x="2569" y="13870"/>
                  </a:cubicBezTo>
                  <a:lnTo>
                    <a:pt x="3670" y="12336"/>
                  </a:lnTo>
                  <a:cubicBezTo>
                    <a:pt x="3870" y="12069"/>
                    <a:pt x="3803" y="11702"/>
                    <a:pt x="3536" y="11535"/>
                  </a:cubicBezTo>
                  <a:lnTo>
                    <a:pt x="2002" y="10468"/>
                  </a:lnTo>
                  <a:cubicBezTo>
                    <a:pt x="1920" y="10413"/>
                    <a:pt x="1794" y="10359"/>
                    <a:pt x="1678" y="103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1" name="Google Shape;781;p40"/>
            <p:cNvGrpSpPr/>
            <p:nvPr/>
          </p:nvGrpSpPr>
          <p:grpSpPr>
            <a:xfrm>
              <a:off x="4724211" y="2112694"/>
              <a:ext cx="1163528" cy="2434988"/>
              <a:chOff x="4889337" y="2335917"/>
              <a:chExt cx="925860" cy="1937605"/>
            </a:xfrm>
          </p:grpSpPr>
          <p:sp>
            <p:nvSpPr>
              <p:cNvPr id="782" name="Google Shape;782;p40"/>
              <p:cNvSpPr/>
              <p:nvPr/>
            </p:nvSpPr>
            <p:spPr>
              <a:xfrm>
                <a:off x="5347472" y="3698670"/>
                <a:ext cx="203938" cy="391334"/>
              </a:xfrm>
              <a:custGeom>
                <a:avLst/>
                <a:gdLst/>
                <a:ahLst/>
                <a:cxnLst/>
                <a:rect l="l" t="t" r="r" b="b"/>
                <a:pathLst>
                  <a:path w="10676" h="20486" extrusionOk="0">
                    <a:moveTo>
                      <a:pt x="5972" y="0"/>
                    </a:moveTo>
                    <a:lnTo>
                      <a:pt x="1" y="4303"/>
                    </a:lnTo>
                    <a:cubicBezTo>
                      <a:pt x="1235" y="11608"/>
                      <a:pt x="1502" y="13310"/>
                      <a:pt x="1502" y="14510"/>
                    </a:cubicBezTo>
                    <a:cubicBezTo>
                      <a:pt x="1502" y="14611"/>
                      <a:pt x="1469" y="14711"/>
                      <a:pt x="1469" y="14811"/>
                    </a:cubicBezTo>
                    <a:cubicBezTo>
                      <a:pt x="1469" y="16245"/>
                      <a:pt x="3070" y="16979"/>
                      <a:pt x="4337" y="17946"/>
                    </a:cubicBezTo>
                    <a:cubicBezTo>
                      <a:pt x="5405" y="18780"/>
                      <a:pt x="6505" y="19514"/>
                      <a:pt x="7706" y="20148"/>
                    </a:cubicBezTo>
                    <a:cubicBezTo>
                      <a:pt x="8149" y="20361"/>
                      <a:pt x="8818" y="20486"/>
                      <a:pt x="9412" y="20486"/>
                    </a:cubicBezTo>
                    <a:cubicBezTo>
                      <a:pt x="10024" y="20486"/>
                      <a:pt x="10556" y="20353"/>
                      <a:pt x="10675" y="20048"/>
                    </a:cubicBezTo>
                    <a:cubicBezTo>
                      <a:pt x="9174" y="18880"/>
                      <a:pt x="6939" y="17146"/>
                      <a:pt x="5738" y="15845"/>
                    </a:cubicBezTo>
                    <a:cubicBezTo>
                      <a:pt x="5171" y="15211"/>
                      <a:pt x="5138" y="14711"/>
                      <a:pt x="5104" y="13476"/>
                    </a:cubicBezTo>
                    <a:cubicBezTo>
                      <a:pt x="5071" y="12209"/>
                      <a:pt x="5972" y="0"/>
                      <a:pt x="5972" y="0"/>
                    </a:cubicBez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40"/>
              <p:cNvSpPr/>
              <p:nvPr/>
            </p:nvSpPr>
            <p:spPr>
              <a:xfrm>
                <a:off x="5360863" y="4049755"/>
                <a:ext cx="242793" cy="101205"/>
              </a:xfrm>
              <a:custGeom>
                <a:avLst/>
                <a:gdLst/>
                <a:ahLst/>
                <a:cxnLst/>
                <a:rect l="l" t="t" r="r" b="b"/>
                <a:pathLst>
                  <a:path w="12710" h="5298" extrusionOk="0">
                    <a:moveTo>
                      <a:pt x="34" y="1"/>
                    </a:moveTo>
                    <a:lnTo>
                      <a:pt x="34" y="1"/>
                    </a:lnTo>
                    <a:cubicBezTo>
                      <a:pt x="34" y="1"/>
                      <a:pt x="0" y="1068"/>
                      <a:pt x="267" y="1335"/>
                    </a:cubicBezTo>
                    <a:cubicBezTo>
                      <a:pt x="834" y="1702"/>
                      <a:pt x="1501" y="1969"/>
                      <a:pt x="2169" y="2102"/>
                    </a:cubicBezTo>
                    <a:cubicBezTo>
                      <a:pt x="3036" y="2303"/>
                      <a:pt x="4103" y="3203"/>
                      <a:pt x="4837" y="3837"/>
                    </a:cubicBezTo>
                    <a:cubicBezTo>
                      <a:pt x="5604" y="4471"/>
                      <a:pt x="6638" y="5004"/>
                      <a:pt x="8540" y="5238"/>
                    </a:cubicBezTo>
                    <a:cubicBezTo>
                      <a:pt x="8807" y="5278"/>
                      <a:pt x="9073" y="5298"/>
                      <a:pt x="9338" y="5298"/>
                    </a:cubicBezTo>
                    <a:cubicBezTo>
                      <a:pt x="10398" y="5298"/>
                      <a:pt x="11428" y="4978"/>
                      <a:pt x="12309" y="4337"/>
                    </a:cubicBezTo>
                    <a:cubicBezTo>
                      <a:pt x="12609" y="4037"/>
                      <a:pt x="12709" y="3603"/>
                      <a:pt x="12576" y="3203"/>
                    </a:cubicBez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40"/>
              <p:cNvSpPr/>
              <p:nvPr/>
            </p:nvSpPr>
            <p:spPr>
              <a:xfrm>
                <a:off x="5360863" y="3969467"/>
                <a:ext cx="247244" cy="172075"/>
              </a:xfrm>
              <a:custGeom>
                <a:avLst/>
                <a:gdLst/>
                <a:ahLst/>
                <a:cxnLst/>
                <a:rect l="l" t="t" r="r" b="b"/>
                <a:pathLst>
                  <a:path w="12943" h="9008" extrusionOk="0">
                    <a:moveTo>
                      <a:pt x="801" y="1"/>
                    </a:moveTo>
                    <a:cubicBezTo>
                      <a:pt x="667" y="1"/>
                      <a:pt x="534" y="101"/>
                      <a:pt x="501" y="234"/>
                    </a:cubicBezTo>
                    <a:cubicBezTo>
                      <a:pt x="467" y="535"/>
                      <a:pt x="401" y="1402"/>
                      <a:pt x="267" y="1902"/>
                    </a:cubicBezTo>
                    <a:cubicBezTo>
                      <a:pt x="67" y="2770"/>
                      <a:pt x="0" y="3670"/>
                      <a:pt x="100" y="4571"/>
                    </a:cubicBezTo>
                    <a:cubicBezTo>
                      <a:pt x="200" y="5138"/>
                      <a:pt x="1468" y="5505"/>
                      <a:pt x="2302" y="5805"/>
                    </a:cubicBezTo>
                    <a:cubicBezTo>
                      <a:pt x="3303" y="6239"/>
                      <a:pt x="4203" y="6806"/>
                      <a:pt x="5004" y="7506"/>
                    </a:cubicBezTo>
                    <a:cubicBezTo>
                      <a:pt x="6171" y="8374"/>
                      <a:pt x="7539" y="8874"/>
                      <a:pt x="8973" y="9007"/>
                    </a:cubicBezTo>
                    <a:cubicBezTo>
                      <a:pt x="10441" y="9007"/>
                      <a:pt x="12076" y="8507"/>
                      <a:pt x="12476" y="7840"/>
                    </a:cubicBezTo>
                    <a:cubicBezTo>
                      <a:pt x="12943" y="7006"/>
                      <a:pt x="12576" y="6506"/>
                      <a:pt x="10408" y="5505"/>
                    </a:cubicBezTo>
                    <a:cubicBezTo>
                      <a:pt x="9974" y="5305"/>
                      <a:pt x="8573" y="4471"/>
                      <a:pt x="8073" y="4171"/>
                    </a:cubicBezTo>
                    <a:cubicBezTo>
                      <a:pt x="6738" y="3337"/>
                      <a:pt x="5438" y="2169"/>
                      <a:pt x="4804" y="668"/>
                    </a:cubicBezTo>
                    <a:cubicBezTo>
                      <a:pt x="4770" y="501"/>
                      <a:pt x="4670" y="334"/>
                      <a:pt x="4504" y="234"/>
                    </a:cubicBezTo>
                    <a:cubicBezTo>
                      <a:pt x="4425" y="195"/>
                      <a:pt x="4347" y="179"/>
                      <a:pt x="4262" y="179"/>
                    </a:cubicBezTo>
                    <a:cubicBezTo>
                      <a:pt x="4202" y="179"/>
                      <a:pt x="4139" y="187"/>
                      <a:pt x="4070" y="201"/>
                    </a:cubicBezTo>
                    <a:cubicBezTo>
                      <a:pt x="3736" y="234"/>
                      <a:pt x="3369" y="334"/>
                      <a:pt x="3036" y="501"/>
                    </a:cubicBezTo>
                    <a:cubicBezTo>
                      <a:pt x="2769" y="635"/>
                      <a:pt x="2335" y="801"/>
                      <a:pt x="2335" y="1168"/>
                    </a:cubicBezTo>
                    <a:cubicBezTo>
                      <a:pt x="2369" y="1302"/>
                      <a:pt x="2369" y="1435"/>
                      <a:pt x="2435" y="1569"/>
                    </a:cubicBezTo>
                    <a:cubicBezTo>
                      <a:pt x="2469" y="1635"/>
                      <a:pt x="2469" y="1735"/>
                      <a:pt x="2435" y="1769"/>
                    </a:cubicBezTo>
                    <a:cubicBezTo>
                      <a:pt x="2415" y="1789"/>
                      <a:pt x="2391" y="1797"/>
                      <a:pt x="2367" y="1797"/>
                    </a:cubicBezTo>
                    <a:cubicBezTo>
                      <a:pt x="2313" y="1797"/>
                      <a:pt x="2258" y="1758"/>
                      <a:pt x="2235" y="1735"/>
                    </a:cubicBezTo>
                    <a:cubicBezTo>
                      <a:pt x="2002" y="1502"/>
                      <a:pt x="1835" y="1268"/>
                      <a:pt x="1635" y="1035"/>
                    </a:cubicBezTo>
                    <a:cubicBezTo>
                      <a:pt x="1535" y="902"/>
                      <a:pt x="1435" y="768"/>
                      <a:pt x="1301" y="668"/>
                    </a:cubicBezTo>
                    <a:cubicBezTo>
                      <a:pt x="1168" y="601"/>
                      <a:pt x="1068" y="535"/>
                      <a:pt x="934" y="435"/>
                    </a:cubicBezTo>
                    <a:cubicBezTo>
                      <a:pt x="768" y="334"/>
                      <a:pt x="801" y="168"/>
                      <a:pt x="80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40"/>
              <p:cNvSpPr/>
              <p:nvPr/>
            </p:nvSpPr>
            <p:spPr>
              <a:xfrm>
                <a:off x="5433510" y="4070787"/>
                <a:ext cx="173966" cy="71405"/>
              </a:xfrm>
              <a:custGeom>
                <a:avLst/>
                <a:gdLst/>
                <a:ahLst/>
                <a:cxnLst/>
                <a:rect l="l" t="t" r="r" b="b"/>
                <a:pathLst>
                  <a:path w="9107" h="3738" extrusionOk="0">
                    <a:moveTo>
                      <a:pt x="6171" y="1"/>
                    </a:moveTo>
                    <a:cubicBezTo>
                      <a:pt x="5537" y="67"/>
                      <a:pt x="3903" y="835"/>
                      <a:pt x="3903" y="1001"/>
                    </a:cubicBezTo>
                    <a:cubicBezTo>
                      <a:pt x="4103" y="1402"/>
                      <a:pt x="3970" y="1935"/>
                      <a:pt x="3569" y="2169"/>
                    </a:cubicBezTo>
                    <a:cubicBezTo>
                      <a:pt x="3383" y="2299"/>
                      <a:pt x="3143" y="2352"/>
                      <a:pt x="2875" y="2352"/>
                    </a:cubicBezTo>
                    <a:cubicBezTo>
                      <a:pt x="1703" y="2352"/>
                      <a:pt x="0" y="1335"/>
                      <a:pt x="0" y="1335"/>
                    </a:cubicBezTo>
                    <a:lnTo>
                      <a:pt x="0" y="1335"/>
                    </a:lnTo>
                    <a:cubicBezTo>
                      <a:pt x="400" y="1602"/>
                      <a:pt x="801" y="1902"/>
                      <a:pt x="1201" y="2236"/>
                    </a:cubicBezTo>
                    <a:cubicBezTo>
                      <a:pt x="2051" y="2922"/>
                      <a:pt x="3896" y="3738"/>
                      <a:pt x="5131" y="3738"/>
                    </a:cubicBezTo>
                    <a:cubicBezTo>
                      <a:pt x="5155" y="3738"/>
                      <a:pt x="5180" y="3737"/>
                      <a:pt x="5204" y="3737"/>
                    </a:cubicBezTo>
                    <a:cubicBezTo>
                      <a:pt x="7105" y="3737"/>
                      <a:pt x="8273" y="3203"/>
                      <a:pt x="8640" y="2536"/>
                    </a:cubicBezTo>
                    <a:cubicBezTo>
                      <a:pt x="9107" y="1702"/>
                      <a:pt x="8773" y="1202"/>
                      <a:pt x="6605" y="201"/>
                    </a:cubicBezTo>
                    <a:cubicBezTo>
                      <a:pt x="6505" y="167"/>
                      <a:pt x="6371" y="101"/>
                      <a:pt x="617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40"/>
              <p:cNvSpPr/>
              <p:nvPr/>
            </p:nvSpPr>
            <p:spPr>
              <a:xfrm>
                <a:off x="5369135" y="3968837"/>
                <a:ext cx="161244" cy="127471"/>
              </a:xfrm>
              <a:custGeom>
                <a:avLst/>
                <a:gdLst/>
                <a:ahLst/>
                <a:cxnLst/>
                <a:rect l="l" t="t" r="r" b="b"/>
                <a:pathLst>
                  <a:path w="8441" h="6673" extrusionOk="0">
                    <a:moveTo>
                      <a:pt x="368" y="1"/>
                    </a:moveTo>
                    <a:cubicBezTo>
                      <a:pt x="234" y="1"/>
                      <a:pt x="101" y="134"/>
                      <a:pt x="68" y="267"/>
                    </a:cubicBezTo>
                    <a:cubicBezTo>
                      <a:pt x="68" y="401"/>
                      <a:pt x="34" y="668"/>
                      <a:pt x="1" y="968"/>
                    </a:cubicBezTo>
                    <a:cubicBezTo>
                      <a:pt x="168" y="1135"/>
                      <a:pt x="401" y="1335"/>
                      <a:pt x="601" y="1502"/>
                    </a:cubicBezTo>
                    <a:cubicBezTo>
                      <a:pt x="1135" y="1902"/>
                      <a:pt x="2102" y="3203"/>
                      <a:pt x="3470" y="4304"/>
                    </a:cubicBezTo>
                    <a:cubicBezTo>
                      <a:pt x="4853" y="5391"/>
                      <a:pt x="7082" y="6673"/>
                      <a:pt x="7492" y="6673"/>
                    </a:cubicBezTo>
                    <a:cubicBezTo>
                      <a:pt x="7497" y="6673"/>
                      <a:pt x="7502" y="6672"/>
                      <a:pt x="7506" y="6672"/>
                    </a:cubicBezTo>
                    <a:cubicBezTo>
                      <a:pt x="7873" y="6605"/>
                      <a:pt x="8440" y="6372"/>
                      <a:pt x="7106" y="5838"/>
                    </a:cubicBezTo>
                    <a:cubicBezTo>
                      <a:pt x="5071" y="4837"/>
                      <a:pt x="3270" y="3436"/>
                      <a:pt x="1769" y="1768"/>
                    </a:cubicBezTo>
                    <a:cubicBezTo>
                      <a:pt x="1569" y="1535"/>
                      <a:pt x="1369" y="1301"/>
                      <a:pt x="1202" y="1068"/>
                    </a:cubicBezTo>
                    <a:cubicBezTo>
                      <a:pt x="1102" y="935"/>
                      <a:pt x="968" y="834"/>
                      <a:pt x="835" y="701"/>
                    </a:cubicBezTo>
                    <a:cubicBezTo>
                      <a:pt x="701" y="634"/>
                      <a:pt x="601" y="568"/>
                      <a:pt x="468" y="468"/>
                    </a:cubicBezTo>
                    <a:cubicBezTo>
                      <a:pt x="335" y="334"/>
                      <a:pt x="368" y="201"/>
                      <a:pt x="3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40"/>
              <p:cNvSpPr/>
              <p:nvPr/>
            </p:nvSpPr>
            <p:spPr>
              <a:xfrm>
                <a:off x="5508048" y="4069469"/>
                <a:ext cx="50373" cy="22999"/>
              </a:xfrm>
              <a:custGeom>
                <a:avLst/>
                <a:gdLst/>
                <a:ahLst/>
                <a:cxnLst/>
                <a:rect l="l" t="t" r="r" b="b"/>
                <a:pathLst>
                  <a:path w="2637" h="1204" extrusionOk="0">
                    <a:moveTo>
                      <a:pt x="2385" y="1"/>
                    </a:moveTo>
                    <a:cubicBezTo>
                      <a:pt x="1494" y="1"/>
                      <a:pt x="641" y="364"/>
                      <a:pt x="34" y="1004"/>
                    </a:cubicBezTo>
                    <a:cubicBezTo>
                      <a:pt x="1" y="1037"/>
                      <a:pt x="1" y="1137"/>
                      <a:pt x="68" y="1170"/>
                    </a:cubicBezTo>
                    <a:cubicBezTo>
                      <a:pt x="68" y="1204"/>
                      <a:pt x="101" y="1204"/>
                      <a:pt x="134" y="1204"/>
                    </a:cubicBezTo>
                    <a:cubicBezTo>
                      <a:pt x="168" y="1204"/>
                      <a:pt x="201" y="1204"/>
                      <a:pt x="234" y="1170"/>
                    </a:cubicBezTo>
                    <a:cubicBezTo>
                      <a:pt x="807" y="597"/>
                      <a:pt x="1562" y="268"/>
                      <a:pt x="2355" y="268"/>
                    </a:cubicBezTo>
                    <a:cubicBezTo>
                      <a:pt x="2393" y="268"/>
                      <a:pt x="2431" y="268"/>
                      <a:pt x="2469" y="270"/>
                    </a:cubicBezTo>
                    <a:cubicBezTo>
                      <a:pt x="2481" y="276"/>
                      <a:pt x="2494" y="279"/>
                      <a:pt x="2506" y="279"/>
                    </a:cubicBezTo>
                    <a:cubicBezTo>
                      <a:pt x="2558" y="279"/>
                      <a:pt x="2603" y="224"/>
                      <a:pt x="2603" y="170"/>
                    </a:cubicBezTo>
                    <a:cubicBezTo>
                      <a:pt x="2636" y="103"/>
                      <a:pt x="2569" y="36"/>
                      <a:pt x="2503" y="3"/>
                    </a:cubicBezTo>
                    <a:cubicBezTo>
                      <a:pt x="2463" y="2"/>
                      <a:pt x="2424" y="1"/>
                      <a:pt x="23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40"/>
              <p:cNvSpPr/>
              <p:nvPr/>
            </p:nvSpPr>
            <p:spPr>
              <a:xfrm>
                <a:off x="5485755" y="4056097"/>
                <a:ext cx="50985" cy="22999"/>
              </a:xfrm>
              <a:custGeom>
                <a:avLst/>
                <a:gdLst/>
                <a:ahLst/>
                <a:cxnLst/>
                <a:rect l="l" t="t" r="r" b="b"/>
                <a:pathLst>
                  <a:path w="2669" h="1204" extrusionOk="0">
                    <a:moveTo>
                      <a:pt x="2385" y="0"/>
                    </a:moveTo>
                    <a:cubicBezTo>
                      <a:pt x="1496" y="0"/>
                      <a:pt x="673" y="364"/>
                      <a:pt x="34" y="1003"/>
                    </a:cubicBezTo>
                    <a:cubicBezTo>
                      <a:pt x="0" y="1037"/>
                      <a:pt x="0" y="1137"/>
                      <a:pt x="34" y="1170"/>
                    </a:cubicBezTo>
                    <a:cubicBezTo>
                      <a:pt x="67" y="1203"/>
                      <a:pt x="100" y="1203"/>
                      <a:pt x="134" y="1203"/>
                    </a:cubicBezTo>
                    <a:cubicBezTo>
                      <a:pt x="167" y="1203"/>
                      <a:pt x="234" y="1203"/>
                      <a:pt x="234" y="1170"/>
                    </a:cubicBezTo>
                    <a:cubicBezTo>
                      <a:pt x="807" y="597"/>
                      <a:pt x="1562" y="267"/>
                      <a:pt x="2355" y="267"/>
                    </a:cubicBezTo>
                    <a:cubicBezTo>
                      <a:pt x="2393" y="267"/>
                      <a:pt x="2431" y="268"/>
                      <a:pt x="2469" y="269"/>
                    </a:cubicBezTo>
                    <a:cubicBezTo>
                      <a:pt x="2480" y="271"/>
                      <a:pt x="2492" y="272"/>
                      <a:pt x="2502" y="272"/>
                    </a:cubicBezTo>
                    <a:cubicBezTo>
                      <a:pt x="2668" y="272"/>
                      <a:pt x="2659" y="34"/>
                      <a:pt x="2502" y="2"/>
                    </a:cubicBezTo>
                    <a:cubicBezTo>
                      <a:pt x="2463" y="1"/>
                      <a:pt x="2424" y="0"/>
                      <a:pt x="23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40"/>
              <p:cNvSpPr/>
              <p:nvPr/>
            </p:nvSpPr>
            <p:spPr>
              <a:xfrm>
                <a:off x="5463444" y="4042706"/>
                <a:ext cx="50373" cy="22999"/>
              </a:xfrm>
              <a:custGeom>
                <a:avLst/>
                <a:gdLst/>
                <a:ahLst/>
                <a:cxnLst/>
                <a:rect l="l" t="t" r="r" b="b"/>
                <a:pathLst>
                  <a:path w="2637" h="1204" extrusionOk="0">
                    <a:moveTo>
                      <a:pt x="2375" y="1"/>
                    </a:moveTo>
                    <a:cubicBezTo>
                      <a:pt x="1487" y="1"/>
                      <a:pt x="639" y="334"/>
                      <a:pt x="34" y="970"/>
                    </a:cubicBezTo>
                    <a:cubicBezTo>
                      <a:pt x="1" y="1037"/>
                      <a:pt x="1" y="1104"/>
                      <a:pt x="34" y="1170"/>
                    </a:cubicBezTo>
                    <a:cubicBezTo>
                      <a:pt x="68" y="1204"/>
                      <a:pt x="101" y="1204"/>
                      <a:pt x="134" y="1204"/>
                    </a:cubicBezTo>
                    <a:cubicBezTo>
                      <a:pt x="168" y="1204"/>
                      <a:pt x="201" y="1204"/>
                      <a:pt x="234" y="1170"/>
                    </a:cubicBezTo>
                    <a:cubicBezTo>
                      <a:pt x="807" y="597"/>
                      <a:pt x="1562" y="268"/>
                      <a:pt x="2355" y="268"/>
                    </a:cubicBezTo>
                    <a:cubicBezTo>
                      <a:pt x="2393" y="268"/>
                      <a:pt x="2431" y="268"/>
                      <a:pt x="2469" y="270"/>
                    </a:cubicBezTo>
                    <a:cubicBezTo>
                      <a:pt x="2536" y="270"/>
                      <a:pt x="2603" y="236"/>
                      <a:pt x="2636" y="170"/>
                    </a:cubicBezTo>
                    <a:cubicBezTo>
                      <a:pt x="2636" y="70"/>
                      <a:pt x="2569" y="3"/>
                      <a:pt x="2503" y="3"/>
                    </a:cubicBezTo>
                    <a:cubicBezTo>
                      <a:pt x="2460" y="1"/>
                      <a:pt x="2418" y="1"/>
                      <a:pt x="23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40"/>
              <p:cNvSpPr/>
              <p:nvPr/>
            </p:nvSpPr>
            <p:spPr>
              <a:xfrm>
                <a:off x="5442431" y="4027940"/>
                <a:ext cx="50354" cy="23114"/>
              </a:xfrm>
              <a:custGeom>
                <a:avLst/>
                <a:gdLst/>
                <a:ahLst/>
                <a:cxnLst/>
                <a:rect l="l" t="t" r="r" b="b"/>
                <a:pathLst>
                  <a:path w="2636" h="1210" extrusionOk="0">
                    <a:moveTo>
                      <a:pt x="2292" y="1"/>
                    </a:moveTo>
                    <a:cubicBezTo>
                      <a:pt x="1463" y="1"/>
                      <a:pt x="651" y="361"/>
                      <a:pt x="67" y="976"/>
                    </a:cubicBezTo>
                    <a:cubicBezTo>
                      <a:pt x="0" y="1043"/>
                      <a:pt x="0" y="1110"/>
                      <a:pt x="67" y="1176"/>
                    </a:cubicBezTo>
                    <a:cubicBezTo>
                      <a:pt x="67" y="1176"/>
                      <a:pt x="100" y="1210"/>
                      <a:pt x="133" y="1210"/>
                    </a:cubicBezTo>
                    <a:cubicBezTo>
                      <a:pt x="167" y="1210"/>
                      <a:pt x="234" y="1176"/>
                      <a:pt x="267" y="1143"/>
                    </a:cubicBezTo>
                    <a:cubicBezTo>
                      <a:pt x="806" y="573"/>
                      <a:pt x="1585" y="273"/>
                      <a:pt x="2376" y="273"/>
                    </a:cubicBezTo>
                    <a:cubicBezTo>
                      <a:pt x="2418" y="273"/>
                      <a:pt x="2460" y="274"/>
                      <a:pt x="2502" y="276"/>
                    </a:cubicBezTo>
                    <a:cubicBezTo>
                      <a:pt x="2569" y="276"/>
                      <a:pt x="2635" y="209"/>
                      <a:pt x="2635" y="142"/>
                    </a:cubicBezTo>
                    <a:cubicBezTo>
                      <a:pt x="2635" y="75"/>
                      <a:pt x="2602" y="9"/>
                      <a:pt x="2502" y="9"/>
                    </a:cubicBezTo>
                    <a:cubicBezTo>
                      <a:pt x="2432" y="4"/>
                      <a:pt x="2362" y="1"/>
                      <a:pt x="22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40"/>
              <p:cNvSpPr/>
              <p:nvPr/>
            </p:nvSpPr>
            <p:spPr>
              <a:xfrm>
                <a:off x="5422029" y="4012486"/>
                <a:ext cx="54824" cy="23286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1219" extrusionOk="0">
                    <a:moveTo>
                      <a:pt x="2412" y="1"/>
                    </a:moveTo>
                    <a:cubicBezTo>
                      <a:pt x="1529" y="1"/>
                      <a:pt x="692" y="364"/>
                      <a:pt x="67" y="1018"/>
                    </a:cubicBezTo>
                    <a:cubicBezTo>
                      <a:pt x="1" y="1051"/>
                      <a:pt x="1" y="1151"/>
                      <a:pt x="67" y="1185"/>
                    </a:cubicBezTo>
                    <a:cubicBezTo>
                      <a:pt x="67" y="1218"/>
                      <a:pt x="101" y="1218"/>
                      <a:pt x="134" y="1218"/>
                    </a:cubicBezTo>
                    <a:cubicBezTo>
                      <a:pt x="201" y="1218"/>
                      <a:pt x="234" y="1218"/>
                      <a:pt x="267" y="1185"/>
                    </a:cubicBezTo>
                    <a:cubicBezTo>
                      <a:pt x="827" y="596"/>
                      <a:pt x="1595" y="267"/>
                      <a:pt x="2387" y="267"/>
                    </a:cubicBezTo>
                    <a:cubicBezTo>
                      <a:pt x="2492" y="267"/>
                      <a:pt x="2597" y="272"/>
                      <a:pt x="2703" y="284"/>
                    </a:cubicBezTo>
                    <a:cubicBezTo>
                      <a:pt x="2803" y="284"/>
                      <a:pt x="2836" y="251"/>
                      <a:pt x="2869" y="184"/>
                    </a:cubicBezTo>
                    <a:cubicBezTo>
                      <a:pt x="2869" y="84"/>
                      <a:pt x="2803" y="17"/>
                      <a:pt x="2736" y="17"/>
                    </a:cubicBezTo>
                    <a:cubicBezTo>
                      <a:pt x="2627" y="6"/>
                      <a:pt x="2519" y="1"/>
                      <a:pt x="2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40"/>
              <p:cNvSpPr/>
              <p:nvPr/>
            </p:nvSpPr>
            <p:spPr>
              <a:xfrm>
                <a:off x="5116179" y="3802530"/>
                <a:ext cx="114711" cy="397275"/>
              </a:xfrm>
              <a:custGeom>
                <a:avLst/>
                <a:gdLst/>
                <a:ahLst/>
                <a:cxnLst/>
                <a:rect l="l" t="t" r="r" b="b"/>
                <a:pathLst>
                  <a:path w="6005" h="2079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7" y="4003"/>
                      <a:pt x="701" y="8473"/>
                      <a:pt x="834" y="12242"/>
                    </a:cubicBezTo>
                    <a:cubicBezTo>
                      <a:pt x="834" y="12943"/>
                      <a:pt x="834" y="17746"/>
                      <a:pt x="1068" y="19181"/>
                    </a:cubicBezTo>
                    <a:cubicBezTo>
                      <a:pt x="1294" y="20329"/>
                      <a:pt x="2101" y="20797"/>
                      <a:pt x="2840" y="20797"/>
                    </a:cubicBezTo>
                    <a:cubicBezTo>
                      <a:pt x="3518" y="20797"/>
                      <a:pt x="4139" y="20403"/>
                      <a:pt x="4203" y="19781"/>
                    </a:cubicBezTo>
                    <a:cubicBezTo>
                      <a:pt x="4337" y="18447"/>
                      <a:pt x="4036" y="12876"/>
                      <a:pt x="4070" y="12276"/>
                    </a:cubicBezTo>
                    <a:cubicBezTo>
                      <a:pt x="4036" y="9874"/>
                      <a:pt x="5171" y="5771"/>
                      <a:pt x="5771" y="1468"/>
                    </a:cubicBezTo>
                    <a:cubicBezTo>
                      <a:pt x="5771" y="1268"/>
                      <a:pt x="5971" y="334"/>
                      <a:pt x="6004" y="1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40"/>
              <p:cNvSpPr/>
              <p:nvPr/>
            </p:nvSpPr>
            <p:spPr>
              <a:xfrm>
                <a:off x="5112359" y="4182937"/>
                <a:ext cx="105140" cy="90584"/>
              </a:xfrm>
              <a:custGeom>
                <a:avLst/>
                <a:gdLst/>
                <a:ahLst/>
                <a:cxnLst/>
                <a:rect l="l" t="t" r="r" b="b"/>
                <a:pathLst>
                  <a:path w="5504" h="4742" extrusionOk="0">
                    <a:moveTo>
                      <a:pt x="133" y="1"/>
                    </a:moveTo>
                    <a:cubicBezTo>
                      <a:pt x="0" y="1001"/>
                      <a:pt x="133" y="2069"/>
                      <a:pt x="467" y="3036"/>
                    </a:cubicBezTo>
                    <a:cubicBezTo>
                      <a:pt x="834" y="4103"/>
                      <a:pt x="2001" y="4570"/>
                      <a:pt x="2902" y="4704"/>
                    </a:cubicBezTo>
                    <a:cubicBezTo>
                      <a:pt x="3029" y="4729"/>
                      <a:pt x="3155" y="4741"/>
                      <a:pt x="3280" y="4741"/>
                    </a:cubicBezTo>
                    <a:cubicBezTo>
                      <a:pt x="3979" y="4741"/>
                      <a:pt x="4631" y="4359"/>
                      <a:pt x="4970" y="3737"/>
                    </a:cubicBezTo>
                    <a:cubicBezTo>
                      <a:pt x="5371" y="2803"/>
                      <a:pt x="5504" y="1768"/>
                      <a:pt x="5404" y="768"/>
                    </a:cubicBez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40"/>
              <p:cNvSpPr/>
              <p:nvPr/>
            </p:nvSpPr>
            <p:spPr>
              <a:xfrm>
                <a:off x="5113620" y="4027462"/>
                <a:ext cx="105159" cy="235954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12352" extrusionOk="0">
                    <a:moveTo>
                      <a:pt x="935" y="0"/>
                    </a:moveTo>
                    <a:cubicBezTo>
                      <a:pt x="601" y="67"/>
                      <a:pt x="668" y="1802"/>
                      <a:pt x="635" y="3536"/>
                    </a:cubicBezTo>
                    <a:cubicBezTo>
                      <a:pt x="568" y="5404"/>
                      <a:pt x="101" y="6205"/>
                      <a:pt x="67" y="7739"/>
                    </a:cubicBezTo>
                    <a:cubicBezTo>
                      <a:pt x="1" y="9507"/>
                      <a:pt x="168" y="10241"/>
                      <a:pt x="901" y="11242"/>
                    </a:cubicBezTo>
                    <a:cubicBezTo>
                      <a:pt x="1314" y="11832"/>
                      <a:pt x="2272" y="12352"/>
                      <a:pt x="3173" y="12352"/>
                    </a:cubicBezTo>
                    <a:cubicBezTo>
                      <a:pt x="3801" y="12352"/>
                      <a:pt x="4401" y="12099"/>
                      <a:pt x="4771" y="11442"/>
                    </a:cubicBezTo>
                    <a:cubicBezTo>
                      <a:pt x="5505" y="10108"/>
                      <a:pt x="5405" y="8773"/>
                      <a:pt x="5138" y="7039"/>
                    </a:cubicBezTo>
                    <a:cubicBezTo>
                      <a:pt x="4904" y="5338"/>
                      <a:pt x="4704" y="4037"/>
                      <a:pt x="4637" y="2669"/>
                    </a:cubicBezTo>
                    <a:cubicBezTo>
                      <a:pt x="4571" y="1301"/>
                      <a:pt x="4537" y="100"/>
                      <a:pt x="4204" y="0"/>
                    </a:cubicBezTo>
                    <a:lnTo>
                      <a:pt x="4204" y="634"/>
                    </a:lnTo>
                    <a:cubicBezTo>
                      <a:pt x="4204" y="801"/>
                      <a:pt x="4237" y="1468"/>
                      <a:pt x="4037" y="1501"/>
                    </a:cubicBezTo>
                    <a:cubicBezTo>
                      <a:pt x="4004" y="1335"/>
                      <a:pt x="3970" y="1168"/>
                      <a:pt x="3970" y="1001"/>
                    </a:cubicBezTo>
                    <a:cubicBezTo>
                      <a:pt x="4004" y="868"/>
                      <a:pt x="3937" y="701"/>
                      <a:pt x="3837" y="601"/>
                    </a:cubicBezTo>
                    <a:cubicBezTo>
                      <a:pt x="3737" y="501"/>
                      <a:pt x="3570" y="467"/>
                      <a:pt x="3437" y="467"/>
                    </a:cubicBezTo>
                    <a:cubicBezTo>
                      <a:pt x="3070" y="401"/>
                      <a:pt x="2703" y="401"/>
                      <a:pt x="2336" y="401"/>
                    </a:cubicBezTo>
                    <a:cubicBezTo>
                      <a:pt x="2169" y="401"/>
                      <a:pt x="2002" y="401"/>
                      <a:pt x="1802" y="434"/>
                    </a:cubicBezTo>
                    <a:cubicBezTo>
                      <a:pt x="1669" y="434"/>
                      <a:pt x="1502" y="467"/>
                      <a:pt x="1368" y="534"/>
                    </a:cubicBezTo>
                    <a:cubicBezTo>
                      <a:pt x="1268" y="567"/>
                      <a:pt x="1202" y="634"/>
                      <a:pt x="1202" y="734"/>
                    </a:cubicBezTo>
                    <a:cubicBezTo>
                      <a:pt x="1168" y="801"/>
                      <a:pt x="1168" y="868"/>
                      <a:pt x="1202" y="934"/>
                    </a:cubicBezTo>
                    <a:cubicBezTo>
                      <a:pt x="1202" y="1034"/>
                      <a:pt x="1202" y="1168"/>
                      <a:pt x="1202" y="1301"/>
                    </a:cubicBezTo>
                    <a:cubicBezTo>
                      <a:pt x="1202" y="1335"/>
                      <a:pt x="1135" y="1401"/>
                      <a:pt x="1102" y="1401"/>
                    </a:cubicBezTo>
                    <a:cubicBezTo>
                      <a:pt x="1035" y="1401"/>
                      <a:pt x="1035" y="1335"/>
                      <a:pt x="1035" y="1301"/>
                    </a:cubicBezTo>
                    <a:cubicBezTo>
                      <a:pt x="1001" y="1101"/>
                      <a:pt x="1035" y="934"/>
                      <a:pt x="1001" y="701"/>
                    </a:cubicBezTo>
                    <a:lnTo>
                      <a:pt x="1001" y="334"/>
                    </a:lnTo>
                    <a:cubicBezTo>
                      <a:pt x="1001" y="201"/>
                      <a:pt x="935" y="100"/>
                      <a:pt x="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40"/>
              <p:cNvSpPr/>
              <p:nvPr/>
            </p:nvSpPr>
            <p:spPr>
              <a:xfrm>
                <a:off x="5112989" y="4165096"/>
                <a:ext cx="105159" cy="9813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5137" extrusionOk="0">
                    <a:moveTo>
                      <a:pt x="5171" y="1"/>
                    </a:moveTo>
                    <a:cubicBezTo>
                      <a:pt x="5171" y="34"/>
                      <a:pt x="5204" y="1935"/>
                      <a:pt x="4770" y="2169"/>
                    </a:cubicBezTo>
                    <a:cubicBezTo>
                      <a:pt x="4720" y="2196"/>
                      <a:pt x="4670" y="2208"/>
                      <a:pt x="4622" y="2208"/>
                    </a:cubicBezTo>
                    <a:cubicBezTo>
                      <a:pt x="4257" y="2208"/>
                      <a:pt x="3978" y="1504"/>
                      <a:pt x="4037" y="1268"/>
                    </a:cubicBezTo>
                    <a:cubicBezTo>
                      <a:pt x="3381" y="1054"/>
                      <a:pt x="2816" y="987"/>
                      <a:pt x="2367" y="987"/>
                    </a:cubicBezTo>
                    <a:cubicBezTo>
                      <a:pt x="1627" y="987"/>
                      <a:pt x="1201" y="1168"/>
                      <a:pt x="1201" y="1168"/>
                    </a:cubicBezTo>
                    <a:cubicBezTo>
                      <a:pt x="1201" y="1168"/>
                      <a:pt x="1037" y="2238"/>
                      <a:pt x="658" y="2238"/>
                    </a:cubicBezTo>
                    <a:cubicBezTo>
                      <a:pt x="619" y="2238"/>
                      <a:pt x="578" y="2227"/>
                      <a:pt x="534" y="2202"/>
                    </a:cubicBezTo>
                    <a:cubicBezTo>
                      <a:pt x="67" y="1969"/>
                      <a:pt x="134" y="301"/>
                      <a:pt x="134" y="34"/>
                    </a:cubicBezTo>
                    <a:lnTo>
                      <a:pt x="134" y="34"/>
                    </a:lnTo>
                    <a:cubicBezTo>
                      <a:pt x="100" y="201"/>
                      <a:pt x="100" y="367"/>
                      <a:pt x="67" y="534"/>
                    </a:cubicBezTo>
                    <a:cubicBezTo>
                      <a:pt x="0" y="2302"/>
                      <a:pt x="201" y="3036"/>
                      <a:pt x="901" y="4037"/>
                    </a:cubicBezTo>
                    <a:cubicBezTo>
                      <a:pt x="1316" y="4610"/>
                      <a:pt x="2283" y="5137"/>
                      <a:pt x="3189" y="5137"/>
                    </a:cubicBezTo>
                    <a:cubicBezTo>
                      <a:pt x="3811" y="5137"/>
                      <a:pt x="4404" y="4889"/>
                      <a:pt x="4770" y="4237"/>
                    </a:cubicBezTo>
                    <a:cubicBezTo>
                      <a:pt x="5504" y="2969"/>
                      <a:pt x="5404" y="1668"/>
                      <a:pt x="517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40"/>
              <p:cNvSpPr/>
              <p:nvPr/>
            </p:nvSpPr>
            <p:spPr>
              <a:xfrm>
                <a:off x="5123190" y="4026832"/>
                <a:ext cx="15817" cy="169496"/>
              </a:xfrm>
              <a:custGeom>
                <a:avLst/>
                <a:gdLst/>
                <a:ahLst/>
                <a:cxnLst/>
                <a:rect l="l" t="t" r="r" b="b"/>
                <a:pathLst>
                  <a:path w="828" h="8873" extrusionOk="0">
                    <a:moveTo>
                      <a:pt x="434" y="0"/>
                    </a:moveTo>
                    <a:cubicBezTo>
                      <a:pt x="67" y="67"/>
                      <a:pt x="134" y="1801"/>
                      <a:pt x="100" y="3536"/>
                    </a:cubicBezTo>
                    <a:cubicBezTo>
                      <a:pt x="267" y="5070"/>
                      <a:pt x="0" y="7172"/>
                      <a:pt x="100" y="8072"/>
                    </a:cubicBezTo>
                    <a:cubicBezTo>
                      <a:pt x="180" y="8608"/>
                      <a:pt x="436" y="8872"/>
                      <a:pt x="616" y="8872"/>
                    </a:cubicBezTo>
                    <a:cubicBezTo>
                      <a:pt x="740" y="8872"/>
                      <a:pt x="828" y="8750"/>
                      <a:pt x="801" y="8506"/>
                    </a:cubicBezTo>
                    <a:cubicBezTo>
                      <a:pt x="701" y="7739"/>
                      <a:pt x="667" y="7005"/>
                      <a:pt x="667" y="6238"/>
                    </a:cubicBezTo>
                    <a:cubicBezTo>
                      <a:pt x="667" y="5070"/>
                      <a:pt x="567" y="2602"/>
                      <a:pt x="467" y="1334"/>
                    </a:cubicBezTo>
                    <a:cubicBezTo>
                      <a:pt x="467" y="1201"/>
                      <a:pt x="467" y="1067"/>
                      <a:pt x="467" y="967"/>
                    </a:cubicBezTo>
                    <a:lnTo>
                      <a:pt x="434" y="67"/>
                    </a:lnTo>
                    <a:cubicBezTo>
                      <a:pt x="434" y="67"/>
                      <a:pt x="434" y="33"/>
                      <a:pt x="4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40"/>
              <p:cNvSpPr/>
              <p:nvPr/>
            </p:nvSpPr>
            <p:spPr>
              <a:xfrm>
                <a:off x="5185999" y="4027462"/>
                <a:ext cx="15588" cy="168904"/>
              </a:xfrm>
              <a:custGeom>
                <a:avLst/>
                <a:gdLst/>
                <a:ahLst/>
                <a:cxnLst/>
                <a:rect l="l" t="t" r="r" b="b"/>
                <a:pathLst>
                  <a:path w="816" h="8842" extrusionOk="0">
                    <a:moveTo>
                      <a:pt x="381" y="0"/>
                    </a:moveTo>
                    <a:lnTo>
                      <a:pt x="381" y="34"/>
                    </a:lnTo>
                    <a:lnTo>
                      <a:pt x="381" y="634"/>
                    </a:lnTo>
                    <a:cubicBezTo>
                      <a:pt x="381" y="868"/>
                      <a:pt x="381" y="1101"/>
                      <a:pt x="315" y="1335"/>
                    </a:cubicBezTo>
                    <a:cubicBezTo>
                      <a:pt x="215" y="2636"/>
                      <a:pt x="148" y="5071"/>
                      <a:pt x="148" y="6238"/>
                    </a:cubicBezTo>
                    <a:cubicBezTo>
                      <a:pt x="148" y="6972"/>
                      <a:pt x="81" y="7739"/>
                      <a:pt x="14" y="8473"/>
                    </a:cubicBezTo>
                    <a:cubicBezTo>
                      <a:pt x="1" y="8719"/>
                      <a:pt x="93" y="8842"/>
                      <a:pt x="216" y="8842"/>
                    </a:cubicBezTo>
                    <a:cubicBezTo>
                      <a:pt x="394" y="8842"/>
                      <a:pt x="636" y="8585"/>
                      <a:pt x="715" y="8073"/>
                    </a:cubicBezTo>
                    <a:cubicBezTo>
                      <a:pt x="815" y="7206"/>
                      <a:pt x="548" y="5037"/>
                      <a:pt x="715" y="3536"/>
                    </a:cubicBezTo>
                    <a:cubicBezTo>
                      <a:pt x="748" y="2769"/>
                      <a:pt x="748" y="2135"/>
                      <a:pt x="748" y="1635"/>
                    </a:cubicBezTo>
                    <a:cubicBezTo>
                      <a:pt x="715" y="768"/>
                      <a:pt x="615" y="67"/>
                      <a:pt x="3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40"/>
              <p:cNvSpPr/>
              <p:nvPr/>
            </p:nvSpPr>
            <p:spPr>
              <a:xfrm>
                <a:off x="5132455" y="4180225"/>
                <a:ext cx="61472" cy="9952"/>
              </a:xfrm>
              <a:custGeom>
                <a:avLst/>
                <a:gdLst/>
                <a:ahLst/>
                <a:cxnLst/>
                <a:rect l="l" t="t" r="r" b="b"/>
                <a:pathLst>
                  <a:path w="3218" h="521" extrusionOk="0">
                    <a:moveTo>
                      <a:pt x="1633" y="1"/>
                    </a:moveTo>
                    <a:cubicBezTo>
                      <a:pt x="1133" y="1"/>
                      <a:pt x="633" y="93"/>
                      <a:pt x="149" y="276"/>
                    </a:cubicBezTo>
                    <a:cubicBezTo>
                      <a:pt x="0" y="306"/>
                      <a:pt x="63" y="520"/>
                      <a:pt x="196" y="520"/>
                    </a:cubicBezTo>
                    <a:cubicBezTo>
                      <a:pt x="213" y="520"/>
                      <a:pt x="231" y="517"/>
                      <a:pt x="249" y="509"/>
                    </a:cubicBezTo>
                    <a:cubicBezTo>
                      <a:pt x="699" y="359"/>
                      <a:pt x="1166" y="284"/>
                      <a:pt x="1633" y="284"/>
                    </a:cubicBezTo>
                    <a:cubicBezTo>
                      <a:pt x="2100" y="284"/>
                      <a:pt x="2567" y="359"/>
                      <a:pt x="3018" y="509"/>
                    </a:cubicBezTo>
                    <a:lnTo>
                      <a:pt x="3051" y="509"/>
                    </a:lnTo>
                    <a:cubicBezTo>
                      <a:pt x="3118" y="509"/>
                      <a:pt x="3151" y="476"/>
                      <a:pt x="3184" y="443"/>
                    </a:cubicBezTo>
                    <a:cubicBezTo>
                      <a:pt x="3218" y="376"/>
                      <a:pt x="3184" y="276"/>
                      <a:pt x="3118" y="276"/>
                    </a:cubicBezTo>
                    <a:cubicBezTo>
                      <a:pt x="2634" y="93"/>
                      <a:pt x="2134" y="1"/>
                      <a:pt x="16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40"/>
              <p:cNvSpPr/>
              <p:nvPr/>
            </p:nvSpPr>
            <p:spPr>
              <a:xfrm>
                <a:off x="5130201" y="4153940"/>
                <a:ext cx="67546" cy="9895"/>
              </a:xfrm>
              <a:custGeom>
                <a:avLst/>
                <a:gdLst/>
                <a:ahLst/>
                <a:cxnLst/>
                <a:rect l="l" t="t" r="r" b="b"/>
                <a:pathLst>
                  <a:path w="3536" h="518" extrusionOk="0">
                    <a:moveTo>
                      <a:pt x="1751" y="1"/>
                    </a:moveTo>
                    <a:cubicBezTo>
                      <a:pt x="1193" y="1"/>
                      <a:pt x="634" y="84"/>
                      <a:pt x="100" y="251"/>
                    </a:cubicBezTo>
                    <a:cubicBezTo>
                      <a:pt x="33" y="284"/>
                      <a:pt x="0" y="351"/>
                      <a:pt x="33" y="418"/>
                    </a:cubicBezTo>
                    <a:cubicBezTo>
                      <a:pt x="33" y="484"/>
                      <a:pt x="133" y="518"/>
                      <a:pt x="200" y="518"/>
                    </a:cubicBezTo>
                    <a:cubicBezTo>
                      <a:pt x="701" y="351"/>
                      <a:pt x="1226" y="268"/>
                      <a:pt x="1751" y="268"/>
                    </a:cubicBezTo>
                    <a:cubicBezTo>
                      <a:pt x="2277" y="268"/>
                      <a:pt x="2802" y="351"/>
                      <a:pt x="3302" y="518"/>
                    </a:cubicBezTo>
                    <a:lnTo>
                      <a:pt x="3369" y="518"/>
                    </a:lnTo>
                    <a:cubicBezTo>
                      <a:pt x="3503" y="518"/>
                      <a:pt x="3536" y="318"/>
                      <a:pt x="3402" y="251"/>
                    </a:cubicBezTo>
                    <a:cubicBezTo>
                      <a:pt x="2869" y="84"/>
                      <a:pt x="2310" y="1"/>
                      <a:pt x="17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40"/>
              <p:cNvSpPr/>
              <p:nvPr/>
            </p:nvSpPr>
            <p:spPr>
              <a:xfrm>
                <a:off x="5130201" y="4127578"/>
                <a:ext cx="66286" cy="10774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564" extrusionOk="0">
                    <a:moveTo>
                      <a:pt x="1755" y="1"/>
                    </a:moveTo>
                    <a:cubicBezTo>
                      <a:pt x="1190" y="1"/>
                      <a:pt x="627" y="109"/>
                      <a:pt x="100" y="330"/>
                    </a:cubicBezTo>
                    <a:cubicBezTo>
                      <a:pt x="33" y="363"/>
                      <a:pt x="0" y="430"/>
                      <a:pt x="33" y="497"/>
                    </a:cubicBezTo>
                    <a:cubicBezTo>
                      <a:pt x="33" y="530"/>
                      <a:pt x="100" y="564"/>
                      <a:pt x="133" y="564"/>
                    </a:cubicBezTo>
                    <a:cubicBezTo>
                      <a:pt x="167" y="564"/>
                      <a:pt x="167" y="564"/>
                      <a:pt x="200" y="530"/>
                    </a:cubicBezTo>
                    <a:cubicBezTo>
                      <a:pt x="678" y="319"/>
                      <a:pt x="1179" y="248"/>
                      <a:pt x="1633" y="248"/>
                    </a:cubicBezTo>
                    <a:cubicBezTo>
                      <a:pt x="2543" y="248"/>
                      <a:pt x="3269" y="530"/>
                      <a:pt x="3269" y="530"/>
                    </a:cubicBezTo>
                    <a:cubicBezTo>
                      <a:pt x="3287" y="539"/>
                      <a:pt x="3305" y="543"/>
                      <a:pt x="3322" y="543"/>
                    </a:cubicBezTo>
                    <a:cubicBezTo>
                      <a:pt x="3369" y="543"/>
                      <a:pt x="3411" y="512"/>
                      <a:pt x="3436" y="463"/>
                    </a:cubicBezTo>
                    <a:cubicBezTo>
                      <a:pt x="3469" y="397"/>
                      <a:pt x="3436" y="330"/>
                      <a:pt x="3369" y="297"/>
                    </a:cubicBezTo>
                    <a:cubicBezTo>
                      <a:pt x="2846" y="101"/>
                      <a:pt x="2299" y="1"/>
                      <a:pt x="17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40"/>
              <p:cNvSpPr/>
              <p:nvPr/>
            </p:nvSpPr>
            <p:spPr>
              <a:xfrm>
                <a:off x="5129551" y="4103280"/>
                <a:ext cx="66935" cy="12130"/>
              </a:xfrm>
              <a:custGeom>
                <a:avLst/>
                <a:gdLst/>
                <a:ahLst/>
                <a:cxnLst/>
                <a:rect l="l" t="t" r="r" b="b"/>
                <a:pathLst>
                  <a:path w="3504" h="635" extrusionOk="0">
                    <a:moveTo>
                      <a:pt x="1817" y="0"/>
                    </a:moveTo>
                    <a:cubicBezTo>
                      <a:pt x="1225" y="0"/>
                      <a:pt x="636" y="126"/>
                      <a:pt x="101" y="368"/>
                    </a:cubicBezTo>
                    <a:cubicBezTo>
                      <a:pt x="34" y="401"/>
                      <a:pt x="1" y="468"/>
                      <a:pt x="34" y="535"/>
                    </a:cubicBezTo>
                    <a:cubicBezTo>
                      <a:pt x="34" y="601"/>
                      <a:pt x="101" y="635"/>
                      <a:pt x="134" y="635"/>
                    </a:cubicBezTo>
                    <a:cubicBezTo>
                      <a:pt x="167" y="601"/>
                      <a:pt x="167" y="601"/>
                      <a:pt x="201" y="601"/>
                    </a:cubicBezTo>
                    <a:cubicBezTo>
                      <a:pt x="694" y="380"/>
                      <a:pt x="1231" y="272"/>
                      <a:pt x="1771" y="272"/>
                    </a:cubicBezTo>
                    <a:cubicBezTo>
                      <a:pt x="2290" y="272"/>
                      <a:pt x="2813" y="372"/>
                      <a:pt x="3303" y="568"/>
                    </a:cubicBezTo>
                    <a:cubicBezTo>
                      <a:pt x="3321" y="577"/>
                      <a:pt x="3341" y="581"/>
                      <a:pt x="3362" y="581"/>
                    </a:cubicBezTo>
                    <a:cubicBezTo>
                      <a:pt x="3419" y="581"/>
                      <a:pt x="3479" y="550"/>
                      <a:pt x="3503" y="501"/>
                    </a:cubicBezTo>
                    <a:cubicBezTo>
                      <a:pt x="3503" y="435"/>
                      <a:pt x="3503" y="368"/>
                      <a:pt x="3436" y="334"/>
                    </a:cubicBezTo>
                    <a:cubicBezTo>
                      <a:pt x="2922" y="109"/>
                      <a:pt x="2368" y="0"/>
                      <a:pt x="18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40"/>
              <p:cNvSpPr/>
              <p:nvPr/>
            </p:nvSpPr>
            <p:spPr>
              <a:xfrm>
                <a:off x="5128271" y="4077224"/>
                <a:ext cx="68845" cy="11672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611" extrusionOk="0">
                    <a:moveTo>
                      <a:pt x="1721" y="1"/>
                    </a:moveTo>
                    <a:cubicBezTo>
                      <a:pt x="1221" y="1"/>
                      <a:pt x="668" y="92"/>
                      <a:pt x="134" y="364"/>
                    </a:cubicBezTo>
                    <a:cubicBezTo>
                      <a:pt x="1" y="431"/>
                      <a:pt x="34" y="598"/>
                      <a:pt x="201" y="598"/>
                    </a:cubicBezTo>
                    <a:lnTo>
                      <a:pt x="234" y="598"/>
                    </a:lnTo>
                    <a:cubicBezTo>
                      <a:pt x="735" y="353"/>
                      <a:pt x="1254" y="272"/>
                      <a:pt x="1723" y="272"/>
                    </a:cubicBezTo>
                    <a:cubicBezTo>
                      <a:pt x="2662" y="272"/>
                      <a:pt x="3403" y="598"/>
                      <a:pt x="3403" y="598"/>
                    </a:cubicBezTo>
                    <a:cubicBezTo>
                      <a:pt x="3421" y="607"/>
                      <a:pt x="3439" y="611"/>
                      <a:pt x="3456" y="611"/>
                    </a:cubicBezTo>
                    <a:cubicBezTo>
                      <a:pt x="3503" y="611"/>
                      <a:pt x="3546" y="580"/>
                      <a:pt x="3570" y="531"/>
                    </a:cubicBezTo>
                    <a:cubicBezTo>
                      <a:pt x="3604" y="464"/>
                      <a:pt x="3570" y="398"/>
                      <a:pt x="3503" y="364"/>
                    </a:cubicBezTo>
                    <a:cubicBezTo>
                      <a:pt x="3459" y="342"/>
                      <a:pt x="2690" y="1"/>
                      <a:pt x="17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40"/>
              <p:cNvSpPr/>
              <p:nvPr/>
            </p:nvSpPr>
            <p:spPr>
              <a:xfrm>
                <a:off x="5110429" y="3059539"/>
                <a:ext cx="368965" cy="829870"/>
              </a:xfrm>
              <a:custGeom>
                <a:avLst/>
                <a:gdLst/>
                <a:ahLst/>
                <a:cxnLst/>
                <a:rect l="l" t="t" r="r" b="b"/>
                <a:pathLst>
                  <a:path w="19315" h="43443" extrusionOk="0">
                    <a:moveTo>
                      <a:pt x="2269" y="1"/>
                    </a:moveTo>
                    <a:cubicBezTo>
                      <a:pt x="134" y="5872"/>
                      <a:pt x="535" y="9541"/>
                      <a:pt x="868" y="15712"/>
                    </a:cubicBezTo>
                    <a:cubicBezTo>
                      <a:pt x="1202" y="21349"/>
                      <a:pt x="1736" y="26320"/>
                      <a:pt x="1736" y="26320"/>
                    </a:cubicBezTo>
                    <a:cubicBezTo>
                      <a:pt x="1669" y="27287"/>
                      <a:pt x="268" y="29255"/>
                      <a:pt x="68" y="33692"/>
                    </a:cubicBezTo>
                    <a:cubicBezTo>
                      <a:pt x="1" y="36794"/>
                      <a:pt x="168" y="39896"/>
                      <a:pt x="501" y="42998"/>
                    </a:cubicBezTo>
                    <a:cubicBezTo>
                      <a:pt x="501" y="42998"/>
                      <a:pt x="1732" y="43443"/>
                      <a:pt x="3244" y="43443"/>
                    </a:cubicBezTo>
                    <a:cubicBezTo>
                      <a:pt x="4000" y="43443"/>
                      <a:pt x="4827" y="43332"/>
                      <a:pt x="5605" y="42998"/>
                    </a:cubicBezTo>
                    <a:cubicBezTo>
                      <a:pt x="5605" y="42998"/>
                      <a:pt x="8007" y="32424"/>
                      <a:pt x="8674" y="27220"/>
                    </a:cubicBezTo>
                    <a:cubicBezTo>
                      <a:pt x="9241" y="22717"/>
                      <a:pt x="10208" y="16946"/>
                      <a:pt x="10208" y="16946"/>
                    </a:cubicBezTo>
                    <a:lnTo>
                      <a:pt x="12310" y="27220"/>
                    </a:lnTo>
                    <a:cubicBezTo>
                      <a:pt x="11909" y="28588"/>
                      <a:pt x="11676" y="30022"/>
                      <a:pt x="11676" y="31457"/>
                    </a:cubicBezTo>
                    <a:cubicBezTo>
                      <a:pt x="11676" y="33892"/>
                      <a:pt x="12810" y="40597"/>
                      <a:pt x="12810" y="40597"/>
                    </a:cubicBezTo>
                    <a:cubicBezTo>
                      <a:pt x="12810" y="40597"/>
                      <a:pt x="13700" y="40884"/>
                      <a:pt x="14830" y="40884"/>
                    </a:cubicBezTo>
                    <a:cubicBezTo>
                      <a:pt x="15808" y="40884"/>
                      <a:pt x="16967" y="40668"/>
                      <a:pt x="17880" y="39863"/>
                    </a:cubicBezTo>
                    <a:cubicBezTo>
                      <a:pt x="17880" y="39863"/>
                      <a:pt x="18648" y="30189"/>
                      <a:pt x="18948" y="26520"/>
                    </a:cubicBezTo>
                    <a:cubicBezTo>
                      <a:pt x="19315" y="21583"/>
                      <a:pt x="18781" y="8140"/>
                      <a:pt x="17580" y="1235"/>
                    </a:cubicBezTo>
                    <a:lnTo>
                      <a:pt x="22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40"/>
              <p:cNvSpPr/>
              <p:nvPr/>
            </p:nvSpPr>
            <p:spPr>
              <a:xfrm>
                <a:off x="5306058" y="3194001"/>
                <a:ext cx="124281" cy="384877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20148" extrusionOk="0">
                    <a:moveTo>
                      <a:pt x="6505" y="0"/>
                    </a:moveTo>
                    <a:lnTo>
                      <a:pt x="6505" y="0"/>
                    </a:lnTo>
                    <a:cubicBezTo>
                      <a:pt x="4771" y="1668"/>
                      <a:pt x="868" y="2168"/>
                      <a:pt x="868" y="2168"/>
                    </a:cubicBezTo>
                    <a:lnTo>
                      <a:pt x="1" y="9907"/>
                    </a:lnTo>
                    <a:lnTo>
                      <a:pt x="2102" y="20148"/>
                    </a:lnTo>
                    <a:lnTo>
                      <a:pt x="668" y="10074"/>
                    </a:lnTo>
                    <a:lnTo>
                      <a:pt x="1935" y="2902"/>
                    </a:lnTo>
                    <a:cubicBezTo>
                      <a:pt x="3803" y="2669"/>
                      <a:pt x="5505" y="1601"/>
                      <a:pt x="65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40"/>
              <p:cNvSpPr/>
              <p:nvPr/>
            </p:nvSpPr>
            <p:spPr>
              <a:xfrm>
                <a:off x="5351293" y="2654546"/>
                <a:ext cx="463904" cy="367857"/>
              </a:xfrm>
              <a:custGeom>
                <a:avLst/>
                <a:gdLst/>
                <a:ahLst/>
                <a:cxnLst/>
                <a:rect l="l" t="t" r="r" b="b"/>
                <a:pathLst>
                  <a:path w="24285" h="19257" extrusionOk="0">
                    <a:moveTo>
                      <a:pt x="23539" y="1"/>
                    </a:moveTo>
                    <a:cubicBezTo>
                      <a:pt x="23455" y="1"/>
                      <a:pt x="23358" y="46"/>
                      <a:pt x="23251" y="153"/>
                    </a:cubicBezTo>
                    <a:cubicBezTo>
                      <a:pt x="22751" y="587"/>
                      <a:pt x="20883" y="2822"/>
                      <a:pt x="19648" y="3289"/>
                    </a:cubicBezTo>
                    <a:cubicBezTo>
                      <a:pt x="19409" y="3382"/>
                      <a:pt x="19246" y="3421"/>
                      <a:pt x="19140" y="3421"/>
                    </a:cubicBezTo>
                    <a:cubicBezTo>
                      <a:pt x="18713" y="3421"/>
                      <a:pt x="19195" y="2795"/>
                      <a:pt x="19248" y="2555"/>
                    </a:cubicBezTo>
                    <a:cubicBezTo>
                      <a:pt x="19315" y="2255"/>
                      <a:pt x="19882" y="921"/>
                      <a:pt x="19381" y="420"/>
                    </a:cubicBezTo>
                    <a:cubicBezTo>
                      <a:pt x="19269" y="300"/>
                      <a:pt x="19176" y="245"/>
                      <a:pt x="19091" y="245"/>
                    </a:cubicBezTo>
                    <a:cubicBezTo>
                      <a:pt x="18823" y="245"/>
                      <a:pt x="18636" y="787"/>
                      <a:pt x="18181" y="1521"/>
                    </a:cubicBezTo>
                    <a:cubicBezTo>
                      <a:pt x="17614" y="2488"/>
                      <a:pt x="16880" y="2955"/>
                      <a:pt x="16413" y="4023"/>
                    </a:cubicBezTo>
                    <a:cubicBezTo>
                      <a:pt x="15979" y="5090"/>
                      <a:pt x="16112" y="6558"/>
                      <a:pt x="15245" y="7892"/>
                    </a:cubicBezTo>
                    <a:lnTo>
                      <a:pt x="11609" y="12496"/>
                    </a:lnTo>
                    <a:cubicBezTo>
                      <a:pt x="10242" y="10694"/>
                      <a:pt x="6339" y="5324"/>
                      <a:pt x="5305" y="4190"/>
                    </a:cubicBezTo>
                    <a:cubicBezTo>
                      <a:pt x="4004" y="2789"/>
                      <a:pt x="3370" y="2622"/>
                      <a:pt x="1302" y="2455"/>
                    </a:cubicBezTo>
                    <a:cubicBezTo>
                      <a:pt x="1085" y="2472"/>
                      <a:pt x="868" y="2480"/>
                      <a:pt x="651" y="2480"/>
                    </a:cubicBezTo>
                    <a:cubicBezTo>
                      <a:pt x="435" y="2480"/>
                      <a:pt x="218" y="2472"/>
                      <a:pt x="1" y="2455"/>
                    </a:cubicBezTo>
                    <a:lnTo>
                      <a:pt x="1" y="2455"/>
                    </a:lnTo>
                    <a:lnTo>
                      <a:pt x="1936" y="9126"/>
                    </a:lnTo>
                    <a:cubicBezTo>
                      <a:pt x="1936" y="9126"/>
                      <a:pt x="5338" y="13530"/>
                      <a:pt x="7239" y="15464"/>
                    </a:cubicBezTo>
                    <a:cubicBezTo>
                      <a:pt x="7940" y="16198"/>
                      <a:pt x="9441" y="17966"/>
                      <a:pt x="11009" y="18900"/>
                    </a:cubicBezTo>
                    <a:cubicBezTo>
                      <a:pt x="11415" y="19137"/>
                      <a:pt x="11794" y="19256"/>
                      <a:pt x="12156" y="19256"/>
                    </a:cubicBezTo>
                    <a:cubicBezTo>
                      <a:pt x="13218" y="19256"/>
                      <a:pt x="14133" y="18230"/>
                      <a:pt x="15178" y="16165"/>
                    </a:cubicBezTo>
                    <a:cubicBezTo>
                      <a:pt x="16313" y="13997"/>
                      <a:pt x="18114" y="10361"/>
                      <a:pt x="18948" y="9193"/>
                    </a:cubicBezTo>
                    <a:cubicBezTo>
                      <a:pt x="19782" y="8026"/>
                      <a:pt x="21917" y="6958"/>
                      <a:pt x="22817" y="6058"/>
                    </a:cubicBezTo>
                    <a:cubicBezTo>
                      <a:pt x="23518" y="5457"/>
                      <a:pt x="23985" y="4623"/>
                      <a:pt x="24118" y="3689"/>
                    </a:cubicBezTo>
                    <a:cubicBezTo>
                      <a:pt x="24285" y="2755"/>
                      <a:pt x="23785" y="1521"/>
                      <a:pt x="23885" y="954"/>
                    </a:cubicBezTo>
                    <a:cubicBezTo>
                      <a:pt x="23962" y="517"/>
                      <a:pt x="23821" y="1"/>
                      <a:pt x="23539" y="1"/>
                    </a:cubicBez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40"/>
              <p:cNvSpPr/>
              <p:nvPr/>
            </p:nvSpPr>
            <p:spPr>
              <a:xfrm>
                <a:off x="5351942" y="2699552"/>
                <a:ext cx="187357" cy="226842"/>
              </a:xfrm>
              <a:custGeom>
                <a:avLst/>
                <a:gdLst/>
                <a:ahLst/>
                <a:cxnLst/>
                <a:rect l="l" t="t" r="r" b="b"/>
                <a:pathLst>
                  <a:path w="9808" h="11875" extrusionOk="0">
                    <a:moveTo>
                      <a:pt x="1276" y="0"/>
                    </a:moveTo>
                    <a:cubicBezTo>
                      <a:pt x="1051" y="0"/>
                      <a:pt x="826" y="11"/>
                      <a:pt x="601" y="32"/>
                    </a:cubicBezTo>
                    <a:lnTo>
                      <a:pt x="0" y="5970"/>
                    </a:lnTo>
                    <a:lnTo>
                      <a:pt x="5771" y="11874"/>
                    </a:lnTo>
                    <a:cubicBezTo>
                      <a:pt x="9274" y="9839"/>
                      <a:pt x="9807" y="7604"/>
                      <a:pt x="9807" y="7604"/>
                    </a:cubicBezTo>
                    <a:cubicBezTo>
                      <a:pt x="9807" y="7604"/>
                      <a:pt x="7839" y="5003"/>
                      <a:pt x="6738" y="3535"/>
                    </a:cubicBezTo>
                    <a:cubicBezTo>
                      <a:pt x="5638" y="2067"/>
                      <a:pt x="4870" y="966"/>
                      <a:pt x="3736" y="466"/>
                    </a:cubicBezTo>
                    <a:cubicBezTo>
                      <a:pt x="2947" y="150"/>
                      <a:pt x="2116" y="0"/>
                      <a:pt x="12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40"/>
              <p:cNvSpPr/>
              <p:nvPr/>
            </p:nvSpPr>
            <p:spPr>
              <a:xfrm>
                <a:off x="5539911" y="2885591"/>
                <a:ext cx="33162" cy="54175"/>
              </a:xfrm>
              <a:custGeom>
                <a:avLst/>
                <a:gdLst/>
                <a:ahLst/>
                <a:cxnLst/>
                <a:rect l="l" t="t" r="r" b="b"/>
                <a:pathLst>
                  <a:path w="1736" h="2836" extrusionOk="0">
                    <a:moveTo>
                      <a:pt x="1435" y="0"/>
                    </a:moveTo>
                    <a:cubicBezTo>
                      <a:pt x="1" y="1501"/>
                      <a:pt x="434" y="2836"/>
                      <a:pt x="434" y="2836"/>
                    </a:cubicBezTo>
                    <a:cubicBezTo>
                      <a:pt x="601" y="1902"/>
                      <a:pt x="1068" y="1034"/>
                      <a:pt x="1735" y="401"/>
                    </a:cubicBezTo>
                    <a:lnTo>
                      <a:pt x="1435" y="0"/>
                    </a:lnTo>
                    <a:close/>
                  </a:path>
                </a:pathLst>
              </a:custGeom>
              <a:solidFill>
                <a:srgbClr val="F2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40"/>
              <p:cNvSpPr/>
              <p:nvPr/>
            </p:nvSpPr>
            <p:spPr>
              <a:xfrm>
                <a:off x="5123190" y="2700163"/>
                <a:ext cx="368315" cy="477123"/>
              </a:xfrm>
              <a:custGeom>
                <a:avLst/>
                <a:gdLst/>
                <a:ahLst/>
                <a:cxnLst/>
                <a:rect l="l" t="t" r="r" b="b"/>
                <a:pathLst>
                  <a:path w="19281" h="24977" extrusionOk="0">
                    <a:moveTo>
                      <a:pt x="12876" y="0"/>
                    </a:moveTo>
                    <a:lnTo>
                      <a:pt x="7772" y="67"/>
                    </a:lnTo>
                    <a:cubicBezTo>
                      <a:pt x="5337" y="401"/>
                      <a:pt x="3469" y="234"/>
                      <a:pt x="2869" y="367"/>
                    </a:cubicBezTo>
                    <a:cubicBezTo>
                      <a:pt x="1368" y="701"/>
                      <a:pt x="1334" y="1935"/>
                      <a:pt x="1268" y="3536"/>
                    </a:cubicBezTo>
                    <a:cubicBezTo>
                      <a:pt x="1201" y="5304"/>
                      <a:pt x="334" y="5004"/>
                      <a:pt x="767" y="7906"/>
                    </a:cubicBezTo>
                    <a:cubicBezTo>
                      <a:pt x="1301" y="8973"/>
                      <a:pt x="1768" y="10074"/>
                      <a:pt x="2168" y="11208"/>
                    </a:cubicBezTo>
                    <a:cubicBezTo>
                      <a:pt x="2469" y="12209"/>
                      <a:pt x="3236" y="13810"/>
                      <a:pt x="2835" y="15411"/>
                    </a:cubicBezTo>
                    <a:cubicBezTo>
                      <a:pt x="2669" y="16045"/>
                      <a:pt x="2235" y="16679"/>
                      <a:pt x="1601" y="18380"/>
                    </a:cubicBezTo>
                    <a:cubicBezTo>
                      <a:pt x="867" y="20315"/>
                      <a:pt x="334" y="22316"/>
                      <a:pt x="0" y="24318"/>
                    </a:cubicBezTo>
                    <a:cubicBezTo>
                      <a:pt x="0" y="24318"/>
                      <a:pt x="1468" y="23984"/>
                      <a:pt x="3169" y="22183"/>
                    </a:cubicBezTo>
                    <a:cubicBezTo>
                      <a:pt x="3169" y="22183"/>
                      <a:pt x="5272" y="24977"/>
                      <a:pt x="10219" y="24977"/>
                    </a:cubicBezTo>
                    <a:cubicBezTo>
                      <a:pt x="10485" y="24977"/>
                      <a:pt x="10759" y="24969"/>
                      <a:pt x="11041" y="24952"/>
                    </a:cubicBezTo>
                    <a:cubicBezTo>
                      <a:pt x="16845" y="24651"/>
                      <a:pt x="17346" y="21616"/>
                      <a:pt x="17346" y="21616"/>
                    </a:cubicBezTo>
                    <a:lnTo>
                      <a:pt x="16445" y="16212"/>
                    </a:lnTo>
                    <a:cubicBezTo>
                      <a:pt x="16579" y="14010"/>
                      <a:pt x="16645" y="13243"/>
                      <a:pt x="16712" y="11842"/>
                    </a:cubicBezTo>
                    <a:cubicBezTo>
                      <a:pt x="19281" y="9741"/>
                      <a:pt x="18447" y="7005"/>
                      <a:pt x="17513" y="5137"/>
                    </a:cubicBezTo>
                    <a:cubicBezTo>
                      <a:pt x="15645" y="1435"/>
                      <a:pt x="13677" y="0"/>
                      <a:pt x="128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40"/>
              <p:cNvSpPr/>
              <p:nvPr/>
            </p:nvSpPr>
            <p:spPr>
              <a:xfrm>
                <a:off x="5234691" y="2877301"/>
                <a:ext cx="144663" cy="72972"/>
              </a:xfrm>
              <a:custGeom>
                <a:avLst/>
                <a:gdLst/>
                <a:ahLst/>
                <a:cxnLst/>
                <a:rect l="l" t="t" r="r" b="b"/>
                <a:pathLst>
                  <a:path w="7573" h="3820" extrusionOk="0">
                    <a:moveTo>
                      <a:pt x="201" y="1"/>
                    </a:moveTo>
                    <a:lnTo>
                      <a:pt x="201" y="1"/>
                    </a:lnTo>
                    <a:cubicBezTo>
                      <a:pt x="201" y="1"/>
                      <a:pt x="1" y="2769"/>
                      <a:pt x="3069" y="3637"/>
                    </a:cubicBezTo>
                    <a:cubicBezTo>
                      <a:pt x="3455" y="3760"/>
                      <a:pt x="3849" y="3819"/>
                      <a:pt x="4240" y="3819"/>
                    </a:cubicBezTo>
                    <a:cubicBezTo>
                      <a:pt x="5541" y="3819"/>
                      <a:pt x="6803" y="3164"/>
                      <a:pt x="7573" y="2035"/>
                    </a:cubicBezTo>
                    <a:lnTo>
                      <a:pt x="7573" y="2035"/>
                    </a:lnTo>
                    <a:cubicBezTo>
                      <a:pt x="7572" y="2036"/>
                      <a:pt x="6206" y="3120"/>
                      <a:pt x="4400" y="3120"/>
                    </a:cubicBezTo>
                    <a:cubicBezTo>
                      <a:pt x="3966" y="3120"/>
                      <a:pt x="3507" y="3058"/>
                      <a:pt x="3036" y="2903"/>
                    </a:cubicBezTo>
                    <a:cubicBezTo>
                      <a:pt x="1635" y="2502"/>
                      <a:pt x="568" y="1368"/>
                      <a:pt x="2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40"/>
              <p:cNvSpPr/>
              <p:nvPr/>
            </p:nvSpPr>
            <p:spPr>
              <a:xfrm>
                <a:off x="5009645" y="2654126"/>
                <a:ext cx="108617" cy="125446"/>
              </a:xfrm>
              <a:custGeom>
                <a:avLst/>
                <a:gdLst/>
                <a:ahLst/>
                <a:cxnLst/>
                <a:rect l="l" t="t" r="r" b="b"/>
                <a:pathLst>
                  <a:path w="5686" h="6567" extrusionOk="0">
                    <a:moveTo>
                      <a:pt x="4607" y="1"/>
                    </a:moveTo>
                    <a:cubicBezTo>
                      <a:pt x="3590" y="1"/>
                      <a:pt x="0" y="4979"/>
                      <a:pt x="1808" y="6280"/>
                    </a:cubicBezTo>
                    <a:cubicBezTo>
                      <a:pt x="2084" y="6478"/>
                      <a:pt x="2363" y="6567"/>
                      <a:pt x="2637" y="6567"/>
                    </a:cubicBezTo>
                    <a:cubicBezTo>
                      <a:pt x="4249" y="6567"/>
                      <a:pt x="5686" y="3516"/>
                      <a:pt x="5344" y="1977"/>
                    </a:cubicBezTo>
                    <a:cubicBezTo>
                      <a:pt x="4943" y="142"/>
                      <a:pt x="4743" y="42"/>
                      <a:pt x="4743" y="42"/>
                    </a:cubicBezTo>
                    <a:cubicBezTo>
                      <a:pt x="4705" y="14"/>
                      <a:pt x="4660" y="1"/>
                      <a:pt x="4607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40"/>
              <p:cNvSpPr/>
              <p:nvPr/>
            </p:nvSpPr>
            <p:spPr>
              <a:xfrm>
                <a:off x="4889337" y="2335917"/>
                <a:ext cx="376606" cy="524727"/>
              </a:xfrm>
              <a:custGeom>
                <a:avLst/>
                <a:gdLst/>
                <a:ahLst/>
                <a:cxnLst/>
                <a:rect l="l" t="t" r="r" b="b"/>
                <a:pathLst>
                  <a:path w="19715" h="27469" extrusionOk="0">
                    <a:moveTo>
                      <a:pt x="17504" y="1"/>
                    </a:moveTo>
                    <a:cubicBezTo>
                      <a:pt x="16343" y="1"/>
                      <a:pt x="15280" y="410"/>
                      <a:pt x="14110" y="755"/>
                    </a:cubicBezTo>
                    <a:cubicBezTo>
                      <a:pt x="13476" y="922"/>
                      <a:pt x="12843" y="1122"/>
                      <a:pt x="12242" y="1422"/>
                    </a:cubicBezTo>
                    <a:cubicBezTo>
                      <a:pt x="11909" y="1522"/>
                      <a:pt x="11642" y="1689"/>
                      <a:pt x="11408" y="1923"/>
                    </a:cubicBezTo>
                    <a:cubicBezTo>
                      <a:pt x="11041" y="2256"/>
                      <a:pt x="10774" y="2690"/>
                      <a:pt x="10574" y="3157"/>
                    </a:cubicBezTo>
                    <a:cubicBezTo>
                      <a:pt x="9907" y="4358"/>
                      <a:pt x="8539" y="5392"/>
                      <a:pt x="7605" y="6326"/>
                    </a:cubicBezTo>
                    <a:cubicBezTo>
                      <a:pt x="6471" y="7427"/>
                      <a:pt x="5471" y="8427"/>
                      <a:pt x="4203" y="9628"/>
                    </a:cubicBezTo>
                    <a:cubicBezTo>
                      <a:pt x="3036" y="10729"/>
                      <a:pt x="1901" y="11730"/>
                      <a:pt x="867" y="12897"/>
                    </a:cubicBezTo>
                    <a:cubicBezTo>
                      <a:pt x="0" y="13865"/>
                      <a:pt x="334" y="14632"/>
                      <a:pt x="434" y="14899"/>
                    </a:cubicBezTo>
                    <a:cubicBezTo>
                      <a:pt x="1201" y="16366"/>
                      <a:pt x="2001" y="16867"/>
                      <a:pt x="3002" y="17801"/>
                    </a:cubicBezTo>
                    <a:cubicBezTo>
                      <a:pt x="3302" y="18101"/>
                      <a:pt x="3636" y="18401"/>
                      <a:pt x="3970" y="18701"/>
                    </a:cubicBezTo>
                    <a:cubicBezTo>
                      <a:pt x="5237" y="19836"/>
                      <a:pt x="6538" y="20936"/>
                      <a:pt x="7839" y="22037"/>
                    </a:cubicBezTo>
                    <a:cubicBezTo>
                      <a:pt x="9273" y="23205"/>
                      <a:pt x="9840" y="23772"/>
                      <a:pt x="11108" y="24906"/>
                    </a:cubicBezTo>
                    <a:cubicBezTo>
                      <a:pt x="11909" y="25640"/>
                      <a:pt x="12576" y="26507"/>
                      <a:pt x="13076" y="27441"/>
                    </a:cubicBezTo>
                    <a:cubicBezTo>
                      <a:pt x="13187" y="27460"/>
                      <a:pt x="13299" y="27469"/>
                      <a:pt x="13409" y="27469"/>
                    </a:cubicBezTo>
                    <a:cubicBezTo>
                      <a:pt x="15484" y="27469"/>
                      <a:pt x="17318" y="24275"/>
                      <a:pt x="15544" y="20569"/>
                    </a:cubicBezTo>
                    <a:cubicBezTo>
                      <a:pt x="15244" y="19936"/>
                      <a:pt x="14777" y="19369"/>
                      <a:pt x="14177" y="18968"/>
                    </a:cubicBezTo>
                    <a:cubicBezTo>
                      <a:pt x="11875" y="17334"/>
                      <a:pt x="7339" y="13998"/>
                      <a:pt x="7339" y="13998"/>
                    </a:cubicBezTo>
                    <a:cubicBezTo>
                      <a:pt x="8373" y="12597"/>
                      <a:pt x="9073" y="11530"/>
                      <a:pt x="9974" y="10295"/>
                    </a:cubicBezTo>
                    <a:cubicBezTo>
                      <a:pt x="10508" y="9628"/>
                      <a:pt x="10841" y="9128"/>
                      <a:pt x="11341" y="8427"/>
                    </a:cubicBezTo>
                    <a:cubicBezTo>
                      <a:pt x="11708" y="7960"/>
                      <a:pt x="11909" y="7527"/>
                      <a:pt x="12309" y="7393"/>
                    </a:cubicBezTo>
                    <a:cubicBezTo>
                      <a:pt x="12742" y="7193"/>
                      <a:pt x="13143" y="6893"/>
                      <a:pt x="13443" y="6559"/>
                    </a:cubicBezTo>
                    <a:cubicBezTo>
                      <a:pt x="13643" y="6326"/>
                      <a:pt x="13810" y="6092"/>
                      <a:pt x="13977" y="5825"/>
                    </a:cubicBezTo>
                    <a:cubicBezTo>
                      <a:pt x="14577" y="5025"/>
                      <a:pt x="15278" y="4291"/>
                      <a:pt x="16078" y="3691"/>
                    </a:cubicBezTo>
                    <a:cubicBezTo>
                      <a:pt x="16912" y="3023"/>
                      <a:pt x="17813" y="2523"/>
                      <a:pt x="18680" y="1923"/>
                    </a:cubicBezTo>
                    <a:cubicBezTo>
                      <a:pt x="19180" y="1556"/>
                      <a:pt x="19714" y="955"/>
                      <a:pt x="19080" y="388"/>
                    </a:cubicBezTo>
                    <a:cubicBezTo>
                      <a:pt x="18880" y="255"/>
                      <a:pt x="18647" y="121"/>
                      <a:pt x="18413" y="88"/>
                    </a:cubicBezTo>
                    <a:cubicBezTo>
                      <a:pt x="18102" y="27"/>
                      <a:pt x="17800" y="1"/>
                      <a:pt x="17504" y="1"/>
                    </a:cubicBez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40"/>
              <p:cNvSpPr/>
              <p:nvPr/>
            </p:nvSpPr>
            <p:spPr>
              <a:xfrm>
                <a:off x="4979176" y="2603314"/>
                <a:ext cx="62465" cy="36180"/>
              </a:xfrm>
              <a:custGeom>
                <a:avLst/>
                <a:gdLst/>
                <a:ahLst/>
                <a:cxnLst/>
                <a:rect l="l" t="t" r="r" b="b"/>
                <a:pathLst>
                  <a:path w="3270" h="1894" extrusionOk="0">
                    <a:moveTo>
                      <a:pt x="2636" y="0"/>
                    </a:moveTo>
                    <a:cubicBezTo>
                      <a:pt x="1968" y="867"/>
                      <a:pt x="1034" y="1501"/>
                      <a:pt x="0" y="1868"/>
                    </a:cubicBezTo>
                    <a:cubicBezTo>
                      <a:pt x="0" y="1868"/>
                      <a:pt x="108" y="1894"/>
                      <a:pt x="305" y="1894"/>
                    </a:cubicBezTo>
                    <a:cubicBezTo>
                      <a:pt x="815" y="1894"/>
                      <a:pt x="1920" y="1720"/>
                      <a:pt x="3269" y="467"/>
                    </a:cubicBezTo>
                    <a:lnTo>
                      <a:pt x="2636" y="0"/>
                    </a:lnTo>
                    <a:close/>
                  </a:path>
                </a:pathLst>
              </a:custGeom>
              <a:solidFill>
                <a:srgbClr val="F2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40"/>
              <p:cNvSpPr/>
              <p:nvPr/>
            </p:nvSpPr>
            <p:spPr>
              <a:xfrm>
                <a:off x="5044812" y="2654909"/>
                <a:ext cx="158684" cy="232611"/>
              </a:xfrm>
              <a:custGeom>
                <a:avLst/>
                <a:gdLst/>
                <a:ahLst/>
                <a:cxnLst/>
                <a:rect l="l" t="t" r="r" b="b"/>
                <a:pathLst>
                  <a:path w="8307" h="12177" extrusionOk="0">
                    <a:moveTo>
                      <a:pt x="2902" y="1"/>
                    </a:moveTo>
                    <a:lnTo>
                      <a:pt x="2902" y="1"/>
                    </a:lnTo>
                    <a:cubicBezTo>
                      <a:pt x="2902" y="1"/>
                      <a:pt x="3269" y="802"/>
                      <a:pt x="2669" y="2836"/>
                    </a:cubicBezTo>
                    <a:cubicBezTo>
                      <a:pt x="2068" y="4838"/>
                      <a:pt x="801" y="6139"/>
                      <a:pt x="0" y="6272"/>
                    </a:cubicBezTo>
                    <a:cubicBezTo>
                      <a:pt x="0" y="6272"/>
                      <a:pt x="1401" y="7373"/>
                      <a:pt x="2669" y="8607"/>
                    </a:cubicBezTo>
                    <a:cubicBezTo>
                      <a:pt x="3970" y="9841"/>
                      <a:pt x="5004" y="10742"/>
                      <a:pt x="5771" y="12176"/>
                    </a:cubicBezTo>
                    <a:cubicBezTo>
                      <a:pt x="5771" y="12176"/>
                      <a:pt x="7606" y="11709"/>
                      <a:pt x="8006" y="8607"/>
                    </a:cubicBezTo>
                    <a:cubicBezTo>
                      <a:pt x="8306" y="6406"/>
                      <a:pt x="8139" y="3870"/>
                      <a:pt x="7139" y="2703"/>
                    </a:cubicBezTo>
                    <a:cubicBezTo>
                      <a:pt x="6638" y="2336"/>
                      <a:pt x="5404" y="1602"/>
                      <a:pt x="2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40"/>
              <p:cNvSpPr/>
              <p:nvPr/>
            </p:nvSpPr>
            <p:spPr>
              <a:xfrm>
                <a:off x="5139752" y="2358611"/>
                <a:ext cx="321801" cy="327073"/>
              </a:xfrm>
              <a:custGeom>
                <a:avLst/>
                <a:gdLst/>
                <a:ahLst/>
                <a:cxnLst/>
                <a:rect l="l" t="t" r="r" b="b"/>
                <a:pathLst>
                  <a:path w="16846" h="17122" extrusionOk="0">
                    <a:moveTo>
                      <a:pt x="8702" y="0"/>
                    </a:moveTo>
                    <a:cubicBezTo>
                      <a:pt x="8659" y="0"/>
                      <a:pt x="8616" y="0"/>
                      <a:pt x="8573" y="1"/>
                    </a:cubicBezTo>
                    <a:lnTo>
                      <a:pt x="7673" y="1"/>
                    </a:lnTo>
                    <a:cubicBezTo>
                      <a:pt x="3703" y="68"/>
                      <a:pt x="67" y="3470"/>
                      <a:pt x="0" y="7339"/>
                    </a:cubicBezTo>
                    <a:cubicBezTo>
                      <a:pt x="0" y="10041"/>
                      <a:pt x="0" y="12510"/>
                      <a:pt x="1501" y="14378"/>
                    </a:cubicBezTo>
                    <a:cubicBezTo>
                      <a:pt x="2869" y="16079"/>
                      <a:pt x="5004" y="16646"/>
                      <a:pt x="6805" y="16913"/>
                    </a:cubicBezTo>
                    <a:cubicBezTo>
                      <a:pt x="7676" y="17047"/>
                      <a:pt x="8571" y="17122"/>
                      <a:pt x="9449" y="17122"/>
                    </a:cubicBezTo>
                    <a:cubicBezTo>
                      <a:pt x="12071" y="17122"/>
                      <a:pt x="14537" y="16452"/>
                      <a:pt x="15712" y="14678"/>
                    </a:cubicBezTo>
                    <a:lnTo>
                      <a:pt x="15712" y="14678"/>
                    </a:lnTo>
                    <a:cubicBezTo>
                      <a:pt x="15712" y="14678"/>
                      <a:pt x="15543" y="14713"/>
                      <a:pt x="15307" y="14713"/>
                    </a:cubicBezTo>
                    <a:cubicBezTo>
                      <a:pt x="14718" y="14713"/>
                      <a:pt x="13710" y="14492"/>
                      <a:pt x="13877" y="12943"/>
                    </a:cubicBezTo>
                    <a:cubicBezTo>
                      <a:pt x="13944" y="12610"/>
                      <a:pt x="13610" y="12243"/>
                      <a:pt x="13043" y="11843"/>
                    </a:cubicBezTo>
                    <a:cubicBezTo>
                      <a:pt x="13443" y="11142"/>
                      <a:pt x="13910" y="10508"/>
                      <a:pt x="14444" y="9908"/>
                    </a:cubicBezTo>
                    <a:cubicBezTo>
                      <a:pt x="15011" y="9308"/>
                      <a:pt x="15712" y="8974"/>
                      <a:pt x="16112" y="8207"/>
                    </a:cubicBezTo>
                    <a:cubicBezTo>
                      <a:pt x="16846" y="6606"/>
                      <a:pt x="16712" y="4771"/>
                      <a:pt x="15778" y="3303"/>
                    </a:cubicBezTo>
                    <a:cubicBezTo>
                      <a:pt x="14201" y="1101"/>
                      <a:pt x="11587" y="0"/>
                      <a:pt x="87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40"/>
              <p:cNvSpPr/>
              <p:nvPr/>
            </p:nvSpPr>
            <p:spPr>
              <a:xfrm>
                <a:off x="5170965" y="2445909"/>
                <a:ext cx="257463" cy="320635"/>
              </a:xfrm>
              <a:custGeom>
                <a:avLst/>
                <a:gdLst/>
                <a:ahLst/>
                <a:cxnLst/>
                <a:rect l="l" t="t" r="r" b="b"/>
                <a:pathLst>
                  <a:path w="13478" h="16785" extrusionOk="0">
                    <a:moveTo>
                      <a:pt x="12476" y="1"/>
                    </a:moveTo>
                    <a:cubicBezTo>
                      <a:pt x="11809" y="935"/>
                      <a:pt x="11142" y="1202"/>
                      <a:pt x="9808" y="1302"/>
                    </a:cubicBezTo>
                    <a:cubicBezTo>
                      <a:pt x="8907" y="1302"/>
                      <a:pt x="8007" y="1102"/>
                      <a:pt x="7206" y="735"/>
                    </a:cubicBezTo>
                    <a:cubicBezTo>
                      <a:pt x="7073" y="1936"/>
                      <a:pt x="5838" y="3570"/>
                      <a:pt x="4671" y="3837"/>
                    </a:cubicBezTo>
                    <a:cubicBezTo>
                      <a:pt x="4604" y="4337"/>
                      <a:pt x="4638" y="4471"/>
                      <a:pt x="4604" y="4871"/>
                    </a:cubicBezTo>
                    <a:cubicBezTo>
                      <a:pt x="4571" y="5238"/>
                      <a:pt x="4571" y="5805"/>
                      <a:pt x="4070" y="5872"/>
                    </a:cubicBezTo>
                    <a:cubicBezTo>
                      <a:pt x="4039" y="5876"/>
                      <a:pt x="4009" y="5878"/>
                      <a:pt x="3981" y="5878"/>
                    </a:cubicBezTo>
                    <a:cubicBezTo>
                      <a:pt x="3573" y="5878"/>
                      <a:pt x="3580" y="5427"/>
                      <a:pt x="3237" y="4771"/>
                    </a:cubicBezTo>
                    <a:cubicBezTo>
                      <a:pt x="2922" y="4309"/>
                      <a:pt x="2413" y="4072"/>
                      <a:pt x="1903" y="4072"/>
                    </a:cubicBezTo>
                    <a:cubicBezTo>
                      <a:pt x="1492" y="4072"/>
                      <a:pt x="1080" y="4225"/>
                      <a:pt x="768" y="4537"/>
                    </a:cubicBezTo>
                    <a:cubicBezTo>
                      <a:pt x="1" y="5571"/>
                      <a:pt x="268" y="7039"/>
                      <a:pt x="1369" y="7706"/>
                    </a:cubicBezTo>
                    <a:cubicBezTo>
                      <a:pt x="1793" y="7978"/>
                      <a:pt x="2152" y="8065"/>
                      <a:pt x="2437" y="8065"/>
                    </a:cubicBezTo>
                    <a:cubicBezTo>
                      <a:pt x="2958" y="8065"/>
                      <a:pt x="3237" y="7773"/>
                      <a:pt x="3237" y="7773"/>
                    </a:cubicBezTo>
                    <a:lnTo>
                      <a:pt x="3337" y="13444"/>
                    </a:lnTo>
                    <a:cubicBezTo>
                      <a:pt x="3337" y="13644"/>
                      <a:pt x="3403" y="13844"/>
                      <a:pt x="3537" y="14011"/>
                    </a:cubicBezTo>
                    <a:cubicBezTo>
                      <a:pt x="4237" y="14811"/>
                      <a:pt x="5038" y="15512"/>
                      <a:pt x="5938" y="16079"/>
                    </a:cubicBezTo>
                    <a:cubicBezTo>
                      <a:pt x="6677" y="16556"/>
                      <a:pt x="7521" y="16784"/>
                      <a:pt x="8227" y="16784"/>
                    </a:cubicBezTo>
                    <a:cubicBezTo>
                      <a:pt x="9052" y="16784"/>
                      <a:pt x="9687" y="16472"/>
                      <a:pt x="9741" y="15879"/>
                    </a:cubicBezTo>
                    <a:cubicBezTo>
                      <a:pt x="9808" y="14778"/>
                      <a:pt x="8374" y="13310"/>
                      <a:pt x="8374" y="13310"/>
                    </a:cubicBezTo>
                    <a:lnTo>
                      <a:pt x="8340" y="10909"/>
                    </a:lnTo>
                    <a:lnTo>
                      <a:pt x="8340" y="10909"/>
                    </a:lnTo>
                    <a:cubicBezTo>
                      <a:pt x="9078" y="11008"/>
                      <a:pt x="9827" y="11108"/>
                      <a:pt x="10446" y="11108"/>
                    </a:cubicBezTo>
                    <a:cubicBezTo>
                      <a:pt x="10863" y="11108"/>
                      <a:pt x="11221" y="11063"/>
                      <a:pt x="11476" y="10942"/>
                    </a:cubicBezTo>
                    <a:cubicBezTo>
                      <a:pt x="12143" y="10642"/>
                      <a:pt x="13410" y="9608"/>
                      <a:pt x="13444" y="5605"/>
                    </a:cubicBezTo>
                    <a:cubicBezTo>
                      <a:pt x="13477" y="4471"/>
                      <a:pt x="13410" y="3370"/>
                      <a:pt x="13277" y="2269"/>
                    </a:cubicBezTo>
                    <a:cubicBezTo>
                      <a:pt x="13177" y="1735"/>
                      <a:pt x="13044" y="1202"/>
                      <a:pt x="12843" y="701"/>
                    </a:cubicBezTo>
                    <a:cubicBezTo>
                      <a:pt x="12743" y="434"/>
                      <a:pt x="12643" y="201"/>
                      <a:pt x="12476" y="1"/>
                    </a:cubicBez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40"/>
              <p:cNvSpPr/>
              <p:nvPr/>
            </p:nvSpPr>
            <p:spPr>
              <a:xfrm>
                <a:off x="5246172" y="2617316"/>
                <a:ext cx="84127" cy="52284"/>
              </a:xfrm>
              <a:custGeom>
                <a:avLst/>
                <a:gdLst/>
                <a:ahLst/>
                <a:cxnLst/>
                <a:rect l="l" t="t" r="r" b="b"/>
                <a:pathLst>
                  <a:path w="4404" h="273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67" y="535"/>
                      <a:pt x="500" y="1002"/>
                      <a:pt x="967" y="1335"/>
                    </a:cubicBezTo>
                    <a:cubicBezTo>
                      <a:pt x="1768" y="2002"/>
                      <a:pt x="4403" y="2736"/>
                      <a:pt x="4403" y="2736"/>
                    </a:cubicBezTo>
                    <a:lnTo>
                      <a:pt x="4403" y="1936"/>
                    </a:lnTo>
                    <a:cubicBezTo>
                      <a:pt x="3102" y="1769"/>
                      <a:pt x="434" y="1068"/>
                      <a:pt x="0" y="1"/>
                    </a:cubicBezTo>
                    <a:close/>
                  </a:path>
                </a:pathLst>
              </a:custGeom>
              <a:solidFill>
                <a:srgbClr val="F2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40"/>
              <p:cNvSpPr/>
              <p:nvPr/>
            </p:nvSpPr>
            <p:spPr>
              <a:xfrm>
                <a:off x="5331541" y="2602664"/>
                <a:ext cx="23611" cy="20230"/>
              </a:xfrm>
              <a:custGeom>
                <a:avLst/>
                <a:gdLst/>
                <a:ahLst/>
                <a:cxnLst/>
                <a:rect l="l" t="t" r="r" b="b"/>
                <a:pathLst>
                  <a:path w="1236" h="1059" extrusionOk="0">
                    <a:moveTo>
                      <a:pt x="701" y="1"/>
                    </a:moveTo>
                    <a:cubicBezTo>
                      <a:pt x="234" y="1"/>
                      <a:pt x="1" y="568"/>
                      <a:pt x="334" y="901"/>
                    </a:cubicBezTo>
                    <a:cubicBezTo>
                      <a:pt x="443" y="1010"/>
                      <a:pt x="576" y="1058"/>
                      <a:pt x="706" y="1058"/>
                    </a:cubicBezTo>
                    <a:cubicBezTo>
                      <a:pt x="977" y="1058"/>
                      <a:pt x="1235" y="849"/>
                      <a:pt x="1235" y="534"/>
                    </a:cubicBezTo>
                    <a:cubicBezTo>
                      <a:pt x="1235" y="234"/>
                      <a:pt x="1002" y="1"/>
                      <a:pt x="701" y="1"/>
                    </a:cubicBezTo>
                    <a:close/>
                  </a:path>
                </a:pathLst>
              </a:custGeom>
              <a:solidFill>
                <a:srgbClr val="B166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40"/>
              <p:cNvSpPr/>
              <p:nvPr/>
            </p:nvSpPr>
            <p:spPr>
              <a:xfrm>
                <a:off x="5316584" y="2526617"/>
                <a:ext cx="26457" cy="22006"/>
              </a:xfrm>
              <a:custGeom>
                <a:avLst/>
                <a:gdLst/>
                <a:ahLst/>
                <a:cxnLst/>
                <a:rect l="l" t="t" r="r" b="b"/>
                <a:pathLst>
                  <a:path w="1385" h="1152" extrusionOk="0">
                    <a:moveTo>
                      <a:pt x="765" y="1"/>
                    </a:moveTo>
                    <a:cubicBezTo>
                      <a:pt x="603" y="1"/>
                      <a:pt x="438" y="67"/>
                      <a:pt x="317" y="212"/>
                    </a:cubicBezTo>
                    <a:cubicBezTo>
                      <a:pt x="1" y="592"/>
                      <a:pt x="284" y="1151"/>
                      <a:pt x="741" y="1151"/>
                    </a:cubicBezTo>
                    <a:cubicBezTo>
                      <a:pt x="766" y="1151"/>
                      <a:pt x="791" y="1150"/>
                      <a:pt x="817" y="1146"/>
                    </a:cubicBezTo>
                    <a:cubicBezTo>
                      <a:pt x="1151" y="1113"/>
                      <a:pt x="1384" y="846"/>
                      <a:pt x="1351" y="546"/>
                    </a:cubicBezTo>
                    <a:cubicBezTo>
                      <a:pt x="1330" y="206"/>
                      <a:pt x="1051" y="1"/>
                      <a:pt x="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40"/>
              <p:cNvSpPr/>
              <p:nvPr/>
            </p:nvSpPr>
            <p:spPr>
              <a:xfrm>
                <a:off x="5393987" y="2523026"/>
                <a:ext cx="20421" cy="19828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1038" extrusionOk="0">
                    <a:moveTo>
                      <a:pt x="501" y="0"/>
                    </a:moveTo>
                    <a:cubicBezTo>
                      <a:pt x="234" y="33"/>
                      <a:pt x="1" y="267"/>
                      <a:pt x="34" y="567"/>
                    </a:cubicBezTo>
                    <a:cubicBezTo>
                      <a:pt x="34" y="817"/>
                      <a:pt x="268" y="1037"/>
                      <a:pt x="517" y="1037"/>
                    </a:cubicBezTo>
                    <a:cubicBezTo>
                      <a:pt x="534" y="1037"/>
                      <a:pt x="551" y="1036"/>
                      <a:pt x="568" y="1034"/>
                    </a:cubicBezTo>
                    <a:cubicBezTo>
                      <a:pt x="868" y="1034"/>
                      <a:pt x="1068" y="767"/>
                      <a:pt x="1068" y="500"/>
                    </a:cubicBezTo>
                    <a:cubicBezTo>
                      <a:pt x="1035" y="200"/>
                      <a:pt x="801" y="0"/>
                      <a:pt x="5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40"/>
              <p:cNvSpPr/>
              <p:nvPr/>
            </p:nvSpPr>
            <p:spPr>
              <a:xfrm>
                <a:off x="5364684" y="2522376"/>
                <a:ext cx="40153" cy="64375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3370" extrusionOk="0">
                    <a:moveTo>
                      <a:pt x="0" y="1"/>
                    </a:moveTo>
                    <a:lnTo>
                      <a:pt x="401" y="3370"/>
                    </a:lnTo>
                    <a:lnTo>
                      <a:pt x="2102" y="263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2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40"/>
              <p:cNvSpPr/>
              <p:nvPr/>
            </p:nvSpPr>
            <p:spPr>
              <a:xfrm>
                <a:off x="5304148" y="2491163"/>
                <a:ext cx="23592" cy="22579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182" extrusionOk="0">
                    <a:moveTo>
                      <a:pt x="1001" y="0"/>
                    </a:moveTo>
                    <a:lnTo>
                      <a:pt x="1" y="934"/>
                    </a:lnTo>
                    <a:cubicBezTo>
                      <a:pt x="128" y="1097"/>
                      <a:pt x="314" y="1182"/>
                      <a:pt x="506" y="1182"/>
                    </a:cubicBezTo>
                    <a:cubicBezTo>
                      <a:pt x="666" y="1182"/>
                      <a:pt x="831" y="1123"/>
                      <a:pt x="968" y="1001"/>
                    </a:cubicBezTo>
                    <a:cubicBezTo>
                      <a:pt x="1235" y="734"/>
                      <a:pt x="1235" y="267"/>
                      <a:pt x="10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40"/>
              <p:cNvSpPr/>
              <p:nvPr/>
            </p:nvSpPr>
            <p:spPr>
              <a:xfrm>
                <a:off x="5395267" y="2485413"/>
                <a:ext cx="25502" cy="21185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1109" extrusionOk="0">
                    <a:moveTo>
                      <a:pt x="234" y="1"/>
                    </a:moveTo>
                    <a:lnTo>
                      <a:pt x="234" y="1"/>
                    </a:lnTo>
                    <a:cubicBezTo>
                      <a:pt x="1" y="301"/>
                      <a:pt x="67" y="735"/>
                      <a:pt x="368" y="968"/>
                    </a:cubicBezTo>
                    <a:cubicBezTo>
                      <a:pt x="490" y="1063"/>
                      <a:pt x="634" y="1109"/>
                      <a:pt x="778" y="1109"/>
                    </a:cubicBezTo>
                    <a:cubicBezTo>
                      <a:pt x="988" y="1109"/>
                      <a:pt x="1196" y="1013"/>
                      <a:pt x="1335" y="835"/>
                    </a:cubicBez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23" name="Google Shape;823;p40"/>
            <p:cNvSpPr/>
            <p:nvPr/>
          </p:nvSpPr>
          <p:spPr>
            <a:xfrm>
              <a:off x="4984907" y="1212956"/>
              <a:ext cx="252363" cy="358153"/>
            </a:xfrm>
            <a:custGeom>
              <a:avLst/>
              <a:gdLst/>
              <a:ahLst/>
              <a:cxnLst/>
              <a:rect l="l" t="t" r="r" b="b"/>
              <a:pathLst>
                <a:path w="13211" h="18749" extrusionOk="0">
                  <a:moveTo>
                    <a:pt x="7229" y="0"/>
                  </a:moveTo>
                  <a:cubicBezTo>
                    <a:pt x="6718" y="0"/>
                    <a:pt x="6205" y="52"/>
                    <a:pt x="5705" y="157"/>
                  </a:cubicBezTo>
                  <a:cubicBezTo>
                    <a:pt x="4837" y="324"/>
                    <a:pt x="4003" y="624"/>
                    <a:pt x="3236" y="1124"/>
                  </a:cubicBezTo>
                  <a:cubicBezTo>
                    <a:pt x="2536" y="1558"/>
                    <a:pt x="1902" y="2125"/>
                    <a:pt x="1368" y="2792"/>
                  </a:cubicBezTo>
                  <a:cubicBezTo>
                    <a:pt x="901" y="3359"/>
                    <a:pt x="534" y="4060"/>
                    <a:pt x="301" y="4760"/>
                  </a:cubicBezTo>
                  <a:cubicBezTo>
                    <a:pt x="67" y="5394"/>
                    <a:pt x="1" y="6061"/>
                    <a:pt x="101" y="6728"/>
                  </a:cubicBezTo>
                  <a:cubicBezTo>
                    <a:pt x="101" y="6862"/>
                    <a:pt x="201" y="7028"/>
                    <a:pt x="334" y="7095"/>
                  </a:cubicBezTo>
                  <a:cubicBezTo>
                    <a:pt x="468" y="7195"/>
                    <a:pt x="601" y="7195"/>
                    <a:pt x="768" y="7195"/>
                  </a:cubicBezTo>
                  <a:lnTo>
                    <a:pt x="2836" y="6795"/>
                  </a:lnTo>
                  <a:cubicBezTo>
                    <a:pt x="3003" y="6761"/>
                    <a:pt x="3170" y="6695"/>
                    <a:pt x="3303" y="6561"/>
                  </a:cubicBezTo>
                  <a:cubicBezTo>
                    <a:pt x="3370" y="6395"/>
                    <a:pt x="3436" y="6261"/>
                    <a:pt x="3503" y="6061"/>
                  </a:cubicBezTo>
                  <a:cubicBezTo>
                    <a:pt x="3903" y="4493"/>
                    <a:pt x="4837" y="3559"/>
                    <a:pt x="6305" y="3259"/>
                  </a:cubicBezTo>
                  <a:cubicBezTo>
                    <a:pt x="6572" y="3201"/>
                    <a:pt x="6848" y="3171"/>
                    <a:pt x="7123" y="3171"/>
                  </a:cubicBezTo>
                  <a:cubicBezTo>
                    <a:pt x="7637" y="3171"/>
                    <a:pt x="8150" y="3275"/>
                    <a:pt x="8607" y="3492"/>
                  </a:cubicBezTo>
                  <a:cubicBezTo>
                    <a:pt x="9207" y="3759"/>
                    <a:pt x="9641" y="4293"/>
                    <a:pt x="9741" y="4960"/>
                  </a:cubicBezTo>
                  <a:cubicBezTo>
                    <a:pt x="9808" y="5294"/>
                    <a:pt x="9774" y="5694"/>
                    <a:pt x="9607" y="5994"/>
                  </a:cubicBezTo>
                  <a:cubicBezTo>
                    <a:pt x="9407" y="6395"/>
                    <a:pt x="9174" y="6728"/>
                    <a:pt x="8907" y="7062"/>
                  </a:cubicBezTo>
                  <a:cubicBezTo>
                    <a:pt x="8640" y="7429"/>
                    <a:pt x="8307" y="7829"/>
                    <a:pt x="7973" y="8229"/>
                  </a:cubicBezTo>
                  <a:cubicBezTo>
                    <a:pt x="7639" y="8629"/>
                    <a:pt x="7306" y="9063"/>
                    <a:pt x="7039" y="9530"/>
                  </a:cubicBezTo>
                  <a:cubicBezTo>
                    <a:pt x="6772" y="9997"/>
                    <a:pt x="6539" y="10531"/>
                    <a:pt x="6405" y="11065"/>
                  </a:cubicBezTo>
                  <a:cubicBezTo>
                    <a:pt x="6238" y="11665"/>
                    <a:pt x="6205" y="12299"/>
                    <a:pt x="6305" y="12933"/>
                  </a:cubicBezTo>
                  <a:cubicBezTo>
                    <a:pt x="6305" y="13099"/>
                    <a:pt x="6439" y="13266"/>
                    <a:pt x="6605" y="13366"/>
                  </a:cubicBezTo>
                  <a:cubicBezTo>
                    <a:pt x="6707" y="13468"/>
                    <a:pt x="6848" y="13512"/>
                    <a:pt x="6998" y="13512"/>
                  </a:cubicBezTo>
                  <a:cubicBezTo>
                    <a:pt x="7045" y="13512"/>
                    <a:pt x="7092" y="13507"/>
                    <a:pt x="7139" y="13500"/>
                  </a:cubicBezTo>
                  <a:lnTo>
                    <a:pt x="9107" y="13099"/>
                  </a:lnTo>
                  <a:cubicBezTo>
                    <a:pt x="9274" y="13099"/>
                    <a:pt x="9441" y="12966"/>
                    <a:pt x="9507" y="12832"/>
                  </a:cubicBezTo>
                  <a:cubicBezTo>
                    <a:pt x="9607" y="12666"/>
                    <a:pt x="9641" y="12466"/>
                    <a:pt x="9641" y="12299"/>
                  </a:cubicBezTo>
                  <a:cubicBezTo>
                    <a:pt x="9641" y="11898"/>
                    <a:pt x="9741" y="11498"/>
                    <a:pt x="9941" y="11131"/>
                  </a:cubicBezTo>
                  <a:cubicBezTo>
                    <a:pt x="10141" y="10731"/>
                    <a:pt x="10408" y="10364"/>
                    <a:pt x="10675" y="10030"/>
                  </a:cubicBezTo>
                  <a:cubicBezTo>
                    <a:pt x="10975" y="9630"/>
                    <a:pt x="11309" y="9263"/>
                    <a:pt x="11642" y="8830"/>
                  </a:cubicBezTo>
                  <a:cubicBezTo>
                    <a:pt x="11976" y="8429"/>
                    <a:pt x="12276" y="7996"/>
                    <a:pt x="12510" y="7529"/>
                  </a:cubicBezTo>
                  <a:cubicBezTo>
                    <a:pt x="12776" y="7062"/>
                    <a:pt x="12977" y="6528"/>
                    <a:pt x="13077" y="5994"/>
                  </a:cubicBezTo>
                  <a:cubicBezTo>
                    <a:pt x="13210" y="5394"/>
                    <a:pt x="13210" y="4760"/>
                    <a:pt x="13077" y="4126"/>
                  </a:cubicBezTo>
                  <a:cubicBezTo>
                    <a:pt x="12943" y="3359"/>
                    <a:pt x="12610" y="2625"/>
                    <a:pt x="12109" y="2025"/>
                  </a:cubicBezTo>
                  <a:cubicBezTo>
                    <a:pt x="11642" y="1424"/>
                    <a:pt x="11042" y="991"/>
                    <a:pt x="10375" y="657"/>
                  </a:cubicBezTo>
                  <a:cubicBezTo>
                    <a:pt x="9674" y="324"/>
                    <a:pt x="8907" y="123"/>
                    <a:pt x="8140" y="57"/>
                  </a:cubicBezTo>
                  <a:cubicBezTo>
                    <a:pt x="7840" y="19"/>
                    <a:pt x="7535" y="0"/>
                    <a:pt x="7229" y="0"/>
                  </a:cubicBezTo>
                  <a:close/>
                  <a:moveTo>
                    <a:pt x="9655" y="14623"/>
                  </a:moveTo>
                  <a:cubicBezTo>
                    <a:pt x="9617" y="14623"/>
                    <a:pt x="9579" y="14627"/>
                    <a:pt x="9541" y="14634"/>
                  </a:cubicBezTo>
                  <a:lnTo>
                    <a:pt x="7306" y="15067"/>
                  </a:lnTo>
                  <a:cubicBezTo>
                    <a:pt x="7106" y="15101"/>
                    <a:pt x="6972" y="15201"/>
                    <a:pt x="6872" y="15368"/>
                  </a:cubicBezTo>
                  <a:cubicBezTo>
                    <a:pt x="6739" y="15501"/>
                    <a:pt x="6705" y="15701"/>
                    <a:pt x="6739" y="15901"/>
                  </a:cubicBezTo>
                  <a:lnTo>
                    <a:pt x="7172" y="18170"/>
                  </a:lnTo>
                  <a:cubicBezTo>
                    <a:pt x="7206" y="18370"/>
                    <a:pt x="7306" y="18503"/>
                    <a:pt x="7473" y="18603"/>
                  </a:cubicBezTo>
                  <a:cubicBezTo>
                    <a:pt x="7575" y="18705"/>
                    <a:pt x="7715" y="18749"/>
                    <a:pt x="7865" y="18749"/>
                  </a:cubicBezTo>
                  <a:cubicBezTo>
                    <a:pt x="7912" y="18749"/>
                    <a:pt x="7959" y="18745"/>
                    <a:pt x="8006" y="18737"/>
                  </a:cubicBezTo>
                  <a:lnTo>
                    <a:pt x="10208" y="18303"/>
                  </a:lnTo>
                  <a:cubicBezTo>
                    <a:pt x="10408" y="18270"/>
                    <a:pt x="10575" y="18170"/>
                    <a:pt x="10675" y="18003"/>
                  </a:cubicBezTo>
                  <a:cubicBezTo>
                    <a:pt x="10775" y="17869"/>
                    <a:pt x="10808" y="17669"/>
                    <a:pt x="10775" y="17469"/>
                  </a:cubicBezTo>
                  <a:lnTo>
                    <a:pt x="10375" y="15201"/>
                  </a:lnTo>
                  <a:cubicBezTo>
                    <a:pt x="10285" y="14872"/>
                    <a:pt x="9981" y="14623"/>
                    <a:pt x="9655" y="146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0"/>
            <p:cNvSpPr/>
            <p:nvPr/>
          </p:nvSpPr>
          <p:spPr>
            <a:xfrm>
              <a:off x="5462171" y="1510494"/>
              <a:ext cx="188637" cy="235209"/>
            </a:xfrm>
            <a:custGeom>
              <a:avLst/>
              <a:gdLst/>
              <a:ahLst/>
              <a:cxnLst/>
              <a:rect l="l" t="t" r="r" b="b"/>
              <a:pathLst>
                <a:path w="9875" h="12313" extrusionOk="0">
                  <a:moveTo>
                    <a:pt x="4854" y="0"/>
                  </a:moveTo>
                  <a:cubicBezTo>
                    <a:pt x="4512" y="0"/>
                    <a:pt x="4169" y="33"/>
                    <a:pt x="3837" y="111"/>
                  </a:cubicBezTo>
                  <a:cubicBezTo>
                    <a:pt x="3336" y="211"/>
                    <a:pt x="2836" y="378"/>
                    <a:pt x="2402" y="644"/>
                  </a:cubicBezTo>
                  <a:cubicBezTo>
                    <a:pt x="2002" y="878"/>
                    <a:pt x="1668" y="1212"/>
                    <a:pt x="1435" y="1612"/>
                  </a:cubicBezTo>
                  <a:cubicBezTo>
                    <a:pt x="1368" y="1712"/>
                    <a:pt x="1335" y="1812"/>
                    <a:pt x="1368" y="1912"/>
                  </a:cubicBezTo>
                  <a:cubicBezTo>
                    <a:pt x="1402" y="2012"/>
                    <a:pt x="1468" y="2112"/>
                    <a:pt x="1568" y="2146"/>
                  </a:cubicBezTo>
                  <a:lnTo>
                    <a:pt x="2869" y="2879"/>
                  </a:lnTo>
                  <a:cubicBezTo>
                    <a:pt x="2969" y="2946"/>
                    <a:pt x="3069" y="2946"/>
                    <a:pt x="3203" y="2946"/>
                  </a:cubicBezTo>
                  <a:cubicBezTo>
                    <a:pt x="3303" y="2913"/>
                    <a:pt x="3403" y="2846"/>
                    <a:pt x="3503" y="2779"/>
                  </a:cubicBezTo>
                  <a:cubicBezTo>
                    <a:pt x="3940" y="2400"/>
                    <a:pt x="4485" y="2204"/>
                    <a:pt x="5033" y="2204"/>
                  </a:cubicBezTo>
                  <a:cubicBezTo>
                    <a:pt x="5448" y="2204"/>
                    <a:pt x="5865" y="2316"/>
                    <a:pt x="6238" y="2546"/>
                  </a:cubicBezTo>
                  <a:cubicBezTo>
                    <a:pt x="6739" y="2779"/>
                    <a:pt x="7139" y="3180"/>
                    <a:pt x="7373" y="3680"/>
                  </a:cubicBezTo>
                  <a:cubicBezTo>
                    <a:pt x="7573" y="4080"/>
                    <a:pt x="7573" y="4547"/>
                    <a:pt x="7339" y="4948"/>
                  </a:cubicBezTo>
                  <a:cubicBezTo>
                    <a:pt x="7206" y="5181"/>
                    <a:pt x="7006" y="5348"/>
                    <a:pt x="6772" y="5448"/>
                  </a:cubicBezTo>
                  <a:cubicBezTo>
                    <a:pt x="6505" y="5548"/>
                    <a:pt x="6238" y="5648"/>
                    <a:pt x="5938" y="5715"/>
                  </a:cubicBezTo>
                  <a:cubicBezTo>
                    <a:pt x="5638" y="5781"/>
                    <a:pt x="5304" y="5848"/>
                    <a:pt x="4937" y="5882"/>
                  </a:cubicBezTo>
                  <a:cubicBezTo>
                    <a:pt x="4571" y="5948"/>
                    <a:pt x="4204" y="6048"/>
                    <a:pt x="3870" y="6182"/>
                  </a:cubicBezTo>
                  <a:cubicBezTo>
                    <a:pt x="3503" y="6315"/>
                    <a:pt x="3170" y="6482"/>
                    <a:pt x="2836" y="6715"/>
                  </a:cubicBezTo>
                  <a:cubicBezTo>
                    <a:pt x="2502" y="6982"/>
                    <a:pt x="2202" y="7283"/>
                    <a:pt x="1969" y="7649"/>
                  </a:cubicBezTo>
                  <a:cubicBezTo>
                    <a:pt x="1902" y="7750"/>
                    <a:pt x="1869" y="7883"/>
                    <a:pt x="1935" y="8016"/>
                  </a:cubicBezTo>
                  <a:cubicBezTo>
                    <a:pt x="1969" y="8150"/>
                    <a:pt x="2035" y="8250"/>
                    <a:pt x="2169" y="8317"/>
                  </a:cubicBezTo>
                  <a:lnTo>
                    <a:pt x="3370" y="8984"/>
                  </a:lnTo>
                  <a:cubicBezTo>
                    <a:pt x="3432" y="9025"/>
                    <a:pt x="3506" y="9053"/>
                    <a:pt x="3586" y="9053"/>
                  </a:cubicBezTo>
                  <a:cubicBezTo>
                    <a:pt x="3635" y="9053"/>
                    <a:pt x="3686" y="9043"/>
                    <a:pt x="3737" y="9017"/>
                  </a:cubicBezTo>
                  <a:cubicBezTo>
                    <a:pt x="3837" y="8984"/>
                    <a:pt x="3937" y="8917"/>
                    <a:pt x="4037" y="8817"/>
                  </a:cubicBezTo>
                  <a:cubicBezTo>
                    <a:pt x="4204" y="8583"/>
                    <a:pt x="4437" y="8417"/>
                    <a:pt x="4704" y="8317"/>
                  </a:cubicBezTo>
                  <a:cubicBezTo>
                    <a:pt x="4971" y="8217"/>
                    <a:pt x="5271" y="8116"/>
                    <a:pt x="5571" y="8050"/>
                  </a:cubicBezTo>
                  <a:lnTo>
                    <a:pt x="6605" y="7850"/>
                  </a:lnTo>
                  <a:cubicBezTo>
                    <a:pt x="6972" y="7783"/>
                    <a:pt x="7306" y="7683"/>
                    <a:pt x="7639" y="7549"/>
                  </a:cubicBezTo>
                  <a:cubicBezTo>
                    <a:pt x="8006" y="7416"/>
                    <a:pt x="8340" y="7216"/>
                    <a:pt x="8640" y="6982"/>
                  </a:cubicBezTo>
                  <a:cubicBezTo>
                    <a:pt x="8974" y="6715"/>
                    <a:pt x="9241" y="6382"/>
                    <a:pt x="9441" y="6015"/>
                  </a:cubicBezTo>
                  <a:cubicBezTo>
                    <a:pt x="9708" y="5515"/>
                    <a:pt x="9874" y="4981"/>
                    <a:pt x="9874" y="4447"/>
                  </a:cubicBezTo>
                  <a:cubicBezTo>
                    <a:pt x="9874" y="3913"/>
                    <a:pt x="9741" y="3413"/>
                    <a:pt x="9541" y="2946"/>
                  </a:cubicBezTo>
                  <a:cubicBezTo>
                    <a:pt x="9307" y="2479"/>
                    <a:pt x="9007" y="2012"/>
                    <a:pt x="8640" y="1645"/>
                  </a:cubicBezTo>
                  <a:cubicBezTo>
                    <a:pt x="8240" y="1245"/>
                    <a:pt x="7773" y="911"/>
                    <a:pt x="7306" y="644"/>
                  </a:cubicBezTo>
                  <a:cubicBezTo>
                    <a:pt x="6772" y="311"/>
                    <a:pt x="6172" y="144"/>
                    <a:pt x="5571" y="44"/>
                  </a:cubicBezTo>
                  <a:cubicBezTo>
                    <a:pt x="5336" y="16"/>
                    <a:pt x="5096" y="0"/>
                    <a:pt x="4854" y="0"/>
                  </a:cubicBezTo>
                  <a:close/>
                  <a:moveTo>
                    <a:pt x="1332" y="9162"/>
                  </a:moveTo>
                  <a:cubicBezTo>
                    <a:pt x="1279" y="9162"/>
                    <a:pt x="1223" y="9170"/>
                    <a:pt x="1168" y="9184"/>
                  </a:cubicBezTo>
                  <a:cubicBezTo>
                    <a:pt x="1035" y="9217"/>
                    <a:pt x="935" y="9317"/>
                    <a:pt x="868" y="9417"/>
                  </a:cubicBezTo>
                  <a:lnTo>
                    <a:pt x="101" y="10818"/>
                  </a:lnTo>
                  <a:cubicBezTo>
                    <a:pt x="34" y="10918"/>
                    <a:pt x="1" y="11052"/>
                    <a:pt x="67" y="11185"/>
                  </a:cubicBezTo>
                  <a:cubicBezTo>
                    <a:pt x="67" y="11319"/>
                    <a:pt x="167" y="11419"/>
                    <a:pt x="267" y="11486"/>
                  </a:cubicBezTo>
                  <a:lnTo>
                    <a:pt x="1635" y="12253"/>
                  </a:lnTo>
                  <a:cubicBezTo>
                    <a:pt x="1706" y="12294"/>
                    <a:pt x="1784" y="12313"/>
                    <a:pt x="1861" y="12313"/>
                  </a:cubicBezTo>
                  <a:cubicBezTo>
                    <a:pt x="2037" y="12313"/>
                    <a:pt x="2210" y="12215"/>
                    <a:pt x="2302" y="12053"/>
                  </a:cubicBezTo>
                  <a:lnTo>
                    <a:pt x="3103" y="10652"/>
                  </a:lnTo>
                  <a:cubicBezTo>
                    <a:pt x="3170" y="10552"/>
                    <a:pt x="3170" y="10418"/>
                    <a:pt x="3136" y="10285"/>
                  </a:cubicBezTo>
                  <a:cubicBezTo>
                    <a:pt x="3103" y="10151"/>
                    <a:pt x="3003" y="10051"/>
                    <a:pt x="2903" y="9984"/>
                  </a:cubicBezTo>
                  <a:lnTo>
                    <a:pt x="1535" y="9217"/>
                  </a:lnTo>
                  <a:cubicBezTo>
                    <a:pt x="1476" y="9178"/>
                    <a:pt x="1406" y="9162"/>
                    <a:pt x="1332" y="91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0"/>
            <p:cNvSpPr/>
            <p:nvPr/>
          </p:nvSpPr>
          <p:spPr>
            <a:xfrm>
              <a:off x="4636960" y="1652640"/>
              <a:ext cx="252363" cy="263271"/>
            </a:xfrm>
            <a:custGeom>
              <a:avLst/>
              <a:gdLst/>
              <a:ahLst/>
              <a:cxnLst/>
              <a:rect l="l" t="t" r="r" b="b"/>
              <a:pathLst>
                <a:path w="13211" h="13782" extrusionOk="0">
                  <a:moveTo>
                    <a:pt x="5855" y="0"/>
                  </a:moveTo>
                  <a:cubicBezTo>
                    <a:pt x="5705" y="0"/>
                    <a:pt x="5555" y="9"/>
                    <a:pt x="5405" y="25"/>
                  </a:cubicBezTo>
                  <a:cubicBezTo>
                    <a:pt x="4771" y="92"/>
                    <a:pt x="4170" y="292"/>
                    <a:pt x="3603" y="592"/>
                  </a:cubicBezTo>
                  <a:cubicBezTo>
                    <a:pt x="3003" y="859"/>
                    <a:pt x="2436" y="1259"/>
                    <a:pt x="1969" y="1726"/>
                  </a:cubicBezTo>
                  <a:cubicBezTo>
                    <a:pt x="1402" y="2193"/>
                    <a:pt x="968" y="2794"/>
                    <a:pt x="668" y="3461"/>
                  </a:cubicBezTo>
                  <a:cubicBezTo>
                    <a:pt x="368" y="4061"/>
                    <a:pt x="168" y="4729"/>
                    <a:pt x="101" y="5396"/>
                  </a:cubicBezTo>
                  <a:cubicBezTo>
                    <a:pt x="1" y="6029"/>
                    <a:pt x="34" y="6630"/>
                    <a:pt x="168" y="7264"/>
                  </a:cubicBezTo>
                  <a:cubicBezTo>
                    <a:pt x="301" y="7764"/>
                    <a:pt x="534" y="8264"/>
                    <a:pt x="901" y="8665"/>
                  </a:cubicBezTo>
                  <a:cubicBezTo>
                    <a:pt x="968" y="8765"/>
                    <a:pt x="1102" y="8831"/>
                    <a:pt x="1235" y="8831"/>
                  </a:cubicBezTo>
                  <a:cubicBezTo>
                    <a:pt x="1368" y="8831"/>
                    <a:pt x="1468" y="8798"/>
                    <a:pt x="1569" y="8698"/>
                  </a:cubicBezTo>
                  <a:lnTo>
                    <a:pt x="2836" y="7531"/>
                  </a:lnTo>
                  <a:cubicBezTo>
                    <a:pt x="2970" y="7430"/>
                    <a:pt x="3036" y="7297"/>
                    <a:pt x="3070" y="7164"/>
                  </a:cubicBezTo>
                  <a:cubicBezTo>
                    <a:pt x="3070" y="7030"/>
                    <a:pt x="3036" y="6897"/>
                    <a:pt x="2970" y="6763"/>
                  </a:cubicBezTo>
                  <a:cubicBezTo>
                    <a:pt x="2569" y="5462"/>
                    <a:pt x="2836" y="4395"/>
                    <a:pt x="3737" y="3561"/>
                  </a:cubicBezTo>
                  <a:cubicBezTo>
                    <a:pt x="4170" y="3127"/>
                    <a:pt x="4771" y="2827"/>
                    <a:pt x="5438" y="2727"/>
                  </a:cubicBezTo>
                  <a:cubicBezTo>
                    <a:pt x="5506" y="2719"/>
                    <a:pt x="5573" y="2714"/>
                    <a:pt x="5639" y="2714"/>
                  </a:cubicBezTo>
                  <a:cubicBezTo>
                    <a:pt x="6097" y="2714"/>
                    <a:pt x="6519" y="2911"/>
                    <a:pt x="6839" y="3261"/>
                  </a:cubicBezTo>
                  <a:cubicBezTo>
                    <a:pt x="7039" y="3494"/>
                    <a:pt x="7173" y="3761"/>
                    <a:pt x="7206" y="4061"/>
                  </a:cubicBezTo>
                  <a:cubicBezTo>
                    <a:pt x="7239" y="4395"/>
                    <a:pt x="7239" y="4762"/>
                    <a:pt x="7206" y="5095"/>
                  </a:cubicBezTo>
                  <a:cubicBezTo>
                    <a:pt x="7139" y="5462"/>
                    <a:pt x="7106" y="5896"/>
                    <a:pt x="7039" y="6296"/>
                  </a:cubicBezTo>
                  <a:cubicBezTo>
                    <a:pt x="6972" y="6730"/>
                    <a:pt x="6939" y="7197"/>
                    <a:pt x="6972" y="7631"/>
                  </a:cubicBezTo>
                  <a:cubicBezTo>
                    <a:pt x="6972" y="8064"/>
                    <a:pt x="7039" y="8531"/>
                    <a:pt x="7173" y="8965"/>
                  </a:cubicBezTo>
                  <a:cubicBezTo>
                    <a:pt x="7339" y="9465"/>
                    <a:pt x="7606" y="9899"/>
                    <a:pt x="7940" y="10299"/>
                  </a:cubicBezTo>
                  <a:cubicBezTo>
                    <a:pt x="8006" y="10433"/>
                    <a:pt x="8173" y="10499"/>
                    <a:pt x="8307" y="10499"/>
                  </a:cubicBezTo>
                  <a:cubicBezTo>
                    <a:pt x="8473" y="10499"/>
                    <a:pt x="8640" y="10433"/>
                    <a:pt x="8740" y="10333"/>
                  </a:cubicBezTo>
                  <a:lnTo>
                    <a:pt x="9941" y="9232"/>
                  </a:lnTo>
                  <a:cubicBezTo>
                    <a:pt x="10041" y="9132"/>
                    <a:pt x="10108" y="8965"/>
                    <a:pt x="10108" y="8831"/>
                  </a:cubicBezTo>
                  <a:cubicBezTo>
                    <a:pt x="10108" y="8665"/>
                    <a:pt x="10041" y="8531"/>
                    <a:pt x="9975" y="8398"/>
                  </a:cubicBezTo>
                  <a:cubicBezTo>
                    <a:pt x="9774" y="8131"/>
                    <a:pt x="9674" y="7831"/>
                    <a:pt x="9674" y="7497"/>
                  </a:cubicBezTo>
                  <a:cubicBezTo>
                    <a:pt x="9641" y="7130"/>
                    <a:pt x="9674" y="6763"/>
                    <a:pt x="9708" y="6396"/>
                  </a:cubicBezTo>
                  <a:cubicBezTo>
                    <a:pt x="9741" y="5996"/>
                    <a:pt x="9808" y="5596"/>
                    <a:pt x="9841" y="5162"/>
                  </a:cubicBezTo>
                  <a:cubicBezTo>
                    <a:pt x="9908" y="4729"/>
                    <a:pt x="9908" y="4295"/>
                    <a:pt x="9908" y="3861"/>
                  </a:cubicBezTo>
                  <a:cubicBezTo>
                    <a:pt x="9874" y="3428"/>
                    <a:pt x="9774" y="2994"/>
                    <a:pt x="9641" y="2560"/>
                  </a:cubicBezTo>
                  <a:cubicBezTo>
                    <a:pt x="9441" y="2093"/>
                    <a:pt x="9141" y="1660"/>
                    <a:pt x="8807" y="1293"/>
                  </a:cubicBezTo>
                  <a:cubicBezTo>
                    <a:pt x="8373" y="792"/>
                    <a:pt x="7806" y="425"/>
                    <a:pt x="7206" y="225"/>
                  </a:cubicBezTo>
                  <a:cubicBezTo>
                    <a:pt x="6756" y="75"/>
                    <a:pt x="6305" y="0"/>
                    <a:pt x="5855" y="0"/>
                  </a:cubicBezTo>
                  <a:close/>
                  <a:moveTo>
                    <a:pt x="11309" y="9966"/>
                  </a:moveTo>
                  <a:cubicBezTo>
                    <a:pt x="11142" y="9966"/>
                    <a:pt x="10975" y="9999"/>
                    <a:pt x="10875" y="10132"/>
                  </a:cubicBezTo>
                  <a:lnTo>
                    <a:pt x="9508" y="11367"/>
                  </a:lnTo>
                  <a:cubicBezTo>
                    <a:pt x="9274" y="11567"/>
                    <a:pt x="9274" y="11967"/>
                    <a:pt x="9474" y="12201"/>
                  </a:cubicBezTo>
                  <a:lnTo>
                    <a:pt x="10775" y="13602"/>
                  </a:lnTo>
                  <a:cubicBezTo>
                    <a:pt x="10879" y="13723"/>
                    <a:pt x="11037" y="13781"/>
                    <a:pt x="11197" y="13781"/>
                  </a:cubicBezTo>
                  <a:cubicBezTo>
                    <a:pt x="11346" y="13781"/>
                    <a:pt x="11497" y="13731"/>
                    <a:pt x="11609" y="13635"/>
                  </a:cubicBezTo>
                  <a:lnTo>
                    <a:pt x="12977" y="12367"/>
                  </a:lnTo>
                  <a:cubicBezTo>
                    <a:pt x="13210" y="12167"/>
                    <a:pt x="13210" y="11767"/>
                    <a:pt x="13010" y="11533"/>
                  </a:cubicBezTo>
                  <a:lnTo>
                    <a:pt x="11709" y="10132"/>
                  </a:lnTo>
                  <a:cubicBezTo>
                    <a:pt x="11609" y="10032"/>
                    <a:pt x="11442" y="9966"/>
                    <a:pt x="11309" y="99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0"/>
            <p:cNvSpPr/>
            <p:nvPr/>
          </p:nvSpPr>
          <p:spPr>
            <a:xfrm>
              <a:off x="6158011" y="2216926"/>
              <a:ext cx="402719" cy="501937"/>
            </a:xfrm>
            <a:custGeom>
              <a:avLst/>
              <a:gdLst/>
              <a:ahLst/>
              <a:cxnLst/>
              <a:rect l="l" t="t" r="r" b="b"/>
              <a:pathLst>
                <a:path w="21082" h="26276" extrusionOk="0">
                  <a:moveTo>
                    <a:pt x="20750" y="5221"/>
                  </a:moveTo>
                  <a:cubicBezTo>
                    <a:pt x="20866" y="5288"/>
                    <a:pt x="20966" y="5346"/>
                    <a:pt x="21048" y="5394"/>
                  </a:cubicBezTo>
                  <a:lnTo>
                    <a:pt x="21082" y="5394"/>
                  </a:lnTo>
                  <a:cubicBezTo>
                    <a:pt x="20973" y="5331"/>
                    <a:pt x="20862" y="5273"/>
                    <a:pt x="20750" y="5221"/>
                  </a:cubicBezTo>
                  <a:close/>
                  <a:moveTo>
                    <a:pt x="10659" y="0"/>
                  </a:moveTo>
                  <a:cubicBezTo>
                    <a:pt x="10374" y="0"/>
                    <a:pt x="10087" y="30"/>
                    <a:pt x="9807" y="90"/>
                  </a:cubicBezTo>
                  <a:cubicBezTo>
                    <a:pt x="8973" y="257"/>
                    <a:pt x="8206" y="557"/>
                    <a:pt x="7472" y="991"/>
                  </a:cubicBezTo>
                  <a:cubicBezTo>
                    <a:pt x="7372" y="1057"/>
                    <a:pt x="7239" y="1124"/>
                    <a:pt x="7139" y="1191"/>
                  </a:cubicBezTo>
                  <a:cubicBezTo>
                    <a:pt x="5204" y="2425"/>
                    <a:pt x="3569" y="4326"/>
                    <a:pt x="2202" y="6962"/>
                  </a:cubicBezTo>
                  <a:cubicBezTo>
                    <a:pt x="801" y="9497"/>
                    <a:pt x="33" y="12366"/>
                    <a:pt x="0" y="15301"/>
                  </a:cubicBezTo>
                  <a:cubicBezTo>
                    <a:pt x="0" y="18036"/>
                    <a:pt x="734" y="19971"/>
                    <a:pt x="2202" y="21105"/>
                  </a:cubicBezTo>
                  <a:cubicBezTo>
                    <a:pt x="2368" y="21205"/>
                    <a:pt x="2535" y="21305"/>
                    <a:pt x="2669" y="21405"/>
                  </a:cubicBezTo>
                  <a:cubicBezTo>
                    <a:pt x="4070" y="22206"/>
                    <a:pt x="10975" y="26209"/>
                    <a:pt x="11141" y="26276"/>
                  </a:cubicBezTo>
                  <a:lnTo>
                    <a:pt x="11175" y="26276"/>
                  </a:lnTo>
                  <a:cubicBezTo>
                    <a:pt x="11008" y="26209"/>
                    <a:pt x="10841" y="26075"/>
                    <a:pt x="10674" y="25975"/>
                  </a:cubicBezTo>
                  <a:cubicBezTo>
                    <a:pt x="9207" y="24875"/>
                    <a:pt x="8473" y="22906"/>
                    <a:pt x="8473" y="20171"/>
                  </a:cubicBezTo>
                  <a:cubicBezTo>
                    <a:pt x="8506" y="17236"/>
                    <a:pt x="9273" y="14367"/>
                    <a:pt x="10674" y="11832"/>
                  </a:cubicBezTo>
                  <a:cubicBezTo>
                    <a:pt x="12109" y="9030"/>
                    <a:pt x="13877" y="7062"/>
                    <a:pt x="15945" y="5861"/>
                  </a:cubicBezTo>
                  <a:cubicBezTo>
                    <a:pt x="17096" y="5189"/>
                    <a:pt x="18148" y="4860"/>
                    <a:pt x="19107" y="4860"/>
                  </a:cubicBezTo>
                  <a:cubicBezTo>
                    <a:pt x="19688" y="4860"/>
                    <a:pt x="20236" y="4981"/>
                    <a:pt x="20750" y="5221"/>
                  </a:cubicBezTo>
                  <a:lnTo>
                    <a:pt x="20750" y="5221"/>
                  </a:lnTo>
                  <a:cubicBezTo>
                    <a:pt x="19177" y="4309"/>
                    <a:pt x="14727" y="1756"/>
                    <a:pt x="13143" y="824"/>
                  </a:cubicBezTo>
                  <a:cubicBezTo>
                    <a:pt x="12809" y="624"/>
                    <a:pt x="12576" y="524"/>
                    <a:pt x="12576" y="490"/>
                  </a:cubicBezTo>
                  <a:cubicBezTo>
                    <a:pt x="11992" y="163"/>
                    <a:pt x="11327" y="0"/>
                    <a:pt x="10659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0"/>
            <p:cNvSpPr/>
            <p:nvPr/>
          </p:nvSpPr>
          <p:spPr>
            <a:xfrm>
              <a:off x="6205786" y="2216410"/>
              <a:ext cx="354944" cy="215705"/>
            </a:xfrm>
            <a:custGeom>
              <a:avLst/>
              <a:gdLst/>
              <a:ahLst/>
              <a:cxnLst/>
              <a:rect l="l" t="t" r="r" b="b"/>
              <a:pathLst>
                <a:path w="18581" h="11292" extrusionOk="0">
                  <a:moveTo>
                    <a:pt x="18393" y="5318"/>
                  </a:moveTo>
                  <a:cubicBezTo>
                    <a:pt x="18437" y="5343"/>
                    <a:pt x="18477" y="5367"/>
                    <a:pt x="18514" y="5388"/>
                  </a:cubicBezTo>
                  <a:lnTo>
                    <a:pt x="18581" y="5421"/>
                  </a:lnTo>
                  <a:cubicBezTo>
                    <a:pt x="18519" y="5385"/>
                    <a:pt x="18456" y="5350"/>
                    <a:pt x="18393" y="5318"/>
                  </a:cubicBezTo>
                  <a:close/>
                  <a:moveTo>
                    <a:pt x="8083" y="0"/>
                  </a:moveTo>
                  <a:cubicBezTo>
                    <a:pt x="7814" y="0"/>
                    <a:pt x="7543" y="28"/>
                    <a:pt x="7273" y="84"/>
                  </a:cubicBezTo>
                  <a:cubicBezTo>
                    <a:pt x="6472" y="251"/>
                    <a:pt x="5705" y="551"/>
                    <a:pt x="4971" y="984"/>
                  </a:cubicBezTo>
                  <a:cubicBezTo>
                    <a:pt x="4871" y="1051"/>
                    <a:pt x="4738" y="1151"/>
                    <a:pt x="4638" y="1218"/>
                  </a:cubicBezTo>
                  <a:cubicBezTo>
                    <a:pt x="2870" y="2319"/>
                    <a:pt x="1302" y="4053"/>
                    <a:pt x="1" y="6388"/>
                  </a:cubicBezTo>
                  <a:lnTo>
                    <a:pt x="8474" y="11292"/>
                  </a:lnTo>
                  <a:cubicBezTo>
                    <a:pt x="9875" y="8790"/>
                    <a:pt x="11542" y="6989"/>
                    <a:pt x="13444" y="5888"/>
                  </a:cubicBezTo>
                  <a:cubicBezTo>
                    <a:pt x="14605" y="5230"/>
                    <a:pt x="15666" y="4897"/>
                    <a:pt x="16632" y="4897"/>
                  </a:cubicBezTo>
                  <a:cubicBezTo>
                    <a:pt x="17258" y="4897"/>
                    <a:pt x="17844" y="5037"/>
                    <a:pt x="18393" y="5318"/>
                  </a:cubicBezTo>
                  <a:lnTo>
                    <a:pt x="18393" y="5318"/>
                  </a:lnTo>
                  <a:cubicBezTo>
                    <a:pt x="17035" y="4540"/>
                    <a:pt x="12290" y="1788"/>
                    <a:pt x="10642" y="851"/>
                  </a:cubicBezTo>
                  <a:lnTo>
                    <a:pt x="10075" y="517"/>
                  </a:lnTo>
                  <a:cubicBezTo>
                    <a:pt x="9450" y="181"/>
                    <a:pt x="8774" y="0"/>
                    <a:pt x="80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0"/>
            <p:cNvSpPr/>
            <p:nvPr/>
          </p:nvSpPr>
          <p:spPr>
            <a:xfrm>
              <a:off x="6158011" y="2338437"/>
              <a:ext cx="213470" cy="380426"/>
            </a:xfrm>
            <a:custGeom>
              <a:avLst/>
              <a:gdLst/>
              <a:ahLst/>
              <a:cxnLst/>
              <a:rect l="l" t="t" r="r" b="b"/>
              <a:pathLst>
                <a:path w="11175" h="19915" extrusionOk="0">
                  <a:moveTo>
                    <a:pt x="2502" y="0"/>
                  </a:moveTo>
                  <a:cubicBezTo>
                    <a:pt x="2402" y="200"/>
                    <a:pt x="2302" y="367"/>
                    <a:pt x="2202" y="567"/>
                  </a:cubicBezTo>
                  <a:cubicBezTo>
                    <a:pt x="801" y="3136"/>
                    <a:pt x="33" y="6005"/>
                    <a:pt x="0" y="8907"/>
                  </a:cubicBezTo>
                  <a:cubicBezTo>
                    <a:pt x="0" y="11675"/>
                    <a:pt x="734" y="13610"/>
                    <a:pt x="2202" y="14744"/>
                  </a:cubicBezTo>
                  <a:cubicBezTo>
                    <a:pt x="2368" y="14844"/>
                    <a:pt x="2535" y="14944"/>
                    <a:pt x="2669" y="15044"/>
                  </a:cubicBezTo>
                  <a:cubicBezTo>
                    <a:pt x="4036" y="15812"/>
                    <a:pt x="10975" y="19814"/>
                    <a:pt x="11141" y="19915"/>
                  </a:cubicBezTo>
                  <a:lnTo>
                    <a:pt x="11175" y="19915"/>
                  </a:lnTo>
                  <a:cubicBezTo>
                    <a:pt x="11008" y="19814"/>
                    <a:pt x="10841" y="19714"/>
                    <a:pt x="10674" y="19614"/>
                  </a:cubicBezTo>
                  <a:cubicBezTo>
                    <a:pt x="9207" y="18514"/>
                    <a:pt x="8473" y="16579"/>
                    <a:pt x="8473" y="13810"/>
                  </a:cubicBezTo>
                  <a:cubicBezTo>
                    <a:pt x="8506" y="10875"/>
                    <a:pt x="9273" y="8006"/>
                    <a:pt x="10674" y="5471"/>
                  </a:cubicBezTo>
                  <a:cubicBezTo>
                    <a:pt x="10774" y="5271"/>
                    <a:pt x="10875" y="5071"/>
                    <a:pt x="10975" y="4904"/>
                  </a:cubicBezTo>
                  <a:lnTo>
                    <a:pt x="25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0"/>
            <p:cNvSpPr/>
            <p:nvPr/>
          </p:nvSpPr>
          <p:spPr>
            <a:xfrm>
              <a:off x="5920968" y="800304"/>
              <a:ext cx="832850" cy="881829"/>
            </a:xfrm>
            <a:custGeom>
              <a:avLst/>
              <a:gdLst/>
              <a:ahLst/>
              <a:cxnLst/>
              <a:rect l="l" t="t" r="r" b="b"/>
              <a:pathLst>
                <a:path w="43599" h="46163" extrusionOk="0">
                  <a:moveTo>
                    <a:pt x="43025" y="5763"/>
                  </a:moveTo>
                  <a:cubicBezTo>
                    <a:pt x="43231" y="5881"/>
                    <a:pt x="43392" y="5974"/>
                    <a:pt x="43498" y="6034"/>
                  </a:cubicBezTo>
                  <a:cubicBezTo>
                    <a:pt x="43531" y="6034"/>
                    <a:pt x="43565" y="6067"/>
                    <a:pt x="43598" y="6067"/>
                  </a:cubicBezTo>
                  <a:cubicBezTo>
                    <a:pt x="43410" y="5958"/>
                    <a:pt x="43219" y="5856"/>
                    <a:pt x="43025" y="5763"/>
                  </a:cubicBezTo>
                  <a:close/>
                  <a:moveTo>
                    <a:pt x="30642" y="0"/>
                  </a:moveTo>
                  <a:cubicBezTo>
                    <a:pt x="27971" y="0"/>
                    <a:pt x="24840" y="1025"/>
                    <a:pt x="21249" y="3098"/>
                  </a:cubicBezTo>
                  <a:cubicBezTo>
                    <a:pt x="14844" y="6801"/>
                    <a:pt x="9707" y="12205"/>
                    <a:pt x="5838" y="19343"/>
                  </a:cubicBezTo>
                  <a:cubicBezTo>
                    <a:pt x="1935" y="26515"/>
                    <a:pt x="0" y="33820"/>
                    <a:pt x="67" y="41259"/>
                  </a:cubicBezTo>
                  <a:lnTo>
                    <a:pt x="8506" y="46162"/>
                  </a:lnTo>
                  <a:cubicBezTo>
                    <a:pt x="8473" y="38690"/>
                    <a:pt x="10374" y="31385"/>
                    <a:pt x="14310" y="24247"/>
                  </a:cubicBezTo>
                  <a:cubicBezTo>
                    <a:pt x="18213" y="17108"/>
                    <a:pt x="23350" y="11671"/>
                    <a:pt x="29755" y="8002"/>
                  </a:cubicBezTo>
                  <a:cubicBezTo>
                    <a:pt x="33308" y="5922"/>
                    <a:pt x="36411" y="4892"/>
                    <a:pt x="39064" y="4892"/>
                  </a:cubicBezTo>
                  <a:cubicBezTo>
                    <a:pt x="39474" y="4892"/>
                    <a:pt x="39874" y="4917"/>
                    <a:pt x="40262" y="4966"/>
                  </a:cubicBezTo>
                  <a:cubicBezTo>
                    <a:pt x="41218" y="5075"/>
                    <a:pt x="42151" y="5341"/>
                    <a:pt x="43025" y="5763"/>
                  </a:cubicBezTo>
                  <a:lnTo>
                    <a:pt x="43025" y="5763"/>
                  </a:lnTo>
                  <a:cubicBezTo>
                    <a:pt x="41285" y="4762"/>
                    <a:pt x="36382" y="1913"/>
                    <a:pt x="35159" y="1197"/>
                  </a:cubicBezTo>
                  <a:cubicBezTo>
                    <a:pt x="34125" y="596"/>
                    <a:pt x="32957" y="196"/>
                    <a:pt x="31756" y="63"/>
                  </a:cubicBezTo>
                  <a:cubicBezTo>
                    <a:pt x="31394" y="21"/>
                    <a:pt x="31023" y="0"/>
                    <a:pt x="30642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0"/>
            <p:cNvSpPr/>
            <p:nvPr/>
          </p:nvSpPr>
          <p:spPr>
            <a:xfrm>
              <a:off x="6023548" y="800113"/>
              <a:ext cx="728990" cy="480581"/>
            </a:xfrm>
            <a:custGeom>
              <a:avLst/>
              <a:gdLst/>
              <a:ahLst/>
              <a:cxnLst/>
              <a:rect l="l" t="t" r="r" b="b"/>
              <a:pathLst>
                <a:path w="38162" h="25158" extrusionOk="0">
                  <a:moveTo>
                    <a:pt x="25223" y="0"/>
                  </a:moveTo>
                  <a:cubicBezTo>
                    <a:pt x="22586" y="0"/>
                    <a:pt x="19472" y="1051"/>
                    <a:pt x="15879" y="3108"/>
                  </a:cubicBezTo>
                  <a:cubicBezTo>
                    <a:pt x="9508" y="6777"/>
                    <a:pt x="4371" y="12215"/>
                    <a:pt x="468" y="19353"/>
                  </a:cubicBezTo>
                  <a:cubicBezTo>
                    <a:pt x="301" y="19653"/>
                    <a:pt x="134" y="19954"/>
                    <a:pt x="1" y="20254"/>
                  </a:cubicBezTo>
                  <a:lnTo>
                    <a:pt x="8473" y="25157"/>
                  </a:lnTo>
                  <a:cubicBezTo>
                    <a:pt x="8640" y="24857"/>
                    <a:pt x="8774" y="24557"/>
                    <a:pt x="8940" y="24257"/>
                  </a:cubicBezTo>
                  <a:cubicBezTo>
                    <a:pt x="12843" y="17118"/>
                    <a:pt x="17980" y="11681"/>
                    <a:pt x="24385" y="8012"/>
                  </a:cubicBezTo>
                  <a:cubicBezTo>
                    <a:pt x="27938" y="5932"/>
                    <a:pt x="31041" y="4902"/>
                    <a:pt x="33694" y="4902"/>
                  </a:cubicBezTo>
                  <a:cubicBezTo>
                    <a:pt x="34104" y="4902"/>
                    <a:pt x="34504" y="4927"/>
                    <a:pt x="34892" y="4976"/>
                  </a:cubicBezTo>
                  <a:cubicBezTo>
                    <a:pt x="36026" y="5110"/>
                    <a:pt x="37127" y="5477"/>
                    <a:pt x="38161" y="6044"/>
                  </a:cubicBezTo>
                  <a:cubicBezTo>
                    <a:pt x="37161" y="5477"/>
                    <a:pt x="31190" y="2041"/>
                    <a:pt x="29789" y="1207"/>
                  </a:cubicBezTo>
                  <a:cubicBezTo>
                    <a:pt x="28755" y="606"/>
                    <a:pt x="27587" y="206"/>
                    <a:pt x="26386" y="73"/>
                  </a:cubicBezTo>
                  <a:cubicBezTo>
                    <a:pt x="26009" y="24"/>
                    <a:pt x="25622" y="0"/>
                    <a:pt x="25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0"/>
            <p:cNvSpPr/>
            <p:nvPr/>
          </p:nvSpPr>
          <p:spPr>
            <a:xfrm>
              <a:off x="5920968" y="1186996"/>
              <a:ext cx="263825" cy="495137"/>
            </a:xfrm>
            <a:custGeom>
              <a:avLst/>
              <a:gdLst/>
              <a:ahLst/>
              <a:cxnLst/>
              <a:rect l="l" t="t" r="r" b="b"/>
              <a:pathLst>
                <a:path w="13811" h="25920" extrusionOk="0">
                  <a:moveTo>
                    <a:pt x="5371" y="1"/>
                  </a:moveTo>
                  <a:cubicBezTo>
                    <a:pt x="1768" y="6872"/>
                    <a:pt x="0" y="13877"/>
                    <a:pt x="67" y="21016"/>
                  </a:cubicBezTo>
                  <a:lnTo>
                    <a:pt x="8506" y="25919"/>
                  </a:lnTo>
                  <a:cubicBezTo>
                    <a:pt x="8473" y="18748"/>
                    <a:pt x="10241" y="11743"/>
                    <a:pt x="13810" y="4904"/>
                  </a:cubicBezTo>
                  <a:lnTo>
                    <a:pt x="53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0"/>
            <p:cNvSpPr/>
            <p:nvPr/>
          </p:nvSpPr>
          <p:spPr>
            <a:xfrm>
              <a:off x="6182863" y="1209308"/>
              <a:ext cx="461344" cy="1060322"/>
            </a:xfrm>
            <a:custGeom>
              <a:avLst/>
              <a:gdLst/>
              <a:ahLst/>
              <a:cxnLst/>
              <a:rect l="l" t="t" r="r" b="b"/>
              <a:pathLst>
                <a:path w="24151" h="55507" extrusionOk="0">
                  <a:moveTo>
                    <a:pt x="19931" y="0"/>
                  </a:moveTo>
                  <a:cubicBezTo>
                    <a:pt x="18715" y="0"/>
                    <a:pt x="17289" y="462"/>
                    <a:pt x="15645" y="1401"/>
                  </a:cubicBezTo>
                  <a:cubicBezTo>
                    <a:pt x="15544" y="2936"/>
                    <a:pt x="15244" y="4437"/>
                    <a:pt x="14711" y="5871"/>
                  </a:cubicBezTo>
                  <a:cubicBezTo>
                    <a:pt x="14043" y="7606"/>
                    <a:pt x="12175" y="11175"/>
                    <a:pt x="9107" y="16579"/>
                  </a:cubicBezTo>
                  <a:cubicBezTo>
                    <a:pt x="5904" y="22149"/>
                    <a:pt x="3569" y="27487"/>
                    <a:pt x="2135" y="32590"/>
                  </a:cubicBezTo>
                  <a:cubicBezTo>
                    <a:pt x="734" y="37594"/>
                    <a:pt x="0" y="42798"/>
                    <a:pt x="0" y="48001"/>
                  </a:cubicBezTo>
                  <a:lnTo>
                    <a:pt x="33" y="50603"/>
                  </a:lnTo>
                  <a:lnTo>
                    <a:pt x="5804" y="53939"/>
                  </a:lnTo>
                  <a:lnTo>
                    <a:pt x="8506" y="55507"/>
                  </a:lnTo>
                  <a:lnTo>
                    <a:pt x="8473" y="52905"/>
                  </a:lnTo>
                  <a:lnTo>
                    <a:pt x="8473" y="52871"/>
                  </a:lnTo>
                  <a:cubicBezTo>
                    <a:pt x="8473" y="47668"/>
                    <a:pt x="9207" y="42497"/>
                    <a:pt x="10608" y="37494"/>
                  </a:cubicBezTo>
                  <a:cubicBezTo>
                    <a:pt x="12042" y="32390"/>
                    <a:pt x="14344" y="27053"/>
                    <a:pt x="17579" y="21482"/>
                  </a:cubicBezTo>
                  <a:cubicBezTo>
                    <a:pt x="20648" y="16078"/>
                    <a:pt x="22516" y="12509"/>
                    <a:pt x="23183" y="10775"/>
                  </a:cubicBezTo>
                  <a:cubicBezTo>
                    <a:pt x="23817" y="9073"/>
                    <a:pt x="24151" y="7239"/>
                    <a:pt x="24151" y="5404"/>
                  </a:cubicBezTo>
                  <a:cubicBezTo>
                    <a:pt x="24151" y="2936"/>
                    <a:pt x="23350" y="1268"/>
                    <a:pt x="21782" y="434"/>
                  </a:cubicBezTo>
                  <a:cubicBezTo>
                    <a:pt x="21230" y="146"/>
                    <a:pt x="20614" y="0"/>
                    <a:pt x="19931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0"/>
            <p:cNvSpPr/>
            <p:nvPr/>
          </p:nvSpPr>
          <p:spPr>
            <a:xfrm>
              <a:off x="6182863" y="1358403"/>
              <a:ext cx="426941" cy="911877"/>
            </a:xfrm>
            <a:custGeom>
              <a:avLst/>
              <a:gdLst/>
              <a:ahLst/>
              <a:cxnLst/>
              <a:rect l="l" t="t" r="r" b="b"/>
              <a:pathLst>
                <a:path w="22350" h="47736" extrusionOk="0">
                  <a:moveTo>
                    <a:pt x="13877" y="1"/>
                  </a:moveTo>
                  <a:cubicBezTo>
                    <a:pt x="12909" y="1969"/>
                    <a:pt x="11308" y="4904"/>
                    <a:pt x="9107" y="8807"/>
                  </a:cubicBezTo>
                  <a:cubicBezTo>
                    <a:pt x="5904" y="14378"/>
                    <a:pt x="3569" y="19715"/>
                    <a:pt x="2135" y="24819"/>
                  </a:cubicBezTo>
                  <a:cubicBezTo>
                    <a:pt x="734" y="29822"/>
                    <a:pt x="0" y="35026"/>
                    <a:pt x="0" y="40230"/>
                  </a:cubicBezTo>
                  <a:lnTo>
                    <a:pt x="33" y="42832"/>
                  </a:lnTo>
                  <a:lnTo>
                    <a:pt x="5804" y="46167"/>
                  </a:lnTo>
                  <a:lnTo>
                    <a:pt x="8506" y="47735"/>
                  </a:lnTo>
                  <a:lnTo>
                    <a:pt x="8473" y="45133"/>
                  </a:lnTo>
                  <a:lnTo>
                    <a:pt x="8473" y="45066"/>
                  </a:lnTo>
                  <a:cubicBezTo>
                    <a:pt x="8473" y="39829"/>
                    <a:pt x="9207" y="34659"/>
                    <a:pt x="10608" y="29655"/>
                  </a:cubicBezTo>
                  <a:cubicBezTo>
                    <a:pt x="12042" y="24585"/>
                    <a:pt x="14344" y="19248"/>
                    <a:pt x="17579" y="13644"/>
                  </a:cubicBezTo>
                  <a:cubicBezTo>
                    <a:pt x="19781" y="9775"/>
                    <a:pt x="21382" y="6839"/>
                    <a:pt x="22349" y="4838"/>
                  </a:cubicBezTo>
                  <a:lnTo>
                    <a:pt x="138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0"/>
            <p:cNvSpPr/>
            <p:nvPr/>
          </p:nvSpPr>
          <p:spPr>
            <a:xfrm>
              <a:off x="6447929" y="1209308"/>
              <a:ext cx="196278" cy="241513"/>
            </a:xfrm>
            <a:custGeom>
              <a:avLst/>
              <a:gdLst/>
              <a:ahLst/>
              <a:cxnLst/>
              <a:rect l="l" t="t" r="r" b="b"/>
              <a:pathLst>
                <a:path w="10275" h="12643" extrusionOk="0">
                  <a:moveTo>
                    <a:pt x="6055" y="0"/>
                  </a:moveTo>
                  <a:cubicBezTo>
                    <a:pt x="4839" y="0"/>
                    <a:pt x="3413" y="462"/>
                    <a:pt x="1769" y="1401"/>
                  </a:cubicBezTo>
                  <a:cubicBezTo>
                    <a:pt x="1668" y="2936"/>
                    <a:pt x="1368" y="4437"/>
                    <a:pt x="835" y="5871"/>
                  </a:cubicBezTo>
                  <a:cubicBezTo>
                    <a:pt x="634" y="6338"/>
                    <a:pt x="368" y="6972"/>
                    <a:pt x="1" y="7773"/>
                  </a:cubicBezTo>
                  <a:lnTo>
                    <a:pt x="8473" y="12643"/>
                  </a:lnTo>
                  <a:cubicBezTo>
                    <a:pt x="8840" y="11875"/>
                    <a:pt x="9107" y="11242"/>
                    <a:pt x="9307" y="10741"/>
                  </a:cubicBezTo>
                  <a:cubicBezTo>
                    <a:pt x="9941" y="9040"/>
                    <a:pt x="10275" y="7239"/>
                    <a:pt x="10275" y="5404"/>
                  </a:cubicBezTo>
                  <a:cubicBezTo>
                    <a:pt x="10241" y="2902"/>
                    <a:pt x="9474" y="1268"/>
                    <a:pt x="7906" y="434"/>
                  </a:cubicBezTo>
                  <a:cubicBezTo>
                    <a:pt x="7354" y="146"/>
                    <a:pt x="6738" y="0"/>
                    <a:pt x="6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0"/>
            <p:cNvSpPr/>
            <p:nvPr/>
          </p:nvSpPr>
          <p:spPr>
            <a:xfrm>
              <a:off x="6082804" y="893333"/>
              <a:ext cx="788895" cy="1376297"/>
            </a:xfrm>
            <a:custGeom>
              <a:avLst/>
              <a:gdLst/>
              <a:ahLst/>
              <a:cxnLst/>
              <a:rect l="l" t="t" r="r" b="b"/>
              <a:pathLst>
                <a:path w="41298" h="72048" extrusionOk="0">
                  <a:moveTo>
                    <a:pt x="30642" y="0"/>
                  </a:moveTo>
                  <a:cubicBezTo>
                    <a:pt x="27971" y="0"/>
                    <a:pt x="24840" y="1026"/>
                    <a:pt x="21249" y="3098"/>
                  </a:cubicBezTo>
                  <a:cubicBezTo>
                    <a:pt x="14878" y="6801"/>
                    <a:pt x="9741" y="12205"/>
                    <a:pt x="5838" y="19377"/>
                  </a:cubicBezTo>
                  <a:cubicBezTo>
                    <a:pt x="1902" y="26515"/>
                    <a:pt x="1" y="33820"/>
                    <a:pt x="34" y="41292"/>
                  </a:cubicBezTo>
                  <a:lnTo>
                    <a:pt x="11509" y="34654"/>
                  </a:lnTo>
                  <a:cubicBezTo>
                    <a:pt x="11543" y="31252"/>
                    <a:pt x="12477" y="27916"/>
                    <a:pt x="14144" y="24981"/>
                  </a:cubicBezTo>
                  <a:cubicBezTo>
                    <a:pt x="15879" y="21878"/>
                    <a:pt x="18081" y="19543"/>
                    <a:pt x="20749" y="18009"/>
                  </a:cubicBezTo>
                  <a:cubicBezTo>
                    <a:pt x="22459" y="17035"/>
                    <a:pt x="23944" y="16553"/>
                    <a:pt x="25196" y="16553"/>
                  </a:cubicBezTo>
                  <a:cubicBezTo>
                    <a:pt x="25873" y="16553"/>
                    <a:pt x="26481" y="16694"/>
                    <a:pt x="27020" y="16975"/>
                  </a:cubicBezTo>
                  <a:cubicBezTo>
                    <a:pt x="28588" y="17809"/>
                    <a:pt x="29389" y="19443"/>
                    <a:pt x="29389" y="21945"/>
                  </a:cubicBezTo>
                  <a:cubicBezTo>
                    <a:pt x="29389" y="23780"/>
                    <a:pt x="29055" y="25614"/>
                    <a:pt x="28421" y="27316"/>
                  </a:cubicBezTo>
                  <a:cubicBezTo>
                    <a:pt x="27787" y="29050"/>
                    <a:pt x="25919" y="32619"/>
                    <a:pt x="22817" y="38023"/>
                  </a:cubicBezTo>
                  <a:cubicBezTo>
                    <a:pt x="19615" y="43594"/>
                    <a:pt x="17280" y="48931"/>
                    <a:pt x="15846" y="54035"/>
                  </a:cubicBezTo>
                  <a:cubicBezTo>
                    <a:pt x="14445" y="59038"/>
                    <a:pt x="13711" y="64242"/>
                    <a:pt x="13711" y="69446"/>
                  </a:cubicBezTo>
                  <a:lnTo>
                    <a:pt x="13777" y="72048"/>
                  </a:lnTo>
                  <a:lnTo>
                    <a:pt x="25619" y="65209"/>
                  </a:lnTo>
                  <a:cubicBezTo>
                    <a:pt x="25686" y="62107"/>
                    <a:pt x="25953" y="59038"/>
                    <a:pt x="26453" y="55970"/>
                  </a:cubicBezTo>
                  <a:cubicBezTo>
                    <a:pt x="26787" y="53935"/>
                    <a:pt x="27320" y="51933"/>
                    <a:pt x="28021" y="49965"/>
                  </a:cubicBezTo>
                  <a:cubicBezTo>
                    <a:pt x="28688" y="48331"/>
                    <a:pt x="30256" y="45262"/>
                    <a:pt x="32791" y="40725"/>
                  </a:cubicBezTo>
                  <a:cubicBezTo>
                    <a:pt x="35460" y="35955"/>
                    <a:pt x="37127" y="32686"/>
                    <a:pt x="37828" y="30918"/>
                  </a:cubicBezTo>
                  <a:cubicBezTo>
                    <a:pt x="38929" y="28216"/>
                    <a:pt x="39796" y="25448"/>
                    <a:pt x="40463" y="22579"/>
                  </a:cubicBezTo>
                  <a:cubicBezTo>
                    <a:pt x="40997" y="20211"/>
                    <a:pt x="41264" y="17776"/>
                    <a:pt x="41297" y="15340"/>
                  </a:cubicBezTo>
                  <a:cubicBezTo>
                    <a:pt x="41297" y="11137"/>
                    <a:pt x="40430" y="7635"/>
                    <a:pt x="38695" y="4833"/>
                  </a:cubicBezTo>
                  <a:cubicBezTo>
                    <a:pt x="36961" y="2031"/>
                    <a:pt x="34626" y="430"/>
                    <a:pt x="31757" y="63"/>
                  </a:cubicBezTo>
                  <a:cubicBezTo>
                    <a:pt x="31395" y="21"/>
                    <a:pt x="31023" y="0"/>
                    <a:pt x="306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0"/>
            <p:cNvSpPr/>
            <p:nvPr/>
          </p:nvSpPr>
          <p:spPr>
            <a:xfrm>
              <a:off x="6319217" y="2310185"/>
              <a:ext cx="290587" cy="418421"/>
            </a:xfrm>
            <a:custGeom>
              <a:avLst/>
              <a:gdLst/>
              <a:ahLst/>
              <a:cxnLst/>
              <a:rect l="l" t="t" r="r" b="b"/>
              <a:pathLst>
                <a:path w="15212" h="21904" extrusionOk="0">
                  <a:moveTo>
                    <a:pt x="10616" y="0"/>
                  </a:moveTo>
                  <a:cubicBezTo>
                    <a:pt x="9669" y="0"/>
                    <a:pt x="8634" y="327"/>
                    <a:pt x="7506" y="979"/>
                  </a:cubicBezTo>
                  <a:cubicBezTo>
                    <a:pt x="5438" y="2180"/>
                    <a:pt x="3670" y="4181"/>
                    <a:pt x="2202" y="6950"/>
                  </a:cubicBezTo>
                  <a:cubicBezTo>
                    <a:pt x="801" y="9518"/>
                    <a:pt x="34" y="12354"/>
                    <a:pt x="0" y="15289"/>
                  </a:cubicBezTo>
                  <a:cubicBezTo>
                    <a:pt x="0" y="18058"/>
                    <a:pt x="734" y="19993"/>
                    <a:pt x="2235" y="21093"/>
                  </a:cubicBezTo>
                  <a:cubicBezTo>
                    <a:pt x="2938" y="21636"/>
                    <a:pt x="3709" y="21904"/>
                    <a:pt x="4553" y="21904"/>
                  </a:cubicBezTo>
                  <a:cubicBezTo>
                    <a:pt x="5472" y="21904"/>
                    <a:pt x="6477" y="21586"/>
                    <a:pt x="7573" y="20960"/>
                  </a:cubicBezTo>
                  <a:cubicBezTo>
                    <a:pt x="9674" y="19726"/>
                    <a:pt x="11475" y="17724"/>
                    <a:pt x="12976" y="14889"/>
                  </a:cubicBezTo>
                  <a:cubicBezTo>
                    <a:pt x="14377" y="12320"/>
                    <a:pt x="15145" y="9452"/>
                    <a:pt x="15211" y="6516"/>
                  </a:cubicBezTo>
                  <a:cubicBezTo>
                    <a:pt x="15211" y="3748"/>
                    <a:pt x="14444" y="1846"/>
                    <a:pt x="12943" y="779"/>
                  </a:cubicBezTo>
                  <a:cubicBezTo>
                    <a:pt x="12235" y="260"/>
                    <a:pt x="11461" y="0"/>
                    <a:pt x="106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32649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41"/>
          <p:cNvSpPr txBox="1">
            <a:spLocks noGrp="1"/>
          </p:cNvSpPr>
          <p:nvPr>
            <p:ph type="subTitle" idx="1"/>
          </p:nvPr>
        </p:nvSpPr>
        <p:spPr>
          <a:xfrm>
            <a:off x="787180" y="1611150"/>
            <a:ext cx="756964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In summary, ethics are personal beliefs and values, morals are widely accepted societal standards, and laws are formal rules enforced by a governing authority.</a:t>
            </a:r>
            <a:r>
              <a:rPr lang="en" dirty="0"/>
              <a:t>”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Google Shape;1738;p58"/>
          <p:cNvSpPr txBox="1">
            <a:spLocks noGrp="1"/>
          </p:cNvSpPr>
          <p:nvPr>
            <p:ph type="ctrTitle"/>
          </p:nvPr>
        </p:nvSpPr>
        <p:spPr>
          <a:xfrm>
            <a:off x="4117697" y="1419670"/>
            <a:ext cx="5087400" cy="24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 !!!</a:t>
            </a:r>
            <a:endParaRPr dirty="0"/>
          </a:p>
        </p:txBody>
      </p:sp>
      <p:grpSp>
        <p:nvGrpSpPr>
          <p:cNvPr id="1739" name="Google Shape;1739;p58"/>
          <p:cNvGrpSpPr/>
          <p:nvPr/>
        </p:nvGrpSpPr>
        <p:grpSpPr>
          <a:xfrm>
            <a:off x="1938914" y="967850"/>
            <a:ext cx="1679044" cy="3207792"/>
            <a:chOff x="955845" y="895350"/>
            <a:chExt cx="1721920" cy="3289706"/>
          </a:xfrm>
        </p:grpSpPr>
        <p:sp>
          <p:nvSpPr>
            <p:cNvPr id="1740" name="Google Shape;1740;p58"/>
            <p:cNvSpPr/>
            <p:nvPr/>
          </p:nvSpPr>
          <p:spPr>
            <a:xfrm>
              <a:off x="1749227" y="3328925"/>
              <a:ext cx="328419" cy="638215"/>
            </a:xfrm>
            <a:custGeom>
              <a:avLst/>
              <a:gdLst/>
              <a:ahLst/>
              <a:cxnLst/>
              <a:rect l="l" t="t" r="r" b="b"/>
              <a:pathLst>
                <a:path w="16612" h="32282" extrusionOk="0">
                  <a:moveTo>
                    <a:pt x="8640" y="0"/>
                  </a:moveTo>
                  <a:lnTo>
                    <a:pt x="0" y="5170"/>
                  </a:lnTo>
                  <a:cubicBezTo>
                    <a:pt x="567" y="13109"/>
                    <a:pt x="2602" y="19280"/>
                    <a:pt x="3102" y="23784"/>
                  </a:cubicBezTo>
                  <a:cubicBezTo>
                    <a:pt x="3102" y="23784"/>
                    <a:pt x="6071" y="26185"/>
                    <a:pt x="7739" y="27753"/>
                  </a:cubicBezTo>
                  <a:cubicBezTo>
                    <a:pt x="9140" y="29121"/>
                    <a:pt x="10674" y="30355"/>
                    <a:pt x="12276" y="31489"/>
                  </a:cubicBezTo>
                  <a:cubicBezTo>
                    <a:pt x="13036" y="31970"/>
                    <a:pt x="14301" y="32282"/>
                    <a:pt x="15278" y="32282"/>
                  </a:cubicBezTo>
                  <a:cubicBezTo>
                    <a:pt x="15929" y="32282"/>
                    <a:pt x="16452" y="32143"/>
                    <a:pt x="16612" y="31823"/>
                  </a:cubicBezTo>
                  <a:cubicBezTo>
                    <a:pt x="14611" y="29888"/>
                    <a:pt x="12309" y="27720"/>
                    <a:pt x="10674" y="25685"/>
                  </a:cubicBezTo>
                  <a:cubicBezTo>
                    <a:pt x="9140" y="23717"/>
                    <a:pt x="9107" y="22750"/>
                    <a:pt x="9040" y="20581"/>
                  </a:cubicBezTo>
                  <a:cubicBezTo>
                    <a:pt x="8906" y="16112"/>
                    <a:pt x="8640" y="0"/>
                    <a:pt x="8640" y="0"/>
                  </a:cubicBezTo>
                  <a:close/>
                </a:path>
              </a:pathLst>
            </a:custGeom>
            <a:solidFill>
              <a:srgbClr val="C88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8"/>
            <p:cNvSpPr/>
            <p:nvPr/>
          </p:nvSpPr>
          <p:spPr>
            <a:xfrm>
              <a:off x="1793415" y="3878930"/>
              <a:ext cx="357442" cy="183090"/>
            </a:xfrm>
            <a:custGeom>
              <a:avLst/>
              <a:gdLst/>
              <a:ahLst/>
              <a:cxnLst/>
              <a:rect l="l" t="t" r="r" b="b"/>
              <a:pathLst>
                <a:path w="18080" h="9261" extrusionOk="0">
                  <a:moveTo>
                    <a:pt x="234" y="1"/>
                  </a:moveTo>
                  <a:lnTo>
                    <a:pt x="234" y="1"/>
                  </a:lnTo>
                  <a:cubicBezTo>
                    <a:pt x="234" y="1"/>
                    <a:pt x="0" y="1569"/>
                    <a:pt x="334" y="1969"/>
                  </a:cubicBezTo>
                  <a:cubicBezTo>
                    <a:pt x="667" y="2369"/>
                    <a:pt x="1868" y="3036"/>
                    <a:pt x="3002" y="3403"/>
                  </a:cubicBezTo>
                  <a:cubicBezTo>
                    <a:pt x="4203" y="3837"/>
                    <a:pt x="5604" y="5305"/>
                    <a:pt x="6605" y="6339"/>
                  </a:cubicBezTo>
                  <a:cubicBezTo>
                    <a:pt x="7605" y="7340"/>
                    <a:pt x="9006" y="8374"/>
                    <a:pt x="11708" y="9007"/>
                  </a:cubicBezTo>
                  <a:cubicBezTo>
                    <a:pt x="12448" y="9188"/>
                    <a:pt x="13147" y="9261"/>
                    <a:pt x="13787" y="9261"/>
                  </a:cubicBezTo>
                  <a:cubicBezTo>
                    <a:pt x="15514" y="9261"/>
                    <a:pt x="16819" y="8730"/>
                    <a:pt x="17379" y="8340"/>
                  </a:cubicBezTo>
                  <a:cubicBezTo>
                    <a:pt x="18080" y="7873"/>
                    <a:pt x="18013" y="6606"/>
                    <a:pt x="17913" y="6606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8"/>
            <p:cNvSpPr/>
            <p:nvPr/>
          </p:nvSpPr>
          <p:spPr>
            <a:xfrm>
              <a:off x="1797369" y="3777130"/>
              <a:ext cx="362068" cy="269663"/>
            </a:xfrm>
            <a:custGeom>
              <a:avLst/>
              <a:gdLst/>
              <a:ahLst/>
              <a:cxnLst/>
              <a:rect l="l" t="t" r="r" b="b"/>
              <a:pathLst>
                <a:path w="18314" h="13640" extrusionOk="0">
                  <a:moveTo>
                    <a:pt x="6655" y="0"/>
                  </a:moveTo>
                  <a:cubicBezTo>
                    <a:pt x="6605" y="0"/>
                    <a:pt x="6555" y="5"/>
                    <a:pt x="6505" y="13"/>
                  </a:cubicBezTo>
                  <a:cubicBezTo>
                    <a:pt x="5971" y="13"/>
                    <a:pt x="5437" y="113"/>
                    <a:pt x="4937" y="313"/>
                  </a:cubicBezTo>
                  <a:cubicBezTo>
                    <a:pt x="4503" y="447"/>
                    <a:pt x="3603" y="613"/>
                    <a:pt x="3569" y="1147"/>
                  </a:cubicBezTo>
                  <a:cubicBezTo>
                    <a:pt x="3569" y="1381"/>
                    <a:pt x="3603" y="1647"/>
                    <a:pt x="3703" y="1881"/>
                  </a:cubicBezTo>
                  <a:cubicBezTo>
                    <a:pt x="3703" y="1981"/>
                    <a:pt x="3803" y="2381"/>
                    <a:pt x="3703" y="2448"/>
                  </a:cubicBezTo>
                  <a:cubicBezTo>
                    <a:pt x="3693" y="2455"/>
                    <a:pt x="3682" y="2458"/>
                    <a:pt x="3670" y="2458"/>
                  </a:cubicBezTo>
                  <a:cubicBezTo>
                    <a:pt x="3558" y="2458"/>
                    <a:pt x="3363" y="2205"/>
                    <a:pt x="3303" y="2114"/>
                  </a:cubicBezTo>
                  <a:cubicBezTo>
                    <a:pt x="2969" y="1714"/>
                    <a:pt x="2869" y="1447"/>
                    <a:pt x="2469" y="1314"/>
                  </a:cubicBezTo>
                  <a:cubicBezTo>
                    <a:pt x="2035" y="1180"/>
                    <a:pt x="901" y="1047"/>
                    <a:pt x="634" y="580"/>
                  </a:cubicBezTo>
                  <a:lnTo>
                    <a:pt x="534" y="13"/>
                  </a:lnTo>
                  <a:cubicBezTo>
                    <a:pt x="334" y="146"/>
                    <a:pt x="234" y="380"/>
                    <a:pt x="234" y="580"/>
                  </a:cubicBezTo>
                  <a:cubicBezTo>
                    <a:pt x="234" y="1180"/>
                    <a:pt x="501" y="1747"/>
                    <a:pt x="300" y="2748"/>
                  </a:cubicBezTo>
                  <a:cubicBezTo>
                    <a:pt x="100" y="3716"/>
                    <a:pt x="0" y="4716"/>
                    <a:pt x="0" y="5717"/>
                  </a:cubicBezTo>
                  <a:cubicBezTo>
                    <a:pt x="67" y="6551"/>
                    <a:pt x="1902" y="7318"/>
                    <a:pt x="3069" y="7885"/>
                  </a:cubicBezTo>
                  <a:cubicBezTo>
                    <a:pt x="4403" y="8652"/>
                    <a:pt x="5638" y="9620"/>
                    <a:pt x="6705" y="10754"/>
                  </a:cubicBezTo>
                  <a:cubicBezTo>
                    <a:pt x="7872" y="11955"/>
                    <a:pt x="10474" y="13322"/>
                    <a:pt x="12276" y="13556"/>
                  </a:cubicBezTo>
                  <a:cubicBezTo>
                    <a:pt x="12793" y="13613"/>
                    <a:pt x="13279" y="13640"/>
                    <a:pt x="13730" y="13640"/>
                  </a:cubicBezTo>
                  <a:cubicBezTo>
                    <a:pt x="15664" y="13640"/>
                    <a:pt x="16972" y="13146"/>
                    <a:pt x="17513" y="12388"/>
                  </a:cubicBezTo>
                  <a:cubicBezTo>
                    <a:pt x="18313" y="11254"/>
                    <a:pt x="17846" y="10487"/>
                    <a:pt x="14844" y="8686"/>
                  </a:cubicBezTo>
                  <a:cubicBezTo>
                    <a:pt x="14277" y="8352"/>
                    <a:pt x="12342" y="6884"/>
                    <a:pt x="11675" y="6384"/>
                  </a:cubicBezTo>
                  <a:cubicBezTo>
                    <a:pt x="9874" y="4950"/>
                    <a:pt x="8139" y="3082"/>
                    <a:pt x="7472" y="813"/>
                  </a:cubicBezTo>
                  <a:cubicBezTo>
                    <a:pt x="7439" y="547"/>
                    <a:pt x="7305" y="313"/>
                    <a:pt x="7105" y="113"/>
                  </a:cubicBezTo>
                  <a:cubicBezTo>
                    <a:pt x="6955" y="38"/>
                    <a:pt x="6805" y="0"/>
                    <a:pt x="6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8"/>
            <p:cNvSpPr/>
            <p:nvPr/>
          </p:nvSpPr>
          <p:spPr>
            <a:xfrm>
              <a:off x="1985310" y="3954672"/>
              <a:ext cx="175439" cy="92128"/>
            </a:xfrm>
            <a:custGeom>
              <a:avLst/>
              <a:gdLst/>
              <a:ahLst/>
              <a:cxnLst/>
              <a:rect l="l" t="t" r="r" b="b"/>
              <a:pathLst>
                <a:path w="8874" h="4660" extrusionOk="0">
                  <a:moveTo>
                    <a:pt x="5509" y="0"/>
                  </a:moveTo>
                  <a:cubicBezTo>
                    <a:pt x="1753" y="0"/>
                    <a:pt x="325" y="2216"/>
                    <a:pt x="1" y="3675"/>
                  </a:cubicBezTo>
                  <a:cubicBezTo>
                    <a:pt x="868" y="4109"/>
                    <a:pt x="1802" y="4409"/>
                    <a:pt x="2736" y="4576"/>
                  </a:cubicBezTo>
                  <a:cubicBezTo>
                    <a:pt x="3254" y="4633"/>
                    <a:pt x="3744" y="4660"/>
                    <a:pt x="4204" y="4660"/>
                  </a:cubicBezTo>
                  <a:cubicBezTo>
                    <a:pt x="6170" y="4660"/>
                    <a:pt x="7566" y="4166"/>
                    <a:pt x="8107" y="3408"/>
                  </a:cubicBezTo>
                  <a:cubicBezTo>
                    <a:pt x="8874" y="2374"/>
                    <a:pt x="8540" y="1374"/>
                    <a:pt x="5838" y="6"/>
                  </a:cubicBezTo>
                  <a:cubicBezTo>
                    <a:pt x="5727" y="2"/>
                    <a:pt x="5617" y="0"/>
                    <a:pt x="55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8"/>
            <p:cNvSpPr/>
            <p:nvPr/>
          </p:nvSpPr>
          <p:spPr>
            <a:xfrm>
              <a:off x="1979379" y="3915467"/>
              <a:ext cx="79614" cy="28113"/>
            </a:xfrm>
            <a:custGeom>
              <a:avLst/>
              <a:gdLst/>
              <a:ahLst/>
              <a:cxnLst/>
              <a:rect l="l" t="t" r="r" b="b"/>
              <a:pathLst>
                <a:path w="4027" h="1422" extrusionOk="0">
                  <a:moveTo>
                    <a:pt x="3088" y="1"/>
                  </a:moveTo>
                  <a:cubicBezTo>
                    <a:pt x="1992" y="1"/>
                    <a:pt x="917" y="376"/>
                    <a:pt x="67" y="1088"/>
                  </a:cubicBezTo>
                  <a:cubicBezTo>
                    <a:pt x="1" y="1155"/>
                    <a:pt x="1" y="1288"/>
                    <a:pt x="67" y="1355"/>
                  </a:cubicBezTo>
                  <a:cubicBezTo>
                    <a:pt x="101" y="1389"/>
                    <a:pt x="134" y="1422"/>
                    <a:pt x="201" y="1422"/>
                  </a:cubicBezTo>
                  <a:cubicBezTo>
                    <a:pt x="234" y="1422"/>
                    <a:pt x="301" y="1422"/>
                    <a:pt x="334" y="1355"/>
                  </a:cubicBezTo>
                  <a:cubicBezTo>
                    <a:pt x="1117" y="734"/>
                    <a:pt x="2053" y="398"/>
                    <a:pt x="3035" y="398"/>
                  </a:cubicBezTo>
                  <a:cubicBezTo>
                    <a:pt x="3267" y="398"/>
                    <a:pt x="3501" y="416"/>
                    <a:pt x="3737" y="455"/>
                  </a:cubicBezTo>
                  <a:cubicBezTo>
                    <a:pt x="3747" y="456"/>
                    <a:pt x="3757" y="457"/>
                    <a:pt x="3766" y="457"/>
                  </a:cubicBezTo>
                  <a:cubicBezTo>
                    <a:pt x="3975" y="457"/>
                    <a:pt x="4027" y="118"/>
                    <a:pt x="3803" y="54"/>
                  </a:cubicBezTo>
                  <a:cubicBezTo>
                    <a:pt x="3565" y="19"/>
                    <a:pt x="3326" y="1"/>
                    <a:pt x="30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8"/>
            <p:cNvSpPr/>
            <p:nvPr/>
          </p:nvSpPr>
          <p:spPr>
            <a:xfrm>
              <a:off x="1947726" y="3891742"/>
              <a:ext cx="78507" cy="28113"/>
            </a:xfrm>
            <a:custGeom>
              <a:avLst/>
              <a:gdLst/>
              <a:ahLst/>
              <a:cxnLst/>
              <a:rect l="l" t="t" r="r" b="b"/>
              <a:pathLst>
                <a:path w="3971" h="1422" extrusionOk="0">
                  <a:moveTo>
                    <a:pt x="3088" y="0"/>
                  </a:moveTo>
                  <a:cubicBezTo>
                    <a:pt x="1992" y="0"/>
                    <a:pt x="917" y="375"/>
                    <a:pt x="67" y="1087"/>
                  </a:cubicBezTo>
                  <a:cubicBezTo>
                    <a:pt x="1" y="1188"/>
                    <a:pt x="1" y="1288"/>
                    <a:pt x="67" y="1388"/>
                  </a:cubicBezTo>
                  <a:cubicBezTo>
                    <a:pt x="101" y="1388"/>
                    <a:pt x="134" y="1421"/>
                    <a:pt x="201" y="1421"/>
                  </a:cubicBezTo>
                  <a:cubicBezTo>
                    <a:pt x="267" y="1421"/>
                    <a:pt x="301" y="1421"/>
                    <a:pt x="334" y="1388"/>
                  </a:cubicBezTo>
                  <a:cubicBezTo>
                    <a:pt x="1118" y="739"/>
                    <a:pt x="2055" y="397"/>
                    <a:pt x="3039" y="397"/>
                  </a:cubicBezTo>
                  <a:cubicBezTo>
                    <a:pt x="3269" y="397"/>
                    <a:pt x="3502" y="416"/>
                    <a:pt x="3737" y="454"/>
                  </a:cubicBezTo>
                  <a:cubicBezTo>
                    <a:pt x="3837" y="454"/>
                    <a:pt x="3937" y="387"/>
                    <a:pt x="3937" y="287"/>
                  </a:cubicBezTo>
                  <a:cubicBezTo>
                    <a:pt x="3970" y="187"/>
                    <a:pt x="3903" y="87"/>
                    <a:pt x="3803" y="53"/>
                  </a:cubicBezTo>
                  <a:cubicBezTo>
                    <a:pt x="3565" y="18"/>
                    <a:pt x="3326" y="0"/>
                    <a:pt x="30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8"/>
            <p:cNvSpPr/>
            <p:nvPr/>
          </p:nvSpPr>
          <p:spPr>
            <a:xfrm>
              <a:off x="1918703" y="3866020"/>
              <a:ext cx="78507" cy="28113"/>
            </a:xfrm>
            <a:custGeom>
              <a:avLst/>
              <a:gdLst/>
              <a:ahLst/>
              <a:cxnLst/>
              <a:rect l="l" t="t" r="r" b="b"/>
              <a:pathLst>
                <a:path w="3971" h="1422" extrusionOk="0">
                  <a:moveTo>
                    <a:pt x="3089" y="0"/>
                  </a:moveTo>
                  <a:cubicBezTo>
                    <a:pt x="1992" y="0"/>
                    <a:pt x="917" y="375"/>
                    <a:pt x="68" y="1088"/>
                  </a:cubicBezTo>
                  <a:cubicBezTo>
                    <a:pt x="1" y="1154"/>
                    <a:pt x="1" y="1288"/>
                    <a:pt x="68" y="1354"/>
                  </a:cubicBezTo>
                  <a:cubicBezTo>
                    <a:pt x="101" y="1388"/>
                    <a:pt x="168" y="1421"/>
                    <a:pt x="201" y="1421"/>
                  </a:cubicBezTo>
                  <a:cubicBezTo>
                    <a:pt x="268" y="1421"/>
                    <a:pt x="301" y="1421"/>
                    <a:pt x="368" y="1354"/>
                  </a:cubicBezTo>
                  <a:cubicBezTo>
                    <a:pt x="1123" y="734"/>
                    <a:pt x="2076" y="397"/>
                    <a:pt x="3048" y="397"/>
                  </a:cubicBezTo>
                  <a:cubicBezTo>
                    <a:pt x="3277" y="397"/>
                    <a:pt x="3508" y="416"/>
                    <a:pt x="3737" y="454"/>
                  </a:cubicBezTo>
                  <a:cubicBezTo>
                    <a:pt x="3837" y="454"/>
                    <a:pt x="3937" y="387"/>
                    <a:pt x="3970" y="287"/>
                  </a:cubicBezTo>
                  <a:cubicBezTo>
                    <a:pt x="3970" y="187"/>
                    <a:pt x="3904" y="87"/>
                    <a:pt x="3804" y="53"/>
                  </a:cubicBezTo>
                  <a:cubicBezTo>
                    <a:pt x="3566" y="18"/>
                    <a:pt x="3327" y="0"/>
                    <a:pt x="30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8"/>
            <p:cNvSpPr/>
            <p:nvPr/>
          </p:nvSpPr>
          <p:spPr>
            <a:xfrm>
              <a:off x="1890351" y="3839863"/>
              <a:ext cx="86672" cy="28548"/>
            </a:xfrm>
            <a:custGeom>
              <a:avLst/>
              <a:gdLst/>
              <a:ahLst/>
              <a:cxnLst/>
              <a:rect l="l" t="t" r="r" b="b"/>
              <a:pathLst>
                <a:path w="4384" h="1444" extrusionOk="0">
                  <a:moveTo>
                    <a:pt x="3166" y="1"/>
                  </a:moveTo>
                  <a:cubicBezTo>
                    <a:pt x="1989" y="1"/>
                    <a:pt x="751" y="434"/>
                    <a:pt x="101" y="1110"/>
                  </a:cubicBezTo>
                  <a:cubicBezTo>
                    <a:pt x="1" y="1210"/>
                    <a:pt x="1" y="1310"/>
                    <a:pt x="101" y="1410"/>
                  </a:cubicBezTo>
                  <a:cubicBezTo>
                    <a:pt x="134" y="1410"/>
                    <a:pt x="167" y="1443"/>
                    <a:pt x="201" y="1443"/>
                  </a:cubicBezTo>
                  <a:cubicBezTo>
                    <a:pt x="267" y="1443"/>
                    <a:pt x="334" y="1443"/>
                    <a:pt x="367" y="1410"/>
                  </a:cubicBezTo>
                  <a:cubicBezTo>
                    <a:pt x="975" y="776"/>
                    <a:pt x="2146" y="394"/>
                    <a:pt x="3236" y="394"/>
                  </a:cubicBezTo>
                  <a:cubicBezTo>
                    <a:pt x="3524" y="394"/>
                    <a:pt x="3806" y="420"/>
                    <a:pt x="4070" y="476"/>
                  </a:cubicBezTo>
                  <a:cubicBezTo>
                    <a:pt x="4091" y="481"/>
                    <a:pt x="4110" y="483"/>
                    <a:pt x="4128" y="483"/>
                  </a:cubicBezTo>
                  <a:cubicBezTo>
                    <a:pt x="4345" y="483"/>
                    <a:pt x="4383" y="140"/>
                    <a:pt x="4137" y="109"/>
                  </a:cubicBezTo>
                  <a:cubicBezTo>
                    <a:pt x="3828" y="35"/>
                    <a:pt x="3500" y="1"/>
                    <a:pt x="31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8"/>
            <p:cNvSpPr/>
            <p:nvPr/>
          </p:nvSpPr>
          <p:spPr>
            <a:xfrm>
              <a:off x="1329118" y="3493122"/>
              <a:ext cx="191275" cy="584421"/>
            </a:xfrm>
            <a:custGeom>
              <a:avLst/>
              <a:gdLst/>
              <a:ahLst/>
              <a:cxnLst/>
              <a:rect l="l" t="t" r="r" b="b"/>
              <a:pathLst>
                <a:path w="9675" h="29561" extrusionOk="0">
                  <a:moveTo>
                    <a:pt x="1268" y="1"/>
                  </a:moveTo>
                  <a:cubicBezTo>
                    <a:pt x="868" y="5638"/>
                    <a:pt x="1135" y="11976"/>
                    <a:pt x="768" y="17247"/>
                  </a:cubicBezTo>
                  <a:cubicBezTo>
                    <a:pt x="701" y="18247"/>
                    <a:pt x="1" y="24952"/>
                    <a:pt x="167" y="27054"/>
                  </a:cubicBezTo>
                  <a:cubicBezTo>
                    <a:pt x="317" y="28809"/>
                    <a:pt x="1543" y="29561"/>
                    <a:pt x="2657" y="29561"/>
                  </a:cubicBezTo>
                  <a:cubicBezTo>
                    <a:pt x="3534" y="29561"/>
                    <a:pt x="4342" y="29096"/>
                    <a:pt x="4504" y="28288"/>
                  </a:cubicBezTo>
                  <a:cubicBezTo>
                    <a:pt x="4871" y="26487"/>
                    <a:pt x="5738" y="18548"/>
                    <a:pt x="5838" y="17747"/>
                  </a:cubicBezTo>
                  <a:cubicBezTo>
                    <a:pt x="6138" y="14345"/>
                    <a:pt x="7739" y="8841"/>
                    <a:pt x="9140" y="2836"/>
                  </a:cubicBezTo>
                  <a:cubicBezTo>
                    <a:pt x="9241" y="2536"/>
                    <a:pt x="9607" y="1235"/>
                    <a:pt x="9674" y="968"/>
                  </a:cubicBezTo>
                  <a:lnTo>
                    <a:pt x="1268" y="1"/>
                  </a:lnTo>
                  <a:close/>
                </a:path>
              </a:pathLst>
            </a:custGeom>
            <a:solidFill>
              <a:srgbClr val="C88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8"/>
            <p:cNvSpPr/>
            <p:nvPr/>
          </p:nvSpPr>
          <p:spPr>
            <a:xfrm>
              <a:off x="1292186" y="4044472"/>
              <a:ext cx="150390" cy="140584"/>
            </a:xfrm>
            <a:custGeom>
              <a:avLst/>
              <a:gdLst/>
              <a:ahLst/>
              <a:cxnLst/>
              <a:rect l="l" t="t" r="r" b="b"/>
              <a:pathLst>
                <a:path w="7607" h="7111" extrusionOk="0">
                  <a:moveTo>
                    <a:pt x="368" y="1"/>
                  </a:moveTo>
                  <a:cubicBezTo>
                    <a:pt x="67" y="1668"/>
                    <a:pt x="1" y="2736"/>
                    <a:pt x="368" y="4304"/>
                  </a:cubicBezTo>
                  <a:cubicBezTo>
                    <a:pt x="701" y="5871"/>
                    <a:pt x="2302" y="6705"/>
                    <a:pt x="3503" y="7006"/>
                  </a:cubicBezTo>
                  <a:cubicBezTo>
                    <a:pt x="3790" y="7075"/>
                    <a:pt x="4077" y="7111"/>
                    <a:pt x="4357" y="7111"/>
                  </a:cubicBezTo>
                  <a:cubicBezTo>
                    <a:pt x="5279" y="7111"/>
                    <a:pt x="6119" y="6724"/>
                    <a:pt x="6605" y="5905"/>
                  </a:cubicBezTo>
                  <a:cubicBezTo>
                    <a:pt x="7239" y="4837"/>
                    <a:pt x="7506" y="3637"/>
                    <a:pt x="7606" y="1835"/>
                  </a:cubicBezTo>
                  <a:lnTo>
                    <a:pt x="3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8"/>
            <p:cNvSpPr/>
            <p:nvPr/>
          </p:nvSpPr>
          <p:spPr>
            <a:xfrm>
              <a:off x="1294163" y="3821555"/>
              <a:ext cx="160928" cy="348347"/>
            </a:xfrm>
            <a:custGeom>
              <a:avLst/>
              <a:gdLst/>
              <a:ahLst/>
              <a:cxnLst/>
              <a:rect l="l" t="t" r="r" b="b"/>
              <a:pathLst>
                <a:path w="8140" h="17620" extrusionOk="0">
                  <a:moveTo>
                    <a:pt x="2569" y="1"/>
                  </a:moveTo>
                  <a:cubicBezTo>
                    <a:pt x="2069" y="34"/>
                    <a:pt x="1935" y="2469"/>
                    <a:pt x="1669" y="4904"/>
                  </a:cubicBezTo>
                  <a:cubicBezTo>
                    <a:pt x="1335" y="7506"/>
                    <a:pt x="568" y="8607"/>
                    <a:pt x="301" y="10742"/>
                  </a:cubicBezTo>
                  <a:cubicBezTo>
                    <a:pt x="1" y="13177"/>
                    <a:pt x="134" y="14278"/>
                    <a:pt x="1001" y="15745"/>
                  </a:cubicBezTo>
                  <a:cubicBezTo>
                    <a:pt x="1534" y="16682"/>
                    <a:pt x="2963" y="17619"/>
                    <a:pt x="4318" y="17619"/>
                  </a:cubicBezTo>
                  <a:cubicBezTo>
                    <a:pt x="5085" y="17619"/>
                    <a:pt x="5829" y="17318"/>
                    <a:pt x="6372" y="16546"/>
                  </a:cubicBezTo>
                  <a:cubicBezTo>
                    <a:pt x="7573" y="14811"/>
                    <a:pt x="7606" y="12877"/>
                    <a:pt x="7506" y="10442"/>
                  </a:cubicBezTo>
                  <a:cubicBezTo>
                    <a:pt x="7439" y="8373"/>
                    <a:pt x="7473" y="6305"/>
                    <a:pt x="7639" y="4271"/>
                  </a:cubicBezTo>
                  <a:cubicBezTo>
                    <a:pt x="7740" y="2436"/>
                    <a:pt x="8140" y="568"/>
                    <a:pt x="7706" y="368"/>
                  </a:cubicBezTo>
                  <a:lnTo>
                    <a:pt x="7706" y="368"/>
                  </a:lnTo>
                  <a:cubicBezTo>
                    <a:pt x="7673" y="635"/>
                    <a:pt x="7639" y="968"/>
                    <a:pt x="7606" y="1235"/>
                  </a:cubicBezTo>
                  <a:cubicBezTo>
                    <a:pt x="7573" y="1469"/>
                    <a:pt x="7539" y="2436"/>
                    <a:pt x="7239" y="2469"/>
                  </a:cubicBezTo>
                  <a:cubicBezTo>
                    <a:pt x="7206" y="2236"/>
                    <a:pt x="7206" y="2002"/>
                    <a:pt x="7239" y="1769"/>
                  </a:cubicBezTo>
                  <a:cubicBezTo>
                    <a:pt x="7273" y="1569"/>
                    <a:pt x="7206" y="1335"/>
                    <a:pt x="7106" y="1168"/>
                  </a:cubicBezTo>
                  <a:cubicBezTo>
                    <a:pt x="6939" y="1035"/>
                    <a:pt x="6739" y="935"/>
                    <a:pt x="6539" y="935"/>
                  </a:cubicBezTo>
                  <a:cubicBezTo>
                    <a:pt x="6038" y="835"/>
                    <a:pt x="4971" y="801"/>
                    <a:pt x="4471" y="735"/>
                  </a:cubicBezTo>
                  <a:cubicBezTo>
                    <a:pt x="4237" y="735"/>
                    <a:pt x="3970" y="735"/>
                    <a:pt x="3737" y="768"/>
                  </a:cubicBezTo>
                  <a:cubicBezTo>
                    <a:pt x="3674" y="759"/>
                    <a:pt x="3614" y="755"/>
                    <a:pt x="3556" y="755"/>
                  </a:cubicBezTo>
                  <a:cubicBezTo>
                    <a:pt x="3396" y="755"/>
                    <a:pt x="3249" y="786"/>
                    <a:pt x="3103" y="835"/>
                  </a:cubicBezTo>
                  <a:cubicBezTo>
                    <a:pt x="2969" y="868"/>
                    <a:pt x="2869" y="968"/>
                    <a:pt x="2836" y="1102"/>
                  </a:cubicBezTo>
                  <a:cubicBezTo>
                    <a:pt x="2803" y="1168"/>
                    <a:pt x="2803" y="1268"/>
                    <a:pt x="2803" y="1368"/>
                  </a:cubicBezTo>
                  <a:cubicBezTo>
                    <a:pt x="2803" y="1535"/>
                    <a:pt x="2769" y="1702"/>
                    <a:pt x="2736" y="1869"/>
                  </a:cubicBezTo>
                  <a:cubicBezTo>
                    <a:pt x="2736" y="1936"/>
                    <a:pt x="2669" y="2036"/>
                    <a:pt x="2603" y="2036"/>
                  </a:cubicBezTo>
                  <a:cubicBezTo>
                    <a:pt x="2536" y="2002"/>
                    <a:pt x="2502" y="1936"/>
                    <a:pt x="2502" y="1869"/>
                  </a:cubicBezTo>
                  <a:cubicBezTo>
                    <a:pt x="2502" y="1569"/>
                    <a:pt x="2536" y="1368"/>
                    <a:pt x="2569" y="1035"/>
                  </a:cubicBezTo>
                  <a:cubicBezTo>
                    <a:pt x="2569" y="868"/>
                    <a:pt x="2569" y="668"/>
                    <a:pt x="2603" y="501"/>
                  </a:cubicBezTo>
                  <a:cubicBezTo>
                    <a:pt x="2603" y="334"/>
                    <a:pt x="2569" y="134"/>
                    <a:pt x="2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8"/>
            <p:cNvSpPr/>
            <p:nvPr/>
          </p:nvSpPr>
          <p:spPr>
            <a:xfrm>
              <a:off x="1296140" y="4047437"/>
              <a:ext cx="146436" cy="124808"/>
            </a:xfrm>
            <a:custGeom>
              <a:avLst/>
              <a:gdLst/>
              <a:ahLst/>
              <a:cxnLst/>
              <a:rect l="l" t="t" r="r" b="b"/>
              <a:pathLst>
                <a:path w="7407" h="6313" extrusionOk="0">
                  <a:moveTo>
                    <a:pt x="2738" y="0"/>
                  </a:moveTo>
                  <a:cubicBezTo>
                    <a:pt x="1611" y="0"/>
                    <a:pt x="588" y="230"/>
                    <a:pt x="67" y="751"/>
                  </a:cubicBezTo>
                  <a:cubicBezTo>
                    <a:pt x="1" y="2252"/>
                    <a:pt x="67" y="3286"/>
                    <a:pt x="735" y="4454"/>
                  </a:cubicBezTo>
                  <a:cubicBezTo>
                    <a:pt x="1288" y="5390"/>
                    <a:pt x="2832" y="6313"/>
                    <a:pt x="4259" y="6313"/>
                  </a:cubicBezTo>
                  <a:cubicBezTo>
                    <a:pt x="5068" y="6313"/>
                    <a:pt x="5840" y="6015"/>
                    <a:pt x="6372" y="5254"/>
                  </a:cubicBezTo>
                  <a:cubicBezTo>
                    <a:pt x="7139" y="4187"/>
                    <a:pt x="7306" y="2953"/>
                    <a:pt x="7406" y="1685"/>
                  </a:cubicBezTo>
                  <a:cubicBezTo>
                    <a:pt x="6840" y="658"/>
                    <a:pt x="4642" y="0"/>
                    <a:pt x="27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8"/>
            <p:cNvSpPr/>
            <p:nvPr/>
          </p:nvSpPr>
          <p:spPr>
            <a:xfrm>
              <a:off x="1324511" y="4009477"/>
              <a:ext cx="96952" cy="18524"/>
            </a:xfrm>
            <a:custGeom>
              <a:avLst/>
              <a:gdLst/>
              <a:ahLst/>
              <a:cxnLst/>
              <a:rect l="l" t="t" r="r" b="b"/>
              <a:pathLst>
                <a:path w="4904" h="937" extrusionOk="0">
                  <a:moveTo>
                    <a:pt x="1752" y="0"/>
                  </a:moveTo>
                  <a:cubicBezTo>
                    <a:pt x="1221" y="0"/>
                    <a:pt x="690" y="56"/>
                    <a:pt x="167" y="169"/>
                  </a:cubicBezTo>
                  <a:cubicBezTo>
                    <a:pt x="67" y="169"/>
                    <a:pt x="0" y="270"/>
                    <a:pt x="33" y="370"/>
                  </a:cubicBezTo>
                  <a:cubicBezTo>
                    <a:pt x="33" y="470"/>
                    <a:pt x="134" y="536"/>
                    <a:pt x="234" y="536"/>
                  </a:cubicBezTo>
                  <a:cubicBezTo>
                    <a:pt x="740" y="421"/>
                    <a:pt x="1255" y="366"/>
                    <a:pt x="1768" y="366"/>
                  </a:cubicBezTo>
                  <a:cubicBezTo>
                    <a:pt x="2741" y="366"/>
                    <a:pt x="3708" y="565"/>
                    <a:pt x="4603" y="937"/>
                  </a:cubicBezTo>
                  <a:lnTo>
                    <a:pt x="4670" y="937"/>
                  </a:lnTo>
                  <a:cubicBezTo>
                    <a:pt x="4737" y="937"/>
                    <a:pt x="4804" y="937"/>
                    <a:pt x="4870" y="870"/>
                  </a:cubicBezTo>
                  <a:cubicBezTo>
                    <a:pt x="4904" y="770"/>
                    <a:pt x="4870" y="670"/>
                    <a:pt x="4770" y="603"/>
                  </a:cubicBezTo>
                  <a:cubicBezTo>
                    <a:pt x="3803" y="207"/>
                    <a:pt x="2778" y="0"/>
                    <a:pt x="1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8"/>
            <p:cNvSpPr/>
            <p:nvPr/>
          </p:nvSpPr>
          <p:spPr>
            <a:xfrm>
              <a:off x="1327141" y="3970628"/>
              <a:ext cx="96972" cy="20462"/>
            </a:xfrm>
            <a:custGeom>
              <a:avLst/>
              <a:gdLst/>
              <a:ahLst/>
              <a:cxnLst/>
              <a:rect l="l" t="t" r="r" b="b"/>
              <a:pathLst>
                <a:path w="4905" h="1035" extrusionOk="0">
                  <a:moveTo>
                    <a:pt x="1860" y="1"/>
                  </a:moveTo>
                  <a:cubicBezTo>
                    <a:pt x="1328" y="1"/>
                    <a:pt x="763" y="73"/>
                    <a:pt x="201" y="266"/>
                  </a:cubicBezTo>
                  <a:cubicBezTo>
                    <a:pt x="1" y="333"/>
                    <a:pt x="34" y="600"/>
                    <a:pt x="234" y="633"/>
                  </a:cubicBezTo>
                  <a:lnTo>
                    <a:pt x="301" y="633"/>
                  </a:lnTo>
                  <a:cubicBezTo>
                    <a:pt x="826" y="450"/>
                    <a:pt x="1358" y="381"/>
                    <a:pt x="1860" y="381"/>
                  </a:cubicBezTo>
                  <a:cubicBezTo>
                    <a:pt x="3365" y="381"/>
                    <a:pt x="4604" y="1000"/>
                    <a:pt x="4604" y="1000"/>
                  </a:cubicBezTo>
                  <a:cubicBezTo>
                    <a:pt x="4639" y="1024"/>
                    <a:pt x="4679" y="1035"/>
                    <a:pt x="4717" y="1035"/>
                  </a:cubicBezTo>
                  <a:cubicBezTo>
                    <a:pt x="4786" y="1035"/>
                    <a:pt x="4849" y="998"/>
                    <a:pt x="4871" y="934"/>
                  </a:cubicBezTo>
                  <a:cubicBezTo>
                    <a:pt x="4904" y="833"/>
                    <a:pt x="4871" y="733"/>
                    <a:pt x="4804" y="667"/>
                  </a:cubicBezTo>
                  <a:cubicBezTo>
                    <a:pt x="4729" y="642"/>
                    <a:pt x="3440" y="1"/>
                    <a:pt x="18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8"/>
            <p:cNvSpPr/>
            <p:nvPr/>
          </p:nvSpPr>
          <p:spPr>
            <a:xfrm>
              <a:off x="1330442" y="3935495"/>
              <a:ext cx="99048" cy="21688"/>
            </a:xfrm>
            <a:custGeom>
              <a:avLst/>
              <a:gdLst/>
              <a:ahLst/>
              <a:cxnLst/>
              <a:rect l="l" t="t" r="r" b="b"/>
              <a:pathLst>
                <a:path w="5010" h="1097" extrusionOk="0">
                  <a:moveTo>
                    <a:pt x="1996" y="0"/>
                  </a:moveTo>
                  <a:cubicBezTo>
                    <a:pt x="1371" y="0"/>
                    <a:pt x="742" y="102"/>
                    <a:pt x="134" y="309"/>
                  </a:cubicBezTo>
                  <a:cubicBezTo>
                    <a:pt x="34" y="342"/>
                    <a:pt x="0" y="476"/>
                    <a:pt x="34" y="576"/>
                  </a:cubicBezTo>
                  <a:cubicBezTo>
                    <a:pt x="34" y="642"/>
                    <a:pt x="100" y="676"/>
                    <a:pt x="200" y="676"/>
                  </a:cubicBezTo>
                  <a:lnTo>
                    <a:pt x="267" y="676"/>
                  </a:lnTo>
                  <a:cubicBezTo>
                    <a:pt x="825" y="494"/>
                    <a:pt x="1408" y="403"/>
                    <a:pt x="1991" y="403"/>
                  </a:cubicBezTo>
                  <a:cubicBezTo>
                    <a:pt x="2906" y="403"/>
                    <a:pt x="3822" y="628"/>
                    <a:pt x="4637" y="1076"/>
                  </a:cubicBezTo>
                  <a:cubicBezTo>
                    <a:pt x="4665" y="1090"/>
                    <a:pt x="4692" y="1096"/>
                    <a:pt x="4719" y="1096"/>
                  </a:cubicBezTo>
                  <a:cubicBezTo>
                    <a:pt x="4885" y="1096"/>
                    <a:pt x="5009" y="857"/>
                    <a:pt x="4837" y="742"/>
                  </a:cubicBezTo>
                  <a:cubicBezTo>
                    <a:pt x="3959" y="253"/>
                    <a:pt x="2982" y="0"/>
                    <a:pt x="19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8"/>
            <p:cNvSpPr/>
            <p:nvPr/>
          </p:nvSpPr>
          <p:spPr>
            <a:xfrm>
              <a:off x="1332420" y="3897456"/>
              <a:ext cx="99601" cy="21984"/>
            </a:xfrm>
            <a:custGeom>
              <a:avLst/>
              <a:gdLst/>
              <a:ahLst/>
              <a:cxnLst/>
              <a:rect l="l" t="t" r="r" b="b"/>
              <a:pathLst>
                <a:path w="5038" h="1112" extrusionOk="0">
                  <a:moveTo>
                    <a:pt x="1887" y="1"/>
                  </a:moveTo>
                  <a:cubicBezTo>
                    <a:pt x="1341" y="1"/>
                    <a:pt x="757" y="82"/>
                    <a:pt x="167" y="298"/>
                  </a:cubicBezTo>
                  <a:cubicBezTo>
                    <a:pt x="0" y="365"/>
                    <a:pt x="34" y="665"/>
                    <a:pt x="234" y="665"/>
                  </a:cubicBezTo>
                  <a:lnTo>
                    <a:pt x="301" y="665"/>
                  </a:lnTo>
                  <a:cubicBezTo>
                    <a:pt x="837" y="459"/>
                    <a:pt x="1380" y="381"/>
                    <a:pt x="1893" y="381"/>
                  </a:cubicBezTo>
                  <a:cubicBezTo>
                    <a:pt x="3453" y="381"/>
                    <a:pt x="4737" y="1099"/>
                    <a:pt x="4737" y="1099"/>
                  </a:cubicBezTo>
                  <a:cubicBezTo>
                    <a:pt x="4755" y="1108"/>
                    <a:pt x="4778" y="1112"/>
                    <a:pt x="4803" y="1112"/>
                  </a:cubicBezTo>
                  <a:cubicBezTo>
                    <a:pt x="4871" y="1112"/>
                    <a:pt x="4955" y="1081"/>
                    <a:pt x="5004" y="1032"/>
                  </a:cubicBezTo>
                  <a:cubicBezTo>
                    <a:pt x="5037" y="932"/>
                    <a:pt x="5004" y="798"/>
                    <a:pt x="4904" y="765"/>
                  </a:cubicBezTo>
                  <a:cubicBezTo>
                    <a:pt x="4829" y="740"/>
                    <a:pt x="3531" y="1"/>
                    <a:pt x="18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8"/>
            <p:cNvSpPr/>
            <p:nvPr/>
          </p:nvSpPr>
          <p:spPr>
            <a:xfrm>
              <a:off x="1339003" y="2360113"/>
              <a:ext cx="590253" cy="1317473"/>
            </a:xfrm>
            <a:custGeom>
              <a:avLst/>
              <a:gdLst/>
              <a:ahLst/>
              <a:cxnLst/>
              <a:rect l="l" t="t" r="r" b="b"/>
              <a:pathLst>
                <a:path w="29856" h="66640" extrusionOk="0">
                  <a:moveTo>
                    <a:pt x="8040" y="0"/>
                  </a:moveTo>
                  <a:cubicBezTo>
                    <a:pt x="5472" y="3636"/>
                    <a:pt x="1602" y="8673"/>
                    <a:pt x="1602" y="18113"/>
                  </a:cubicBezTo>
                  <a:cubicBezTo>
                    <a:pt x="1635" y="32957"/>
                    <a:pt x="1969" y="40129"/>
                    <a:pt x="1969" y="40129"/>
                  </a:cubicBezTo>
                  <a:cubicBezTo>
                    <a:pt x="1335" y="41730"/>
                    <a:pt x="201" y="42898"/>
                    <a:pt x="101" y="50336"/>
                  </a:cubicBezTo>
                  <a:cubicBezTo>
                    <a:pt x="1" y="56274"/>
                    <a:pt x="168" y="64613"/>
                    <a:pt x="168" y="64613"/>
                  </a:cubicBezTo>
                  <a:cubicBezTo>
                    <a:pt x="168" y="64613"/>
                    <a:pt x="2391" y="65698"/>
                    <a:pt x="4949" y="65698"/>
                  </a:cubicBezTo>
                  <a:cubicBezTo>
                    <a:pt x="5865" y="65698"/>
                    <a:pt x="6825" y="65559"/>
                    <a:pt x="7740" y="65180"/>
                  </a:cubicBezTo>
                  <a:cubicBezTo>
                    <a:pt x="9141" y="60343"/>
                    <a:pt x="11276" y="47701"/>
                    <a:pt x="12777" y="41230"/>
                  </a:cubicBezTo>
                  <a:cubicBezTo>
                    <a:pt x="14144" y="35359"/>
                    <a:pt x="15245" y="28087"/>
                    <a:pt x="15245" y="28087"/>
                  </a:cubicBezTo>
                  <a:lnTo>
                    <a:pt x="19048" y="42164"/>
                  </a:lnTo>
                  <a:cubicBezTo>
                    <a:pt x="18714" y="45266"/>
                    <a:pt x="18781" y="48402"/>
                    <a:pt x="19281" y="51504"/>
                  </a:cubicBezTo>
                  <a:cubicBezTo>
                    <a:pt x="19949" y="55440"/>
                    <a:pt x="22450" y="66281"/>
                    <a:pt x="22450" y="66281"/>
                  </a:cubicBezTo>
                  <a:cubicBezTo>
                    <a:pt x="22450" y="66281"/>
                    <a:pt x="23694" y="66639"/>
                    <a:pt x="25310" y="66639"/>
                  </a:cubicBezTo>
                  <a:cubicBezTo>
                    <a:pt x="26735" y="66639"/>
                    <a:pt x="28449" y="66361"/>
                    <a:pt x="29856" y="65314"/>
                  </a:cubicBezTo>
                  <a:cubicBezTo>
                    <a:pt x="29856" y="65314"/>
                    <a:pt x="29655" y="45233"/>
                    <a:pt x="29555" y="40429"/>
                  </a:cubicBezTo>
                  <a:cubicBezTo>
                    <a:pt x="29355" y="33224"/>
                    <a:pt x="29655" y="21182"/>
                    <a:pt x="28555" y="11342"/>
                  </a:cubicBezTo>
                  <a:cubicBezTo>
                    <a:pt x="28154" y="7572"/>
                    <a:pt x="26887" y="3670"/>
                    <a:pt x="26286" y="1134"/>
                  </a:cubicBezTo>
                  <a:lnTo>
                    <a:pt x="80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8"/>
            <p:cNvSpPr/>
            <p:nvPr/>
          </p:nvSpPr>
          <p:spPr>
            <a:xfrm>
              <a:off x="1728784" y="2683268"/>
              <a:ext cx="100254" cy="993838"/>
            </a:xfrm>
            <a:custGeom>
              <a:avLst/>
              <a:gdLst/>
              <a:ahLst/>
              <a:cxnLst/>
              <a:rect l="l" t="t" r="r" b="b"/>
              <a:pathLst>
                <a:path w="5071" h="50270" extrusionOk="0">
                  <a:moveTo>
                    <a:pt x="367" y="0"/>
                  </a:moveTo>
                  <a:lnTo>
                    <a:pt x="0" y="67"/>
                  </a:lnTo>
                  <a:cubicBezTo>
                    <a:pt x="1034" y="6839"/>
                    <a:pt x="2835" y="22183"/>
                    <a:pt x="2602" y="25352"/>
                  </a:cubicBezTo>
                  <a:cubicBezTo>
                    <a:pt x="2402" y="28421"/>
                    <a:pt x="2135" y="31890"/>
                    <a:pt x="3036" y="38928"/>
                  </a:cubicBezTo>
                  <a:cubicBezTo>
                    <a:pt x="3469" y="42531"/>
                    <a:pt x="4170" y="47001"/>
                    <a:pt x="4703" y="50270"/>
                  </a:cubicBezTo>
                  <a:lnTo>
                    <a:pt x="5070" y="50270"/>
                  </a:lnTo>
                  <a:cubicBezTo>
                    <a:pt x="4570" y="47034"/>
                    <a:pt x="3869" y="42531"/>
                    <a:pt x="3402" y="38895"/>
                  </a:cubicBezTo>
                  <a:cubicBezTo>
                    <a:pt x="2535" y="31890"/>
                    <a:pt x="2769" y="28421"/>
                    <a:pt x="3002" y="25385"/>
                  </a:cubicBezTo>
                  <a:cubicBezTo>
                    <a:pt x="3202" y="22183"/>
                    <a:pt x="1401" y="6805"/>
                    <a:pt x="3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8"/>
            <p:cNvSpPr/>
            <p:nvPr/>
          </p:nvSpPr>
          <p:spPr>
            <a:xfrm>
              <a:off x="1364725" y="2362090"/>
              <a:ext cx="234808" cy="1287304"/>
            </a:xfrm>
            <a:custGeom>
              <a:avLst/>
              <a:gdLst/>
              <a:ahLst/>
              <a:cxnLst/>
              <a:rect l="l" t="t" r="r" b="b"/>
              <a:pathLst>
                <a:path w="11877" h="65114" extrusionOk="0">
                  <a:moveTo>
                    <a:pt x="8374" y="0"/>
                  </a:moveTo>
                  <a:cubicBezTo>
                    <a:pt x="4571" y="5371"/>
                    <a:pt x="2703" y="11542"/>
                    <a:pt x="2536" y="19348"/>
                  </a:cubicBezTo>
                  <a:cubicBezTo>
                    <a:pt x="2469" y="22416"/>
                    <a:pt x="2503" y="26186"/>
                    <a:pt x="2536" y="29855"/>
                  </a:cubicBezTo>
                  <a:cubicBezTo>
                    <a:pt x="2569" y="35059"/>
                    <a:pt x="2636" y="39996"/>
                    <a:pt x="2336" y="40996"/>
                  </a:cubicBezTo>
                  <a:cubicBezTo>
                    <a:pt x="2269" y="41263"/>
                    <a:pt x="2169" y="41497"/>
                    <a:pt x="2069" y="41797"/>
                  </a:cubicBezTo>
                  <a:cubicBezTo>
                    <a:pt x="1502" y="43465"/>
                    <a:pt x="601" y="46233"/>
                    <a:pt x="268" y="54306"/>
                  </a:cubicBezTo>
                  <a:cubicBezTo>
                    <a:pt x="134" y="58442"/>
                    <a:pt x="68" y="62145"/>
                    <a:pt x="1" y="65014"/>
                  </a:cubicBezTo>
                  <a:lnTo>
                    <a:pt x="368" y="65114"/>
                  </a:lnTo>
                  <a:cubicBezTo>
                    <a:pt x="435" y="62245"/>
                    <a:pt x="501" y="58509"/>
                    <a:pt x="635" y="54306"/>
                  </a:cubicBezTo>
                  <a:cubicBezTo>
                    <a:pt x="902" y="46300"/>
                    <a:pt x="1836" y="43565"/>
                    <a:pt x="2403" y="41930"/>
                  </a:cubicBezTo>
                  <a:cubicBezTo>
                    <a:pt x="2503" y="41630"/>
                    <a:pt x="2569" y="41363"/>
                    <a:pt x="2669" y="41096"/>
                  </a:cubicBezTo>
                  <a:cubicBezTo>
                    <a:pt x="2970" y="40029"/>
                    <a:pt x="2936" y="35326"/>
                    <a:pt x="2870" y="29855"/>
                  </a:cubicBezTo>
                  <a:cubicBezTo>
                    <a:pt x="2836" y="26186"/>
                    <a:pt x="2803" y="22416"/>
                    <a:pt x="2870" y="19348"/>
                  </a:cubicBezTo>
                  <a:cubicBezTo>
                    <a:pt x="2903" y="16746"/>
                    <a:pt x="3203" y="14144"/>
                    <a:pt x="3704" y="11609"/>
                  </a:cubicBezTo>
                  <a:cubicBezTo>
                    <a:pt x="3937" y="11675"/>
                    <a:pt x="4204" y="11742"/>
                    <a:pt x="4437" y="11742"/>
                  </a:cubicBezTo>
                  <a:cubicBezTo>
                    <a:pt x="4509" y="11746"/>
                    <a:pt x="4580" y="11748"/>
                    <a:pt x="4653" y="11748"/>
                  </a:cubicBezTo>
                  <a:cubicBezTo>
                    <a:pt x="6269" y="11748"/>
                    <a:pt x="8081" y="10673"/>
                    <a:pt x="9007" y="8406"/>
                  </a:cubicBezTo>
                  <a:cubicBezTo>
                    <a:pt x="10108" y="5604"/>
                    <a:pt x="11876" y="1768"/>
                    <a:pt x="11876" y="1735"/>
                  </a:cubicBezTo>
                  <a:lnTo>
                    <a:pt x="11542" y="1568"/>
                  </a:lnTo>
                  <a:cubicBezTo>
                    <a:pt x="11509" y="1635"/>
                    <a:pt x="9775" y="5471"/>
                    <a:pt x="8640" y="8240"/>
                  </a:cubicBezTo>
                  <a:cubicBezTo>
                    <a:pt x="7785" y="10365"/>
                    <a:pt x="6129" y="11372"/>
                    <a:pt x="4676" y="11372"/>
                  </a:cubicBezTo>
                  <a:cubicBezTo>
                    <a:pt x="4373" y="11372"/>
                    <a:pt x="4080" y="11328"/>
                    <a:pt x="3804" y="11242"/>
                  </a:cubicBezTo>
                  <a:cubicBezTo>
                    <a:pt x="4671" y="7205"/>
                    <a:pt x="6372" y="3369"/>
                    <a:pt x="8807" y="34"/>
                  </a:cubicBezTo>
                  <a:lnTo>
                    <a:pt x="8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8"/>
            <p:cNvSpPr/>
            <p:nvPr/>
          </p:nvSpPr>
          <p:spPr>
            <a:xfrm>
              <a:off x="1339003" y="3609869"/>
              <a:ext cx="163577" cy="69709"/>
            </a:xfrm>
            <a:custGeom>
              <a:avLst/>
              <a:gdLst/>
              <a:ahLst/>
              <a:cxnLst/>
              <a:rect l="l" t="t" r="r" b="b"/>
              <a:pathLst>
                <a:path w="8274" h="3526" extrusionOk="0">
                  <a:moveTo>
                    <a:pt x="1" y="0"/>
                  </a:moveTo>
                  <a:lnTo>
                    <a:pt x="68" y="2235"/>
                  </a:lnTo>
                  <a:cubicBezTo>
                    <a:pt x="68" y="2235"/>
                    <a:pt x="1102" y="3336"/>
                    <a:pt x="3770" y="3503"/>
                  </a:cubicBezTo>
                  <a:cubicBezTo>
                    <a:pt x="4088" y="3518"/>
                    <a:pt x="4386" y="3525"/>
                    <a:pt x="4665" y="3525"/>
                  </a:cubicBezTo>
                  <a:cubicBezTo>
                    <a:pt x="6753" y="3525"/>
                    <a:pt x="7740" y="3136"/>
                    <a:pt x="7740" y="3136"/>
                  </a:cubicBezTo>
                  <a:lnTo>
                    <a:pt x="8274" y="834"/>
                  </a:lnTo>
                  <a:lnTo>
                    <a:pt x="8274" y="834"/>
                  </a:lnTo>
                  <a:cubicBezTo>
                    <a:pt x="7705" y="1050"/>
                    <a:pt x="6879" y="1142"/>
                    <a:pt x="5961" y="1142"/>
                  </a:cubicBezTo>
                  <a:cubicBezTo>
                    <a:pt x="3755" y="1142"/>
                    <a:pt x="1014" y="612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8"/>
            <p:cNvSpPr/>
            <p:nvPr/>
          </p:nvSpPr>
          <p:spPr>
            <a:xfrm>
              <a:off x="1770975" y="3600636"/>
              <a:ext cx="158298" cy="79258"/>
            </a:xfrm>
            <a:custGeom>
              <a:avLst/>
              <a:gdLst/>
              <a:ahLst/>
              <a:cxnLst/>
              <a:rect l="l" t="t" r="r" b="b"/>
              <a:pathLst>
                <a:path w="8007" h="4009" extrusionOk="0">
                  <a:moveTo>
                    <a:pt x="7973" y="0"/>
                  </a:moveTo>
                  <a:cubicBezTo>
                    <a:pt x="6675" y="891"/>
                    <a:pt x="3646" y="1530"/>
                    <a:pt x="1573" y="1530"/>
                  </a:cubicBezTo>
                  <a:cubicBezTo>
                    <a:pt x="930" y="1530"/>
                    <a:pt x="380" y="1469"/>
                    <a:pt x="1" y="1334"/>
                  </a:cubicBezTo>
                  <a:lnTo>
                    <a:pt x="1" y="1334"/>
                  </a:lnTo>
                  <a:lnTo>
                    <a:pt x="601" y="3503"/>
                  </a:lnTo>
                  <a:cubicBezTo>
                    <a:pt x="601" y="3503"/>
                    <a:pt x="1314" y="4008"/>
                    <a:pt x="3083" y="4008"/>
                  </a:cubicBezTo>
                  <a:cubicBezTo>
                    <a:pt x="3445" y="4008"/>
                    <a:pt x="3851" y="3987"/>
                    <a:pt x="4304" y="3936"/>
                  </a:cubicBezTo>
                  <a:cubicBezTo>
                    <a:pt x="6973" y="3636"/>
                    <a:pt x="8007" y="2569"/>
                    <a:pt x="8007" y="2569"/>
                  </a:cubicBezTo>
                  <a:lnTo>
                    <a:pt x="79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8"/>
            <p:cNvSpPr/>
            <p:nvPr/>
          </p:nvSpPr>
          <p:spPr>
            <a:xfrm>
              <a:off x="1640409" y="2623916"/>
              <a:ext cx="204442" cy="567162"/>
            </a:xfrm>
            <a:custGeom>
              <a:avLst/>
              <a:gdLst/>
              <a:ahLst/>
              <a:cxnLst/>
              <a:rect l="l" t="t" r="r" b="b"/>
              <a:pathLst>
                <a:path w="10341" h="28688" extrusionOk="0">
                  <a:moveTo>
                    <a:pt x="10341" y="0"/>
                  </a:moveTo>
                  <a:lnTo>
                    <a:pt x="10341" y="0"/>
                  </a:lnTo>
                  <a:cubicBezTo>
                    <a:pt x="8073" y="2202"/>
                    <a:pt x="1801" y="2969"/>
                    <a:pt x="1801" y="2969"/>
                  </a:cubicBezTo>
                  <a:lnTo>
                    <a:pt x="0" y="14744"/>
                  </a:lnTo>
                  <a:lnTo>
                    <a:pt x="3803" y="28687"/>
                  </a:lnTo>
                  <a:lnTo>
                    <a:pt x="1501" y="13410"/>
                  </a:lnTo>
                  <a:lnTo>
                    <a:pt x="3236" y="4737"/>
                  </a:lnTo>
                  <a:cubicBezTo>
                    <a:pt x="7472" y="4070"/>
                    <a:pt x="10341" y="1"/>
                    <a:pt x="10341" y="0"/>
                  </a:cubicBezTo>
                  <a:close/>
                  <a:moveTo>
                    <a:pt x="3803" y="28687"/>
                  </a:moveTo>
                  <a:lnTo>
                    <a:pt x="3803" y="28687"/>
                  </a:lnTo>
                  <a:lnTo>
                    <a:pt x="3803" y="28687"/>
                  </a:lnTo>
                  <a:lnTo>
                    <a:pt x="3803" y="2868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8"/>
            <p:cNvSpPr/>
            <p:nvPr/>
          </p:nvSpPr>
          <p:spPr>
            <a:xfrm>
              <a:off x="1445192" y="1674223"/>
              <a:ext cx="383162" cy="513091"/>
            </a:xfrm>
            <a:custGeom>
              <a:avLst/>
              <a:gdLst/>
              <a:ahLst/>
              <a:cxnLst/>
              <a:rect l="l" t="t" r="r" b="b"/>
              <a:pathLst>
                <a:path w="19381" h="25953" extrusionOk="0">
                  <a:moveTo>
                    <a:pt x="18747" y="1"/>
                  </a:moveTo>
                  <a:lnTo>
                    <a:pt x="301" y="468"/>
                  </a:lnTo>
                  <a:cubicBezTo>
                    <a:pt x="0" y="4204"/>
                    <a:pt x="434" y="25953"/>
                    <a:pt x="434" y="25953"/>
                  </a:cubicBezTo>
                  <a:lnTo>
                    <a:pt x="19381" y="25486"/>
                  </a:lnTo>
                  <a:lnTo>
                    <a:pt x="187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8"/>
            <p:cNvSpPr/>
            <p:nvPr/>
          </p:nvSpPr>
          <p:spPr>
            <a:xfrm>
              <a:off x="1753182" y="1953091"/>
              <a:ext cx="462302" cy="446031"/>
            </a:xfrm>
            <a:custGeom>
              <a:avLst/>
              <a:gdLst/>
              <a:ahLst/>
              <a:cxnLst/>
              <a:rect l="l" t="t" r="r" b="b"/>
              <a:pathLst>
                <a:path w="23384" h="22561" extrusionOk="0">
                  <a:moveTo>
                    <a:pt x="200" y="1"/>
                  </a:moveTo>
                  <a:cubicBezTo>
                    <a:pt x="131" y="1"/>
                    <a:pt x="64" y="3"/>
                    <a:pt x="0" y="6"/>
                  </a:cubicBezTo>
                  <a:lnTo>
                    <a:pt x="968" y="9446"/>
                  </a:lnTo>
                  <a:cubicBezTo>
                    <a:pt x="968" y="9446"/>
                    <a:pt x="6271" y="18819"/>
                    <a:pt x="8706" y="21254"/>
                  </a:cubicBezTo>
                  <a:cubicBezTo>
                    <a:pt x="9516" y="22081"/>
                    <a:pt x="10103" y="22561"/>
                    <a:pt x="10886" y="22561"/>
                  </a:cubicBezTo>
                  <a:cubicBezTo>
                    <a:pt x="11619" y="22561"/>
                    <a:pt x="12524" y="22140"/>
                    <a:pt x="13944" y="21188"/>
                  </a:cubicBezTo>
                  <a:cubicBezTo>
                    <a:pt x="16245" y="19653"/>
                    <a:pt x="19481" y="15717"/>
                    <a:pt x="20882" y="14650"/>
                  </a:cubicBezTo>
                  <a:cubicBezTo>
                    <a:pt x="21182" y="14383"/>
                    <a:pt x="21516" y="14183"/>
                    <a:pt x="21916" y="14049"/>
                  </a:cubicBezTo>
                  <a:cubicBezTo>
                    <a:pt x="23384" y="13549"/>
                    <a:pt x="21983" y="7712"/>
                    <a:pt x="21983" y="7711"/>
                  </a:cubicBezTo>
                  <a:lnTo>
                    <a:pt x="21983" y="7711"/>
                  </a:lnTo>
                  <a:lnTo>
                    <a:pt x="20148" y="8812"/>
                  </a:lnTo>
                  <a:cubicBezTo>
                    <a:pt x="20148" y="8812"/>
                    <a:pt x="20105" y="8802"/>
                    <a:pt x="20030" y="8802"/>
                  </a:cubicBezTo>
                  <a:cubicBezTo>
                    <a:pt x="19772" y="8802"/>
                    <a:pt x="19133" y="8922"/>
                    <a:pt x="18513" y="9980"/>
                  </a:cubicBezTo>
                  <a:cubicBezTo>
                    <a:pt x="17713" y="11347"/>
                    <a:pt x="12309" y="14450"/>
                    <a:pt x="12309" y="14450"/>
                  </a:cubicBezTo>
                  <a:cubicBezTo>
                    <a:pt x="10641" y="12515"/>
                    <a:pt x="6939" y="6110"/>
                    <a:pt x="4770" y="2341"/>
                  </a:cubicBezTo>
                  <a:cubicBezTo>
                    <a:pt x="3787" y="628"/>
                    <a:pt x="1537" y="1"/>
                    <a:pt x="200" y="1"/>
                  </a:cubicBezTo>
                  <a:close/>
                </a:path>
              </a:pathLst>
            </a:custGeom>
            <a:solidFill>
              <a:srgbClr val="C88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8"/>
            <p:cNvSpPr/>
            <p:nvPr/>
          </p:nvSpPr>
          <p:spPr>
            <a:xfrm>
              <a:off x="2119198" y="2049652"/>
              <a:ext cx="79436" cy="100748"/>
            </a:xfrm>
            <a:custGeom>
              <a:avLst/>
              <a:gdLst/>
              <a:ahLst/>
              <a:cxnLst/>
              <a:rect l="l" t="t" r="r" b="b"/>
              <a:pathLst>
                <a:path w="4018" h="5096" extrusionOk="0">
                  <a:moveTo>
                    <a:pt x="3125" y="1"/>
                  </a:moveTo>
                  <a:cubicBezTo>
                    <a:pt x="2976" y="1"/>
                    <a:pt x="2850" y="117"/>
                    <a:pt x="2802" y="392"/>
                  </a:cubicBezTo>
                  <a:cubicBezTo>
                    <a:pt x="2636" y="1326"/>
                    <a:pt x="2235" y="1593"/>
                    <a:pt x="1835" y="2394"/>
                  </a:cubicBezTo>
                  <a:cubicBezTo>
                    <a:pt x="1368" y="3361"/>
                    <a:pt x="167" y="4362"/>
                    <a:pt x="0" y="5096"/>
                  </a:cubicBezTo>
                  <a:lnTo>
                    <a:pt x="3636" y="4028"/>
                  </a:lnTo>
                  <a:cubicBezTo>
                    <a:pt x="3636" y="4028"/>
                    <a:pt x="3636" y="3595"/>
                    <a:pt x="3670" y="2894"/>
                  </a:cubicBezTo>
                  <a:cubicBezTo>
                    <a:pt x="3670" y="2427"/>
                    <a:pt x="3736" y="1960"/>
                    <a:pt x="3803" y="1493"/>
                  </a:cubicBezTo>
                  <a:cubicBezTo>
                    <a:pt x="4018" y="730"/>
                    <a:pt x="3499" y="1"/>
                    <a:pt x="3125" y="1"/>
                  </a:cubicBezTo>
                  <a:close/>
                </a:path>
              </a:pathLst>
            </a:custGeom>
            <a:solidFill>
              <a:srgbClr val="C88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8"/>
            <p:cNvSpPr/>
            <p:nvPr/>
          </p:nvSpPr>
          <p:spPr>
            <a:xfrm>
              <a:off x="2138317" y="2119067"/>
              <a:ext cx="48832" cy="123661"/>
            </a:xfrm>
            <a:custGeom>
              <a:avLst/>
              <a:gdLst/>
              <a:ahLst/>
              <a:cxnLst/>
              <a:rect l="l" t="t" r="r" b="b"/>
              <a:pathLst>
                <a:path w="2470" h="6255" extrusionOk="0">
                  <a:moveTo>
                    <a:pt x="672" y="0"/>
                  </a:moveTo>
                  <a:cubicBezTo>
                    <a:pt x="610" y="0"/>
                    <a:pt x="551" y="34"/>
                    <a:pt x="468" y="117"/>
                  </a:cubicBezTo>
                  <a:cubicBezTo>
                    <a:pt x="134" y="451"/>
                    <a:pt x="1" y="884"/>
                    <a:pt x="34" y="1351"/>
                  </a:cubicBezTo>
                  <a:cubicBezTo>
                    <a:pt x="68" y="1518"/>
                    <a:pt x="134" y="1718"/>
                    <a:pt x="234" y="1852"/>
                  </a:cubicBezTo>
                  <a:cubicBezTo>
                    <a:pt x="301" y="1952"/>
                    <a:pt x="334" y="2085"/>
                    <a:pt x="368" y="2218"/>
                  </a:cubicBezTo>
                  <a:cubicBezTo>
                    <a:pt x="434" y="2519"/>
                    <a:pt x="434" y="2852"/>
                    <a:pt x="401" y="3186"/>
                  </a:cubicBezTo>
                  <a:cubicBezTo>
                    <a:pt x="368" y="3353"/>
                    <a:pt x="368" y="3519"/>
                    <a:pt x="401" y="3653"/>
                  </a:cubicBezTo>
                  <a:cubicBezTo>
                    <a:pt x="468" y="3786"/>
                    <a:pt x="535" y="3920"/>
                    <a:pt x="601" y="4053"/>
                  </a:cubicBezTo>
                  <a:cubicBezTo>
                    <a:pt x="668" y="4187"/>
                    <a:pt x="735" y="4320"/>
                    <a:pt x="768" y="4487"/>
                  </a:cubicBezTo>
                  <a:cubicBezTo>
                    <a:pt x="801" y="4720"/>
                    <a:pt x="735" y="4987"/>
                    <a:pt x="768" y="5221"/>
                  </a:cubicBezTo>
                  <a:cubicBezTo>
                    <a:pt x="801" y="5521"/>
                    <a:pt x="968" y="5821"/>
                    <a:pt x="1168" y="6055"/>
                  </a:cubicBezTo>
                  <a:cubicBezTo>
                    <a:pt x="1235" y="6121"/>
                    <a:pt x="1302" y="6188"/>
                    <a:pt x="1368" y="6255"/>
                  </a:cubicBezTo>
                  <a:cubicBezTo>
                    <a:pt x="1669" y="5988"/>
                    <a:pt x="2036" y="5788"/>
                    <a:pt x="2403" y="5621"/>
                  </a:cubicBezTo>
                  <a:lnTo>
                    <a:pt x="2469" y="884"/>
                  </a:lnTo>
                  <a:cubicBezTo>
                    <a:pt x="2469" y="884"/>
                    <a:pt x="1869" y="751"/>
                    <a:pt x="1802" y="717"/>
                  </a:cubicBezTo>
                  <a:cubicBezTo>
                    <a:pt x="1635" y="617"/>
                    <a:pt x="1469" y="484"/>
                    <a:pt x="1335" y="350"/>
                  </a:cubicBezTo>
                  <a:cubicBezTo>
                    <a:pt x="1202" y="250"/>
                    <a:pt x="1068" y="150"/>
                    <a:pt x="901" y="84"/>
                  </a:cubicBezTo>
                  <a:cubicBezTo>
                    <a:pt x="801" y="34"/>
                    <a:pt x="735" y="0"/>
                    <a:pt x="672" y="0"/>
                  </a:cubicBezTo>
                  <a:close/>
                </a:path>
              </a:pathLst>
            </a:custGeom>
            <a:solidFill>
              <a:srgbClr val="AF61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8"/>
            <p:cNvSpPr/>
            <p:nvPr/>
          </p:nvSpPr>
          <p:spPr>
            <a:xfrm>
              <a:off x="1748555" y="1943957"/>
              <a:ext cx="247995" cy="426044"/>
            </a:xfrm>
            <a:custGeom>
              <a:avLst/>
              <a:gdLst/>
              <a:ahLst/>
              <a:cxnLst/>
              <a:rect l="l" t="t" r="r" b="b"/>
              <a:pathLst>
                <a:path w="12544" h="21550" extrusionOk="0">
                  <a:moveTo>
                    <a:pt x="1" y="1"/>
                  </a:moveTo>
                  <a:lnTo>
                    <a:pt x="601" y="9875"/>
                  </a:lnTo>
                  <a:cubicBezTo>
                    <a:pt x="601" y="9875"/>
                    <a:pt x="5638" y="19048"/>
                    <a:pt x="8740" y="21550"/>
                  </a:cubicBezTo>
                  <a:cubicBezTo>
                    <a:pt x="9474" y="16913"/>
                    <a:pt x="12543" y="14912"/>
                    <a:pt x="12543" y="14912"/>
                  </a:cubicBezTo>
                  <a:cubicBezTo>
                    <a:pt x="12543" y="14912"/>
                    <a:pt x="7673" y="6472"/>
                    <a:pt x="6339" y="4237"/>
                  </a:cubicBezTo>
                  <a:cubicBezTo>
                    <a:pt x="4804" y="1669"/>
                    <a:pt x="3203" y="68"/>
                    <a:pt x="1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8"/>
            <p:cNvSpPr/>
            <p:nvPr/>
          </p:nvSpPr>
          <p:spPr>
            <a:xfrm>
              <a:off x="1748555" y="1943957"/>
              <a:ext cx="247995" cy="426044"/>
            </a:xfrm>
            <a:custGeom>
              <a:avLst/>
              <a:gdLst/>
              <a:ahLst/>
              <a:cxnLst/>
              <a:rect l="l" t="t" r="r" b="b"/>
              <a:pathLst>
                <a:path w="12544" h="21550" extrusionOk="0">
                  <a:moveTo>
                    <a:pt x="1" y="1"/>
                  </a:moveTo>
                  <a:lnTo>
                    <a:pt x="601" y="9875"/>
                  </a:lnTo>
                  <a:cubicBezTo>
                    <a:pt x="601" y="9875"/>
                    <a:pt x="5638" y="19048"/>
                    <a:pt x="8740" y="21550"/>
                  </a:cubicBezTo>
                  <a:cubicBezTo>
                    <a:pt x="9474" y="16913"/>
                    <a:pt x="12543" y="14912"/>
                    <a:pt x="12543" y="14912"/>
                  </a:cubicBezTo>
                  <a:cubicBezTo>
                    <a:pt x="12543" y="14912"/>
                    <a:pt x="7673" y="6472"/>
                    <a:pt x="6339" y="4237"/>
                  </a:cubicBezTo>
                  <a:cubicBezTo>
                    <a:pt x="4804" y="1669"/>
                    <a:pt x="3203" y="6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8"/>
            <p:cNvSpPr/>
            <p:nvPr/>
          </p:nvSpPr>
          <p:spPr>
            <a:xfrm>
              <a:off x="1894978" y="2217526"/>
              <a:ext cx="106837" cy="169943"/>
            </a:xfrm>
            <a:custGeom>
              <a:avLst/>
              <a:gdLst/>
              <a:ahLst/>
              <a:cxnLst/>
              <a:rect l="l" t="t" r="r" b="b"/>
              <a:pathLst>
                <a:path w="5404" h="8596" extrusionOk="0">
                  <a:moveTo>
                    <a:pt x="4534" y="0"/>
                  </a:moveTo>
                  <a:cubicBezTo>
                    <a:pt x="4513" y="0"/>
                    <a:pt x="4491" y="2"/>
                    <a:pt x="4470" y="7"/>
                  </a:cubicBezTo>
                  <a:cubicBezTo>
                    <a:pt x="4036" y="141"/>
                    <a:pt x="1635" y="1875"/>
                    <a:pt x="801" y="3543"/>
                  </a:cubicBezTo>
                  <a:cubicBezTo>
                    <a:pt x="0" y="5177"/>
                    <a:pt x="67" y="6645"/>
                    <a:pt x="334" y="7079"/>
                  </a:cubicBezTo>
                  <a:cubicBezTo>
                    <a:pt x="615" y="7485"/>
                    <a:pt x="1483" y="8595"/>
                    <a:pt x="2140" y="8595"/>
                  </a:cubicBezTo>
                  <a:cubicBezTo>
                    <a:pt x="2184" y="8595"/>
                    <a:pt x="2227" y="8590"/>
                    <a:pt x="2268" y="8580"/>
                  </a:cubicBezTo>
                  <a:lnTo>
                    <a:pt x="1935" y="8280"/>
                  </a:lnTo>
                  <a:cubicBezTo>
                    <a:pt x="1935" y="8280"/>
                    <a:pt x="1201" y="6245"/>
                    <a:pt x="2902" y="3543"/>
                  </a:cubicBezTo>
                  <a:cubicBezTo>
                    <a:pt x="4036" y="1742"/>
                    <a:pt x="5137" y="1075"/>
                    <a:pt x="5137" y="1075"/>
                  </a:cubicBezTo>
                  <a:lnTo>
                    <a:pt x="5404" y="941"/>
                  </a:lnTo>
                  <a:cubicBezTo>
                    <a:pt x="5404" y="941"/>
                    <a:pt x="4979" y="0"/>
                    <a:pt x="45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8"/>
            <p:cNvSpPr/>
            <p:nvPr/>
          </p:nvSpPr>
          <p:spPr>
            <a:xfrm>
              <a:off x="2174596" y="1434837"/>
              <a:ext cx="69926" cy="955385"/>
            </a:xfrm>
            <a:custGeom>
              <a:avLst/>
              <a:gdLst/>
              <a:ahLst/>
              <a:cxnLst/>
              <a:rect l="l" t="t" r="r" b="b"/>
              <a:pathLst>
                <a:path w="3537" h="48325" extrusionOk="0">
                  <a:moveTo>
                    <a:pt x="1935" y="0"/>
                  </a:moveTo>
                  <a:lnTo>
                    <a:pt x="0" y="47801"/>
                  </a:lnTo>
                  <a:cubicBezTo>
                    <a:pt x="0" y="47934"/>
                    <a:pt x="101" y="48068"/>
                    <a:pt x="201" y="48135"/>
                  </a:cubicBezTo>
                  <a:cubicBezTo>
                    <a:pt x="410" y="48268"/>
                    <a:pt x="629" y="48325"/>
                    <a:pt x="854" y="48325"/>
                  </a:cubicBezTo>
                  <a:cubicBezTo>
                    <a:pt x="1023" y="48325"/>
                    <a:pt x="1196" y="48292"/>
                    <a:pt x="1368" y="48235"/>
                  </a:cubicBezTo>
                  <a:cubicBezTo>
                    <a:pt x="1468" y="48168"/>
                    <a:pt x="1568" y="48034"/>
                    <a:pt x="1602" y="47901"/>
                  </a:cubicBezTo>
                  <a:lnTo>
                    <a:pt x="3536" y="100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8"/>
            <p:cNvSpPr/>
            <p:nvPr/>
          </p:nvSpPr>
          <p:spPr>
            <a:xfrm>
              <a:off x="1757788" y="895350"/>
              <a:ext cx="919977" cy="579696"/>
            </a:xfrm>
            <a:custGeom>
              <a:avLst/>
              <a:gdLst/>
              <a:ahLst/>
              <a:cxnLst/>
              <a:rect l="l" t="t" r="r" b="b"/>
              <a:pathLst>
                <a:path w="46534" h="29322" extrusionOk="0">
                  <a:moveTo>
                    <a:pt x="1068" y="1"/>
                  </a:moveTo>
                  <a:lnTo>
                    <a:pt x="1" y="27487"/>
                  </a:lnTo>
                  <a:lnTo>
                    <a:pt x="45467" y="29322"/>
                  </a:lnTo>
                  <a:lnTo>
                    <a:pt x="46534" y="1836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accent3"/>
            </a:solidFill>
            <a:ln w="3175"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1" name="Google Shape;1771;p58"/>
            <p:cNvSpPr/>
            <p:nvPr/>
          </p:nvSpPr>
          <p:spPr>
            <a:xfrm>
              <a:off x="2144920" y="2079822"/>
              <a:ext cx="128624" cy="156974"/>
            </a:xfrm>
            <a:custGeom>
              <a:avLst/>
              <a:gdLst/>
              <a:ahLst/>
              <a:cxnLst/>
              <a:rect l="l" t="t" r="r" b="b"/>
              <a:pathLst>
                <a:path w="6506" h="7940" extrusionOk="0">
                  <a:moveTo>
                    <a:pt x="3703" y="0"/>
                  </a:moveTo>
                  <a:lnTo>
                    <a:pt x="3603" y="1401"/>
                  </a:lnTo>
                  <a:cubicBezTo>
                    <a:pt x="3603" y="1969"/>
                    <a:pt x="3403" y="2035"/>
                    <a:pt x="2902" y="2135"/>
                  </a:cubicBezTo>
                  <a:cubicBezTo>
                    <a:pt x="2790" y="2157"/>
                    <a:pt x="2677" y="2166"/>
                    <a:pt x="2563" y="2166"/>
                  </a:cubicBezTo>
                  <a:cubicBezTo>
                    <a:pt x="1968" y="2166"/>
                    <a:pt x="1361" y="1908"/>
                    <a:pt x="801" y="1768"/>
                  </a:cubicBezTo>
                  <a:cubicBezTo>
                    <a:pt x="707" y="1745"/>
                    <a:pt x="612" y="1721"/>
                    <a:pt x="518" y="1721"/>
                  </a:cubicBezTo>
                  <a:cubicBezTo>
                    <a:pt x="479" y="1721"/>
                    <a:pt x="440" y="1725"/>
                    <a:pt x="401" y="1735"/>
                  </a:cubicBezTo>
                  <a:cubicBezTo>
                    <a:pt x="201" y="1802"/>
                    <a:pt x="67" y="1969"/>
                    <a:pt x="34" y="2135"/>
                  </a:cubicBezTo>
                  <a:cubicBezTo>
                    <a:pt x="0" y="2469"/>
                    <a:pt x="67" y="2802"/>
                    <a:pt x="234" y="3069"/>
                  </a:cubicBezTo>
                  <a:cubicBezTo>
                    <a:pt x="367" y="3336"/>
                    <a:pt x="467" y="3636"/>
                    <a:pt x="501" y="3970"/>
                  </a:cubicBezTo>
                  <a:cubicBezTo>
                    <a:pt x="467" y="4304"/>
                    <a:pt x="434" y="4637"/>
                    <a:pt x="434" y="4971"/>
                  </a:cubicBezTo>
                  <a:cubicBezTo>
                    <a:pt x="467" y="5204"/>
                    <a:pt x="567" y="5404"/>
                    <a:pt x="668" y="5638"/>
                  </a:cubicBezTo>
                  <a:cubicBezTo>
                    <a:pt x="734" y="5938"/>
                    <a:pt x="768" y="6272"/>
                    <a:pt x="734" y="6605"/>
                  </a:cubicBezTo>
                  <a:cubicBezTo>
                    <a:pt x="768" y="6872"/>
                    <a:pt x="901" y="7139"/>
                    <a:pt x="1101" y="7372"/>
                  </a:cubicBezTo>
                  <a:cubicBezTo>
                    <a:pt x="1301" y="7606"/>
                    <a:pt x="1535" y="7773"/>
                    <a:pt x="1835" y="7906"/>
                  </a:cubicBezTo>
                  <a:cubicBezTo>
                    <a:pt x="2035" y="7939"/>
                    <a:pt x="2269" y="7939"/>
                    <a:pt x="2502" y="7939"/>
                  </a:cubicBezTo>
                  <a:cubicBezTo>
                    <a:pt x="2936" y="7939"/>
                    <a:pt x="3369" y="7839"/>
                    <a:pt x="3770" y="7706"/>
                  </a:cubicBezTo>
                  <a:cubicBezTo>
                    <a:pt x="4537" y="7406"/>
                    <a:pt x="6005" y="6805"/>
                    <a:pt x="5971" y="5805"/>
                  </a:cubicBezTo>
                  <a:cubicBezTo>
                    <a:pt x="5938" y="5538"/>
                    <a:pt x="5905" y="5304"/>
                    <a:pt x="5938" y="5037"/>
                  </a:cubicBezTo>
                  <a:cubicBezTo>
                    <a:pt x="6005" y="4771"/>
                    <a:pt x="6238" y="4570"/>
                    <a:pt x="6305" y="4304"/>
                  </a:cubicBezTo>
                  <a:cubicBezTo>
                    <a:pt x="6438" y="3937"/>
                    <a:pt x="6205" y="3503"/>
                    <a:pt x="6238" y="3103"/>
                  </a:cubicBezTo>
                  <a:cubicBezTo>
                    <a:pt x="6272" y="2769"/>
                    <a:pt x="6438" y="2502"/>
                    <a:pt x="6505" y="2169"/>
                  </a:cubicBezTo>
                  <a:cubicBezTo>
                    <a:pt x="6505" y="1802"/>
                    <a:pt x="6338" y="1401"/>
                    <a:pt x="6071" y="1135"/>
                  </a:cubicBezTo>
                  <a:cubicBezTo>
                    <a:pt x="5805" y="868"/>
                    <a:pt x="5471" y="634"/>
                    <a:pt x="5071" y="501"/>
                  </a:cubicBezTo>
                  <a:cubicBezTo>
                    <a:pt x="4670" y="367"/>
                    <a:pt x="4103" y="134"/>
                    <a:pt x="3703" y="0"/>
                  </a:cubicBezTo>
                  <a:close/>
                </a:path>
              </a:pathLst>
            </a:custGeom>
            <a:solidFill>
              <a:srgbClr val="C88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8"/>
            <p:cNvSpPr/>
            <p:nvPr/>
          </p:nvSpPr>
          <p:spPr>
            <a:xfrm>
              <a:off x="1416169" y="1943304"/>
              <a:ext cx="480114" cy="528966"/>
            </a:xfrm>
            <a:custGeom>
              <a:avLst/>
              <a:gdLst/>
              <a:ahLst/>
              <a:cxnLst/>
              <a:rect l="l" t="t" r="r" b="b"/>
              <a:pathLst>
                <a:path w="24285" h="26756" extrusionOk="0">
                  <a:moveTo>
                    <a:pt x="12910" y="0"/>
                  </a:moveTo>
                  <a:cubicBezTo>
                    <a:pt x="12910" y="0"/>
                    <a:pt x="4170" y="601"/>
                    <a:pt x="1969" y="1635"/>
                  </a:cubicBezTo>
                  <a:cubicBezTo>
                    <a:pt x="968" y="2102"/>
                    <a:pt x="1" y="4003"/>
                    <a:pt x="534" y="10241"/>
                  </a:cubicBezTo>
                  <a:cubicBezTo>
                    <a:pt x="868" y="14978"/>
                    <a:pt x="935" y="19715"/>
                    <a:pt x="768" y="24418"/>
                  </a:cubicBezTo>
                  <a:cubicBezTo>
                    <a:pt x="3022" y="26091"/>
                    <a:pt x="7007" y="26755"/>
                    <a:pt x="11048" y="26755"/>
                  </a:cubicBezTo>
                  <a:cubicBezTo>
                    <a:pt x="16755" y="26755"/>
                    <a:pt x="22574" y="25430"/>
                    <a:pt x="23784" y="23751"/>
                  </a:cubicBezTo>
                  <a:cubicBezTo>
                    <a:pt x="23784" y="23751"/>
                    <a:pt x="23017" y="18247"/>
                    <a:pt x="22750" y="15412"/>
                  </a:cubicBezTo>
                  <a:cubicBezTo>
                    <a:pt x="22750" y="15412"/>
                    <a:pt x="24285" y="12710"/>
                    <a:pt x="24151" y="10942"/>
                  </a:cubicBezTo>
                  <a:cubicBezTo>
                    <a:pt x="23918" y="8306"/>
                    <a:pt x="23351" y="7372"/>
                    <a:pt x="20916" y="4470"/>
                  </a:cubicBezTo>
                  <a:cubicBezTo>
                    <a:pt x="19615" y="2903"/>
                    <a:pt x="18214" y="1435"/>
                    <a:pt x="16746" y="34"/>
                  </a:cubicBezTo>
                  <a:lnTo>
                    <a:pt x="12910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8"/>
            <p:cNvSpPr/>
            <p:nvPr/>
          </p:nvSpPr>
          <p:spPr>
            <a:xfrm>
              <a:off x="1416169" y="1943304"/>
              <a:ext cx="480114" cy="528966"/>
            </a:xfrm>
            <a:custGeom>
              <a:avLst/>
              <a:gdLst/>
              <a:ahLst/>
              <a:cxnLst/>
              <a:rect l="l" t="t" r="r" b="b"/>
              <a:pathLst>
                <a:path w="24285" h="26756" extrusionOk="0">
                  <a:moveTo>
                    <a:pt x="12910" y="0"/>
                  </a:moveTo>
                  <a:cubicBezTo>
                    <a:pt x="12910" y="0"/>
                    <a:pt x="4170" y="601"/>
                    <a:pt x="1969" y="1635"/>
                  </a:cubicBezTo>
                  <a:cubicBezTo>
                    <a:pt x="968" y="2102"/>
                    <a:pt x="1" y="4003"/>
                    <a:pt x="534" y="10241"/>
                  </a:cubicBezTo>
                  <a:cubicBezTo>
                    <a:pt x="868" y="14978"/>
                    <a:pt x="935" y="19715"/>
                    <a:pt x="768" y="24418"/>
                  </a:cubicBezTo>
                  <a:cubicBezTo>
                    <a:pt x="3022" y="26091"/>
                    <a:pt x="7007" y="26755"/>
                    <a:pt x="11048" y="26755"/>
                  </a:cubicBezTo>
                  <a:cubicBezTo>
                    <a:pt x="16755" y="26755"/>
                    <a:pt x="22574" y="25430"/>
                    <a:pt x="23784" y="23751"/>
                  </a:cubicBezTo>
                  <a:cubicBezTo>
                    <a:pt x="23784" y="23751"/>
                    <a:pt x="23017" y="18247"/>
                    <a:pt x="22750" y="15412"/>
                  </a:cubicBezTo>
                  <a:cubicBezTo>
                    <a:pt x="22750" y="15412"/>
                    <a:pt x="24285" y="12710"/>
                    <a:pt x="24151" y="10942"/>
                  </a:cubicBezTo>
                  <a:cubicBezTo>
                    <a:pt x="23918" y="8306"/>
                    <a:pt x="23351" y="7372"/>
                    <a:pt x="20916" y="4470"/>
                  </a:cubicBezTo>
                  <a:cubicBezTo>
                    <a:pt x="19615" y="2903"/>
                    <a:pt x="18214" y="1435"/>
                    <a:pt x="16746" y="34"/>
                  </a:cubicBezTo>
                  <a:lnTo>
                    <a:pt x="129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8"/>
            <p:cNvSpPr/>
            <p:nvPr/>
          </p:nvSpPr>
          <p:spPr>
            <a:xfrm>
              <a:off x="1441890" y="1499073"/>
              <a:ext cx="415486" cy="392138"/>
            </a:xfrm>
            <a:custGeom>
              <a:avLst/>
              <a:gdLst/>
              <a:ahLst/>
              <a:cxnLst/>
              <a:rect l="l" t="t" r="r" b="b"/>
              <a:pathLst>
                <a:path w="21016" h="19835" extrusionOk="0">
                  <a:moveTo>
                    <a:pt x="11337" y="1"/>
                  </a:moveTo>
                  <a:cubicBezTo>
                    <a:pt x="10425" y="1"/>
                    <a:pt x="9509" y="113"/>
                    <a:pt x="8607" y="320"/>
                  </a:cubicBezTo>
                  <a:cubicBezTo>
                    <a:pt x="6405" y="821"/>
                    <a:pt x="4104" y="2155"/>
                    <a:pt x="3470" y="4490"/>
                  </a:cubicBezTo>
                  <a:cubicBezTo>
                    <a:pt x="634" y="4857"/>
                    <a:pt x="1" y="9494"/>
                    <a:pt x="735" y="12095"/>
                  </a:cubicBezTo>
                  <a:cubicBezTo>
                    <a:pt x="2102" y="17099"/>
                    <a:pt x="5505" y="17666"/>
                    <a:pt x="5671" y="19834"/>
                  </a:cubicBezTo>
                  <a:lnTo>
                    <a:pt x="10708" y="16765"/>
                  </a:lnTo>
                  <a:lnTo>
                    <a:pt x="14644" y="14364"/>
                  </a:lnTo>
                  <a:cubicBezTo>
                    <a:pt x="16112" y="13463"/>
                    <a:pt x="17847" y="13430"/>
                    <a:pt x="18747" y="11728"/>
                  </a:cubicBezTo>
                  <a:cubicBezTo>
                    <a:pt x="19248" y="10628"/>
                    <a:pt x="19381" y="9393"/>
                    <a:pt x="19081" y="8193"/>
                  </a:cubicBezTo>
                  <a:lnTo>
                    <a:pt x="19081" y="8193"/>
                  </a:lnTo>
                  <a:cubicBezTo>
                    <a:pt x="19648" y="8660"/>
                    <a:pt x="19982" y="9360"/>
                    <a:pt x="19982" y="10127"/>
                  </a:cubicBezTo>
                  <a:cubicBezTo>
                    <a:pt x="21016" y="8126"/>
                    <a:pt x="20782" y="5691"/>
                    <a:pt x="19381" y="3923"/>
                  </a:cubicBezTo>
                  <a:cubicBezTo>
                    <a:pt x="17098" y="1132"/>
                    <a:pt x="14235" y="1"/>
                    <a:pt x="11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8"/>
            <p:cNvSpPr/>
            <p:nvPr/>
          </p:nvSpPr>
          <p:spPr>
            <a:xfrm>
              <a:off x="1468937" y="1609592"/>
              <a:ext cx="332393" cy="397535"/>
            </a:xfrm>
            <a:custGeom>
              <a:avLst/>
              <a:gdLst/>
              <a:ahLst/>
              <a:cxnLst/>
              <a:rect l="l" t="t" r="r" b="b"/>
              <a:pathLst>
                <a:path w="16813" h="20108" extrusionOk="0">
                  <a:moveTo>
                    <a:pt x="15111" y="1"/>
                  </a:moveTo>
                  <a:cubicBezTo>
                    <a:pt x="14557" y="1075"/>
                    <a:pt x="13105" y="1498"/>
                    <a:pt x="11520" y="1498"/>
                  </a:cubicBezTo>
                  <a:cubicBezTo>
                    <a:pt x="9857" y="1498"/>
                    <a:pt x="8048" y="1034"/>
                    <a:pt x="6972" y="368"/>
                  </a:cubicBezTo>
                  <a:lnTo>
                    <a:pt x="6972" y="368"/>
                  </a:lnTo>
                  <a:cubicBezTo>
                    <a:pt x="7472" y="2970"/>
                    <a:pt x="5004" y="4437"/>
                    <a:pt x="5004" y="4437"/>
                  </a:cubicBezTo>
                  <a:cubicBezTo>
                    <a:pt x="5904" y="6083"/>
                    <a:pt x="5562" y="7700"/>
                    <a:pt x="4514" y="7700"/>
                  </a:cubicBezTo>
                  <a:cubicBezTo>
                    <a:pt x="4437" y="7700"/>
                    <a:pt x="4355" y="7691"/>
                    <a:pt x="4270" y="7673"/>
                  </a:cubicBezTo>
                  <a:cubicBezTo>
                    <a:pt x="3771" y="6874"/>
                    <a:pt x="2912" y="6410"/>
                    <a:pt x="2125" y="6410"/>
                  </a:cubicBezTo>
                  <a:cubicBezTo>
                    <a:pt x="1597" y="6410"/>
                    <a:pt x="1102" y="6618"/>
                    <a:pt x="768" y="7072"/>
                  </a:cubicBezTo>
                  <a:cubicBezTo>
                    <a:pt x="0" y="8073"/>
                    <a:pt x="167" y="9674"/>
                    <a:pt x="1601" y="11075"/>
                  </a:cubicBezTo>
                  <a:cubicBezTo>
                    <a:pt x="1984" y="11543"/>
                    <a:pt x="2542" y="11794"/>
                    <a:pt x="3121" y="11794"/>
                  </a:cubicBezTo>
                  <a:cubicBezTo>
                    <a:pt x="3451" y="11794"/>
                    <a:pt x="3788" y="11712"/>
                    <a:pt x="4103" y="11542"/>
                  </a:cubicBezTo>
                  <a:lnTo>
                    <a:pt x="4437" y="16212"/>
                  </a:lnTo>
                  <a:cubicBezTo>
                    <a:pt x="4370" y="17113"/>
                    <a:pt x="4070" y="17480"/>
                    <a:pt x="3069" y="17613"/>
                  </a:cubicBezTo>
                  <a:lnTo>
                    <a:pt x="1668" y="17847"/>
                  </a:lnTo>
                  <a:cubicBezTo>
                    <a:pt x="1668" y="17847"/>
                    <a:pt x="4182" y="20107"/>
                    <a:pt x="8812" y="20107"/>
                  </a:cubicBezTo>
                  <a:cubicBezTo>
                    <a:pt x="9488" y="20107"/>
                    <a:pt x="10210" y="20059"/>
                    <a:pt x="10975" y="19948"/>
                  </a:cubicBezTo>
                  <a:cubicBezTo>
                    <a:pt x="14978" y="19381"/>
                    <a:pt x="12843" y="16946"/>
                    <a:pt x="12843" y="16946"/>
                  </a:cubicBezTo>
                  <a:lnTo>
                    <a:pt x="12009" y="16879"/>
                  </a:lnTo>
                  <a:cubicBezTo>
                    <a:pt x="11442" y="16879"/>
                    <a:pt x="11308" y="16846"/>
                    <a:pt x="11275" y="16212"/>
                  </a:cubicBezTo>
                  <a:lnTo>
                    <a:pt x="11175" y="14911"/>
                  </a:lnTo>
                  <a:cubicBezTo>
                    <a:pt x="12476" y="14878"/>
                    <a:pt x="13543" y="14745"/>
                    <a:pt x="14311" y="14244"/>
                  </a:cubicBezTo>
                  <a:cubicBezTo>
                    <a:pt x="15511" y="13477"/>
                    <a:pt x="16779" y="12143"/>
                    <a:pt x="16812" y="7706"/>
                  </a:cubicBezTo>
                  <a:cubicBezTo>
                    <a:pt x="16812" y="2469"/>
                    <a:pt x="15778" y="1035"/>
                    <a:pt x="15111" y="1"/>
                  </a:cubicBezTo>
                  <a:close/>
                </a:path>
              </a:pathLst>
            </a:custGeom>
            <a:solidFill>
              <a:srgbClr val="C88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8"/>
            <p:cNvSpPr/>
            <p:nvPr/>
          </p:nvSpPr>
          <p:spPr>
            <a:xfrm>
              <a:off x="1512116" y="1804888"/>
              <a:ext cx="24436" cy="24021"/>
            </a:xfrm>
            <a:custGeom>
              <a:avLst/>
              <a:gdLst/>
              <a:ahLst/>
              <a:cxnLst/>
              <a:rect l="l" t="t" r="r" b="b"/>
              <a:pathLst>
                <a:path w="1236" h="1215" extrusionOk="0">
                  <a:moveTo>
                    <a:pt x="634" y="0"/>
                  </a:moveTo>
                  <a:cubicBezTo>
                    <a:pt x="320" y="0"/>
                    <a:pt x="1" y="218"/>
                    <a:pt x="18" y="630"/>
                  </a:cubicBezTo>
                  <a:cubicBezTo>
                    <a:pt x="34" y="1022"/>
                    <a:pt x="330" y="1214"/>
                    <a:pt x="625" y="1214"/>
                  </a:cubicBezTo>
                  <a:cubicBezTo>
                    <a:pt x="931" y="1214"/>
                    <a:pt x="1236" y="1006"/>
                    <a:pt x="1219" y="597"/>
                  </a:cubicBezTo>
                  <a:cubicBezTo>
                    <a:pt x="1219" y="193"/>
                    <a:pt x="929" y="0"/>
                    <a:pt x="6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8"/>
            <p:cNvSpPr/>
            <p:nvPr/>
          </p:nvSpPr>
          <p:spPr>
            <a:xfrm>
              <a:off x="1657550" y="1812303"/>
              <a:ext cx="46183" cy="30110"/>
            </a:xfrm>
            <a:custGeom>
              <a:avLst/>
              <a:gdLst/>
              <a:ahLst/>
              <a:cxnLst/>
              <a:rect l="l" t="t" r="r" b="b"/>
              <a:pathLst>
                <a:path w="2336" h="1523" extrusionOk="0">
                  <a:moveTo>
                    <a:pt x="1062" y="0"/>
                  </a:moveTo>
                  <a:cubicBezTo>
                    <a:pt x="570" y="0"/>
                    <a:pt x="109" y="334"/>
                    <a:pt x="0" y="822"/>
                  </a:cubicBezTo>
                  <a:lnTo>
                    <a:pt x="2169" y="1523"/>
                  </a:lnTo>
                  <a:cubicBezTo>
                    <a:pt x="2335" y="889"/>
                    <a:pt x="2002" y="255"/>
                    <a:pt x="1401" y="55"/>
                  </a:cubicBezTo>
                  <a:cubicBezTo>
                    <a:pt x="1289" y="18"/>
                    <a:pt x="1175" y="0"/>
                    <a:pt x="1062" y="0"/>
                  </a:cubicBezTo>
                  <a:close/>
                </a:path>
              </a:pathLst>
            </a:custGeom>
            <a:solidFill>
              <a:srgbClr val="AF61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8"/>
            <p:cNvSpPr/>
            <p:nvPr/>
          </p:nvSpPr>
          <p:spPr>
            <a:xfrm>
              <a:off x="1657550" y="1819321"/>
              <a:ext cx="32996" cy="19810"/>
            </a:xfrm>
            <a:custGeom>
              <a:avLst/>
              <a:gdLst/>
              <a:ahLst/>
              <a:cxnLst/>
              <a:rect l="l" t="t" r="r" b="b"/>
              <a:pathLst>
                <a:path w="1669" h="1002" extrusionOk="0">
                  <a:moveTo>
                    <a:pt x="267" y="0"/>
                  </a:moveTo>
                  <a:cubicBezTo>
                    <a:pt x="134" y="134"/>
                    <a:pt x="34" y="301"/>
                    <a:pt x="0" y="467"/>
                  </a:cubicBezTo>
                  <a:lnTo>
                    <a:pt x="1668" y="1001"/>
                  </a:lnTo>
                  <a:cubicBezTo>
                    <a:pt x="1401" y="434"/>
                    <a:pt x="868" y="34"/>
                    <a:pt x="267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8"/>
            <p:cNvSpPr/>
            <p:nvPr/>
          </p:nvSpPr>
          <p:spPr>
            <a:xfrm>
              <a:off x="1625897" y="1679462"/>
              <a:ext cx="36278" cy="19849"/>
            </a:xfrm>
            <a:custGeom>
              <a:avLst/>
              <a:gdLst/>
              <a:ahLst/>
              <a:cxnLst/>
              <a:rect l="l" t="t" r="r" b="b"/>
              <a:pathLst>
                <a:path w="1835" h="1004" extrusionOk="0">
                  <a:moveTo>
                    <a:pt x="966" y="0"/>
                  </a:moveTo>
                  <a:cubicBezTo>
                    <a:pt x="495" y="0"/>
                    <a:pt x="96" y="324"/>
                    <a:pt x="0" y="770"/>
                  </a:cubicBezTo>
                  <a:lnTo>
                    <a:pt x="1735" y="1003"/>
                  </a:lnTo>
                  <a:cubicBezTo>
                    <a:pt x="1835" y="503"/>
                    <a:pt x="1501" y="69"/>
                    <a:pt x="1034" y="3"/>
                  </a:cubicBezTo>
                  <a:cubicBezTo>
                    <a:pt x="1011" y="1"/>
                    <a:pt x="988" y="0"/>
                    <a:pt x="9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8"/>
            <p:cNvSpPr/>
            <p:nvPr/>
          </p:nvSpPr>
          <p:spPr>
            <a:xfrm>
              <a:off x="1736693" y="1670921"/>
              <a:ext cx="35626" cy="25365"/>
            </a:xfrm>
            <a:custGeom>
              <a:avLst/>
              <a:gdLst/>
              <a:ahLst/>
              <a:cxnLst/>
              <a:rect l="l" t="t" r="r" b="b"/>
              <a:pathLst>
                <a:path w="1802" h="1283" extrusionOk="0">
                  <a:moveTo>
                    <a:pt x="1535" y="1"/>
                  </a:moveTo>
                  <a:lnTo>
                    <a:pt x="0" y="835"/>
                  </a:lnTo>
                  <a:cubicBezTo>
                    <a:pt x="157" y="1126"/>
                    <a:pt x="450" y="1282"/>
                    <a:pt x="766" y="1282"/>
                  </a:cubicBezTo>
                  <a:cubicBezTo>
                    <a:pt x="921" y="1282"/>
                    <a:pt x="1081" y="1245"/>
                    <a:pt x="1235" y="1168"/>
                  </a:cubicBezTo>
                  <a:cubicBezTo>
                    <a:pt x="1668" y="968"/>
                    <a:pt x="1802" y="40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8"/>
            <p:cNvSpPr/>
            <p:nvPr/>
          </p:nvSpPr>
          <p:spPr>
            <a:xfrm>
              <a:off x="1703715" y="1709850"/>
              <a:ext cx="52114" cy="91021"/>
            </a:xfrm>
            <a:custGeom>
              <a:avLst/>
              <a:gdLst/>
              <a:ahLst/>
              <a:cxnLst/>
              <a:rect l="l" t="t" r="r" b="b"/>
              <a:pathLst>
                <a:path w="2636" h="4604" extrusionOk="0">
                  <a:moveTo>
                    <a:pt x="0" y="0"/>
                  </a:moveTo>
                  <a:lnTo>
                    <a:pt x="301" y="4603"/>
                  </a:lnTo>
                  <a:lnTo>
                    <a:pt x="2636" y="36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61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8"/>
            <p:cNvSpPr/>
            <p:nvPr/>
          </p:nvSpPr>
          <p:spPr>
            <a:xfrm>
              <a:off x="1743276" y="1712420"/>
              <a:ext cx="29695" cy="28489"/>
            </a:xfrm>
            <a:custGeom>
              <a:avLst/>
              <a:gdLst/>
              <a:ahLst/>
              <a:cxnLst/>
              <a:rect l="l" t="t" r="r" b="b"/>
              <a:pathLst>
                <a:path w="1502" h="1441" extrusionOk="0">
                  <a:moveTo>
                    <a:pt x="741" y="1"/>
                  </a:moveTo>
                  <a:cubicBezTo>
                    <a:pt x="368" y="1"/>
                    <a:pt x="66" y="291"/>
                    <a:pt x="34" y="671"/>
                  </a:cubicBezTo>
                  <a:cubicBezTo>
                    <a:pt x="1" y="1071"/>
                    <a:pt x="301" y="1404"/>
                    <a:pt x="735" y="1438"/>
                  </a:cubicBezTo>
                  <a:cubicBezTo>
                    <a:pt x="755" y="1440"/>
                    <a:pt x="776" y="1441"/>
                    <a:pt x="797" y="1441"/>
                  </a:cubicBezTo>
                  <a:cubicBezTo>
                    <a:pt x="1142" y="1441"/>
                    <a:pt x="1470" y="1182"/>
                    <a:pt x="1502" y="804"/>
                  </a:cubicBezTo>
                  <a:cubicBezTo>
                    <a:pt x="1502" y="404"/>
                    <a:pt x="1202" y="37"/>
                    <a:pt x="801" y="3"/>
                  </a:cubicBezTo>
                  <a:cubicBezTo>
                    <a:pt x="781" y="2"/>
                    <a:pt x="761" y="1"/>
                    <a:pt x="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8"/>
            <p:cNvSpPr/>
            <p:nvPr/>
          </p:nvSpPr>
          <p:spPr>
            <a:xfrm>
              <a:off x="1639084" y="1716256"/>
              <a:ext cx="29695" cy="28607"/>
            </a:xfrm>
            <a:custGeom>
              <a:avLst/>
              <a:gdLst/>
              <a:ahLst/>
              <a:cxnLst/>
              <a:rect l="l" t="t" r="r" b="b"/>
              <a:pathLst>
                <a:path w="1502" h="1447" extrusionOk="0">
                  <a:moveTo>
                    <a:pt x="689" y="0"/>
                  </a:moveTo>
                  <a:cubicBezTo>
                    <a:pt x="335" y="0"/>
                    <a:pt x="34" y="281"/>
                    <a:pt x="34" y="643"/>
                  </a:cubicBezTo>
                  <a:cubicBezTo>
                    <a:pt x="0" y="1044"/>
                    <a:pt x="301" y="1411"/>
                    <a:pt x="701" y="1444"/>
                  </a:cubicBezTo>
                  <a:cubicBezTo>
                    <a:pt x="721" y="1446"/>
                    <a:pt x="742" y="1447"/>
                    <a:pt x="762" y="1447"/>
                  </a:cubicBezTo>
                  <a:cubicBezTo>
                    <a:pt x="1134" y="1447"/>
                    <a:pt x="1437" y="1157"/>
                    <a:pt x="1468" y="777"/>
                  </a:cubicBezTo>
                  <a:cubicBezTo>
                    <a:pt x="1502" y="377"/>
                    <a:pt x="1201" y="43"/>
                    <a:pt x="801" y="10"/>
                  </a:cubicBezTo>
                  <a:cubicBezTo>
                    <a:pt x="763" y="3"/>
                    <a:pt x="726" y="0"/>
                    <a:pt x="6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8"/>
            <p:cNvSpPr/>
            <p:nvPr/>
          </p:nvSpPr>
          <p:spPr>
            <a:xfrm>
              <a:off x="1569175" y="1856906"/>
              <a:ext cx="121368" cy="66625"/>
            </a:xfrm>
            <a:custGeom>
              <a:avLst/>
              <a:gdLst/>
              <a:ahLst/>
              <a:cxnLst/>
              <a:rect l="l" t="t" r="r" b="b"/>
              <a:pathLst>
                <a:path w="6139" h="3370" extrusionOk="0">
                  <a:moveTo>
                    <a:pt x="1" y="1"/>
                  </a:moveTo>
                  <a:cubicBezTo>
                    <a:pt x="34" y="835"/>
                    <a:pt x="468" y="1602"/>
                    <a:pt x="1135" y="2035"/>
                  </a:cubicBezTo>
                  <a:cubicBezTo>
                    <a:pt x="2736" y="2936"/>
                    <a:pt x="6138" y="3370"/>
                    <a:pt x="6138" y="3370"/>
                  </a:cubicBezTo>
                  <a:lnTo>
                    <a:pt x="6105" y="2402"/>
                  </a:lnTo>
                  <a:cubicBezTo>
                    <a:pt x="3303" y="2136"/>
                    <a:pt x="634" y="1268"/>
                    <a:pt x="1" y="1"/>
                  </a:cubicBezTo>
                  <a:close/>
                </a:path>
              </a:pathLst>
            </a:custGeom>
            <a:solidFill>
              <a:srgbClr val="AF61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8"/>
            <p:cNvSpPr/>
            <p:nvPr/>
          </p:nvSpPr>
          <p:spPr>
            <a:xfrm>
              <a:off x="1118737" y="1982866"/>
              <a:ext cx="352835" cy="530923"/>
            </a:xfrm>
            <a:custGeom>
              <a:avLst/>
              <a:gdLst/>
              <a:ahLst/>
              <a:cxnLst/>
              <a:rect l="l" t="t" r="r" b="b"/>
              <a:pathLst>
                <a:path w="17847" h="26855" extrusionOk="0">
                  <a:moveTo>
                    <a:pt x="17580" y="1"/>
                  </a:moveTo>
                  <a:cubicBezTo>
                    <a:pt x="14378" y="268"/>
                    <a:pt x="12476" y="1002"/>
                    <a:pt x="11342" y="4371"/>
                  </a:cubicBezTo>
                  <a:cubicBezTo>
                    <a:pt x="10575" y="6639"/>
                    <a:pt x="7006" y="16880"/>
                    <a:pt x="7006" y="16880"/>
                  </a:cubicBezTo>
                  <a:cubicBezTo>
                    <a:pt x="7006" y="16880"/>
                    <a:pt x="735" y="22484"/>
                    <a:pt x="1" y="22617"/>
                  </a:cubicBezTo>
                  <a:lnTo>
                    <a:pt x="2002" y="26853"/>
                  </a:lnTo>
                  <a:cubicBezTo>
                    <a:pt x="2018" y="26854"/>
                    <a:pt x="2035" y="26855"/>
                    <a:pt x="2053" y="26855"/>
                  </a:cubicBezTo>
                  <a:cubicBezTo>
                    <a:pt x="3340" y="26855"/>
                    <a:pt x="7185" y="24423"/>
                    <a:pt x="10575" y="22284"/>
                  </a:cubicBezTo>
                  <a:cubicBezTo>
                    <a:pt x="11842" y="21483"/>
                    <a:pt x="12610" y="20782"/>
                    <a:pt x="13077" y="19782"/>
                  </a:cubicBezTo>
                  <a:cubicBezTo>
                    <a:pt x="13577" y="18781"/>
                    <a:pt x="15879" y="12977"/>
                    <a:pt x="17847" y="9007"/>
                  </a:cubicBezTo>
                  <a:cubicBezTo>
                    <a:pt x="17847" y="9007"/>
                    <a:pt x="17713" y="335"/>
                    <a:pt x="17580" y="1"/>
                  </a:cubicBezTo>
                  <a:close/>
                </a:path>
              </a:pathLst>
            </a:custGeom>
            <a:solidFill>
              <a:srgbClr val="C88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8"/>
            <p:cNvSpPr/>
            <p:nvPr/>
          </p:nvSpPr>
          <p:spPr>
            <a:xfrm>
              <a:off x="1235464" y="1969026"/>
              <a:ext cx="280299" cy="429760"/>
            </a:xfrm>
            <a:custGeom>
              <a:avLst/>
              <a:gdLst/>
              <a:ahLst/>
              <a:cxnLst/>
              <a:rect l="l" t="t" r="r" b="b"/>
              <a:pathLst>
                <a:path w="14178" h="21738" extrusionOk="0">
                  <a:moveTo>
                    <a:pt x="12176" y="0"/>
                  </a:moveTo>
                  <a:cubicBezTo>
                    <a:pt x="10008" y="367"/>
                    <a:pt x="8207" y="601"/>
                    <a:pt x="6806" y="2002"/>
                  </a:cubicBezTo>
                  <a:cubicBezTo>
                    <a:pt x="5271" y="3570"/>
                    <a:pt x="3503" y="10041"/>
                    <a:pt x="2703" y="12076"/>
                  </a:cubicBezTo>
                  <a:cubicBezTo>
                    <a:pt x="1869" y="14077"/>
                    <a:pt x="1502" y="15178"/>
                    <a:pt x="768" y="16646"/>
                  </a:cubicBezTo>
                  <a:cubicBezTo>
                    <a:pt x="1" y="17580"/>
                    <a:pt x="601" y="18013"/>
                    <a:pt x="601" y="18013"/>
                  </a:cubicBezTo>
                  <a:lnTo>
                    <a:pt x="1102" y="17580"/>
                  </a:lnTo>
                  <a:cubicBezTo>
                    <a:pt x="1102" y="17580"/>
                    <a:pt x="3637" y="17813"/>
                    <a:pt x="4771" y="18580"/>
                  </a:cubicBezTo>
                  <a:cubicBezTo>
                    <a:pt x="5772" y="19314"/>
                    <a:pt x="6339" y="20448"/>
                    <a:pt x="6339" y="21683"/>
                  </a:cubicBezTo>
                  <a:cubicBezTo>
                    <a:pt x="6462" y="21720"/>
                    <a:pt x="6586" y="21737"/>
                    <a:pt x="6708" y="21737"/>
                  </a:cubicBezTo>
                  <a:cubicBezTo>
                    <a:pt x="7247" y="21737"/>
                    <a:pt x="7743" y="21393"/>
                    <a:pt x="7907" y="20849"/>
                  </a:cubicBezTo>
                  <a:cubicBezTo>
                    <a:pt x="8440" y="19681"/>
                    <a:pt x="12143" y="10508"/>
                    <a:pt x="12143" y="10508"/>
                  </a:cubicBezTo>
                  <a:cubicBezTo>
                    <a:pt x="14178" y="5805"/>
                    <a:pt x="13144" y="1301"/>
                    <a:pt x="12176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8"/>
            <p:cNvSpPr/>
            <p:nvPr/>
          </p:nvSpPr>
          <p:spPr>
            <a:xfrm>
              <a:off x="1235464" y="1969026"/>
              <a:ext cx="280299" cy="429760"/>
            </a:xfrm>
            <a:custGeom>
              <a:avLst/>
              <a:gdLst/>
              <a:ahLst/>
              <a:cxnLst/>
              <a:rect l="l" t="t" r="r" b="b"/>
              <a:pathLst>
                <a:path w="14178" h="21738" extrusionOk="0">
                  <a:moveTo>
                    <a:pt x="12176" y="0"/>
                  </a:moveTo>
                  <a:cubicBezTo>
                    <a:pt x="10008" y="367"/>
                    <a:pt x="8207" y="601"/>
                    <a:pt x="6806" y="2002"/>
                  </a:cubicBezTo>
                  <a:cubicBezTo>
                    <a:pt x="5271" y="3570"/>
                    <a:pt x="3503" y="10041"/>
                    <a:pt x="2703" y="12076"/>
                  </a:cubicBezTo>
                  <a:cubicBezTo>
                    <a:pt x="1869" y="14077"/>
                    <a:pt x="1502" y="15178"/>
                    <a:pt x="768" y="16646"/>
                  </a:cubicBezTo>
                  <a:cubicBezTo>
                    <a:pt x="1" y="17580"/>
                    <a:pt x="601" y="18013"/>
                    <a:pt x="601" y="18013"/>
                  </a:cubicBezTo>
                  <a:lnTo>
                    <a:pt x="1102" y="17580"/>
                  </a:lnTo>
                  <a:cubicBezTo>
                    <a:pt x="1102" y="17580"/>
                    <a:pt x="3637" y="17813"/>
                    <a:pt x="4771" y="18580"/>
                  </a:cubicBezTo>
                  <a:cubicBezTo>
                    <a:pt x="5772" y="19314"/>
                    <a:pt x="6339" y="20448"/>
                    <a:pt x="6339" y="21683"/>
                  </a:cubicBezTo>
                  <a:cubicBezTo>
                    <a:pt x="6462" y="21720"/>
                    <a:pt x="6586" y="21737"/>
                    <a:pt x="6708" y="21737"/>
                  </a:cubicBezTo>
                  <a:cubicBezTo>
                    <a:pt x="7247" y="21737"/>
                    <a:pt x="7743" y="21393"/>
                    <a:pt x="7907" y="20849"/>
                  </a:cubicBezTo>
                  <a:cubicBezTo>
                    <a:pt x="8440" y="19681"/>
                    <a:pt x="12143" y="10508"/>
                    <a:pt x="12143" y="10508"/>
                  </a:cubicBezTo>
                  <a:cubicBezTo>
                    <a:pt x="14178" y="5805"/>
                    <a:pt x="13144" y="1301"/>
                    <a:pt x="121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8"/>
            <p:cNvSpPr/>
            <p:nvPr/>
          </p:nvSpPr>
          <p:spPr>
            <a:xfrm>
              <a:off x="1236788" y="2307622"/>
              <a:ext cx="129276" cy="108557"/>
            </a:xfrm>
            <a:custGeom>
              <a:avLst/>
              <a:gdLst/>
              <a:ahLst/>
              <a:cxnLst/>
              <a:rect l="l" t="t" r="r" b="b"/>
              <a:pathLst>
                <a:path w="6539" h="5491" extrusionOk="0">
                  <a:moveTo>
                    <a:pt x="2289" y="0"/>
                  </a:moveTo>
                  <a:cubicBezTo>
                    <a:pt x="1785" y="0"/>
                    <a:pt x="1288" y="107"/>
                    <a:pt x="835" y="320"/>
                  </a:cubicBezTo>
                  <a:cubicBezTo>
                    <a:pt x="434" y="654"/>
                    <a:pt x="1" y="1054"/>
                    <a:pt x="67" y="1288"/>
                  </a:cubicBezTo>
                  <a:lnTo>
                    <a:pt x="334" y="1087"/>
                  </a:lnTo>
                  <a:cubicBezTo>
                    <a:pt x="334" y="1087"/>
                    <a:pt x="548" y="997"/>
                    <a:pt x="940" y="997"/>
                  </a:cubicBezTo>
                  <a:cubicBezTo>
                    <a:pt x="1530" y="997"/>
                    <a:pt x="2522" y="1201"/>
                    <a:pt x="3803" y="2222"/>
                  </a:cubicBezTo>
                  <a:cubicBezTo>
                    <a:pt x="4771" y="2989"/>
                    <a:pt x="5304" y="4223"/>
                    <a:pt x="5138" y="5491"/>
                  </a:cubicBezTo>
                  <a:cubicBezTo>
                    <a:pt x="5671" y="5457"/>
                    <a:pt x="6372" y="4590"/>
                    <a:pt x="6372" y="4590"/>
                  </a:cubicBezTo>
                  <a:cubicBezTo>
                    <a:pt x="6539" y="3923"/>
                    <a:pt x="6472" y="3256"/>
                    <a:pt x="6238" y="2622"/>
                  </a:cubicBezTo>
                  <a:cubicBezTo>
                    <a:pt x="5805" y="1388"/>
                    <a:pt x="4370" y="287"/>
                    <a:pt x="2669" y="20"/>
                  </a:cubicBezTo>
                  <a:cubicBezTo>
                    <a:pt x="2542" y="7"/>
                    <a:pt x="2416" y="0"/>
                    <a:pt x="22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58"/>
            <p:cNvSpPr/>
            <p:nvPr/>
          </p:nvSpPr>
          <p:spPr>
            <a:xfrm>
              <a:off x="959799" y="2346926"/>
              <a:ext cx="809186" cy="597014"/>
            </a:xfrm>
            <a:custGeom>
              <a:avLst/>
              <a:gdLst/>
              <a:ahLst/>
              <a:cxnLst/>
              <a:rect l="l" t="t" r="r" b="b"/>
              <a:pathLst>
                <a:path w="40930" h="30198" extrusionOk="0">
                  <a:moveTo>
                    <a:pt x="35960" y="0"/>
                  </a:moveTo>
                  <a:lnTo>
                    <a:pt x="134" y="7706"/>
                  </a:lnTo>
                  <a:cubicBezTo>
                    <a:pt x="67" y="7706"/>
                    <a:pt x="1" y="7806"/>
                    <a:pt x="34" y="7872"/>
                  </a:cubicBezTo>
                  <a:lnTo>
                    <a:pt x="4804" y="30088"/>
                  </a:lnTo>
                  <a:cubicBezTo>
                    <a:pt x="4831" y="30143"/>
                    <a:pt x="4881" y="30197"/>
                    <a:pt x="4952" y="30197"/>
                  </a:cubicBezTo>
                  <a:cubicBezTo>
                    <a:pt x="4969" y="30197"/>
                    <a:pt x="4986" y="30195"/>
                    <a:pt x="5004" y="30188"/>
                  </a:cubicBezTo>
                  <a:lnTo>
                    <a:pt x="40796" y="22516"/>
                  </a:lnTo>
                  <a:cubicBezTo>
                    <a:pt x="40863" y="22483"/>
                    <a:pt x="40930" y="22416"/>
                    <a:pt x="40896" y="22316"/>
                  </a:cubicBezTo>
                  <a:lnTo>
                    <a:pt x="36126" y="134"/>
                  </a:lnTo>
                  <a:cubicBezTo>
                    <a:pt x="36126" y="33"/>
                    <a:pt x="36026" y="0"/>
                    <a:pt x="359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58"/>
            <p:cNvSpPr/>
            <p:nvPr/>
          </p:nvSpPr>
          <p:spPr>
            <a:xfrm>
              <a:off x="955845" y="2342695"/>
              <a:ext cx="817094" cy="605021"/>
            </a:xfrm>
            <a:custGeom>
              <a:avLst/>
              <a:gdLst/>
              <a:ahLst/>
              <a:cxnLst/>
              <a:rect l="l" t="t" r="r" b="b"/>
              <a:pathLst>
                <a:path w="41330" h="30603" extrusionOk="0">
                  <a:moveTo>
                    <a:pt x="36160" y="414"/>
                  </a:moveTo>
                  <a:lnTo>
                    <a:pt x="40896" y="22530"/>
                  </a:lnTo>
                  <a:lnTo>
                    <a:pt x="5204" y="30202"/>
                  </a:lnTo>
                  <a:lnTo>
                    <a:pt x="434" y="8120"/>
                  </a:lnTo>
                  <a:lnTo>
                    <a:pt x="36160" y="414"/>
                  </a:lnTo>
                  <a:close/>
                  <a:moveTo>
                    <a:pt x="36186" y="1"/>
                  </a:moveTo>
                  <a:cubicBezTo>
                    <a:pt x="36164" y="1"/>
                    <a:pt x="36144" y="5"/>
                    <a:pt x="36126" y="14"/>
                  </a:cubicBezTo>
                  <a:lnTo>
                    <a:pt x="301" y="7719"/>
                  </a:lnTo>
                  <a:cubicBezTo>
                    <a:pt x="101" y="7753"/>
                    <a:pt x="0" y="7953"/>
                    <a:pt x="34" y="8153"/>
                  </a:cubicBezTo>
                  <a:lnTo>
                    <a:pt x="4804" y="30336"/>
                  </a:lnTo>
                  <a:cubicBezTo>
                    <a:pt x="4871" y="30502"/>
                    <a:pt x="5004" y="30603"/>
                    <a:pt x="5171" y="30603"/>
                  </a:cubicBezTo>
                  <a:lnTo>
                    <a:pt x="5238" y="30603"/>
                  </a:lnTo>
                  <a:lnTo>
                    <a:pt x="41030" y="22897"/>
                  </a:lnTo>
                  <a:cubicBezTo>
                    <a:pt x="41130" y="22897"/>
                    <a:pt x="41197" y="22830"/>
                    <a:pt x="41263" y="22764"/>
                  </a:cubicBezTo>
                  <a:cubicBezTo>
                    <a:pt x="41297" y="22664"/>
                    <a:pt x="41330" y="22597"/>
                    <a:pt x="41297" y="22497"/>
                  </a:cubicBezTo>
                  <a:lnTo>
                    <a:pt x="36527" y="281"/>
                  </a:lnTo>
                  <a:cubicBezTo>
                    <a:pt x="36493" y="181"/>
                    <a:pt x="36460" y="114"/>
                    <a:pt x="36360" y="81"/>
                  </a:cubicBezTo>
                  <a:cubicBezTo>
                    <a:pt x="36311" y="32"/>
                    <a:pt x="36244" y="1"/>
                    <a:pt x="361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8"/>
            <p:cNvSpPr/>
            <p:nvPr/>
          </p:nvSpPr>
          <p:spPr>
            <a:xfrm>
              <a:off x="1129294" y="2464167"/>
              <a:ext cx="439250" cy="364480"/>
            </a:xfrm>
            <a:custGeom>
              <a:avLst/>
              <a:gdLst/>
              <a:ahLst/>
              <a:cxnLst/>
              <a:rect l="l" t="t" r="r" b="b"/>
              <a:pathLst>
                <a:path w="22218" h="18436" extrusionOk="0">
                  <a:moveTo>
                    <a:pt x="11905" y="1580"/>
                  </a:moveTo>
                  <a:cubicBezTo>
                    <a:pt x="15441" y="1580"/>
                    <a:pt x="18562" y="4062"/>
                    <a:pt x="19348" y="7580"/>
                  </a:cubicBezTo>
                  <a:lnTo>
                    <a:pt x="19348" y="7613"/>
                  </a:lnTo>
                  <a:cubicBezTo>
                    <a:pt x="19648" y="9014"/>
                    <a:pt x="19548" y="10515"/>
                    <a:pt x="19014" y="11850"/>
                  </a:cubicBezTo>
                  <a:lnTo>
                    <a:pt x="12543" y="7646"/>
                  </a:lnTo>
                  <a:lnTo>
                    <a:pt x="11242" y="1609"/>
                  </a:lnTo>
                  <a:cubicBezTo>
                    <a:pt x="11464" y="1589"/>
                    <a:pt x="11685" y="1580"/>
                    <a:pt x="11905" y="1580"/>
                  </a:cubicBezTo>
                  <a:close/>
                  <a:moveTo>
                    <a:pt x="9407" y="2009"/>
                  </a:moveTo>
                  <a:lnTo>
                    <a:pt x="10708" y="8080"/>
                  </a:lnTo>
                  <a:lnTo>
                    <a:pt x="6538" y="14551"/>
                  </a:lnTo>
                  <a:cubicBezTo>
                    <a:pt x="2569" y="10582"/>
                    <a:pt x="4137" y="3844"/>
                    <a:pt x="9407" y="2009"/>
                  </a:cubicBezTo>
                  <a:close/>
                  <a:moveTo>
                    <a:pt x="13076" y="10148"/>
                  </a:moveTo>
                  <a:lnTo>
                    <a:pt x="18180" y="13451"/>
                  </a:lnTo>
                  <a:cubicBezTo>
                    <a:pt x="17279" y="14818"/>
                    <a:pt x="15945" y="15852"/>
                    <a:pt x="14411" y="16386"/>
                  </a:cubicBezTo>
                  <a:lnTo>
                    <a:pt x="13076" y="10148"/>
                  </a:lnTo>
                  <a:close/>
                  <a:moveTo>
                    <a:pt x="11242" y="10515"/>
                  </a:moveTo>
                  <a:lnTo>
                    <a:pt x="12576" y="16786"/>
                  </a:lnTo>
                  <a:cubicBezTo>
                    <a:pt x="12370" y="16803"/>
                    <a:pt x="12164" y="16812"/>
                    <a:pt x="11959" y="16812"/>
                  </a:cubicBezTo>
                  <a:cubicBezTo>
                    <a:pt x="10533" y="16812"/>
                    <a:pt x="9130" y="16410"/>
                    <a:pt x="7906" y="15652"/>
                  </a:cubicBezTo>
                  <a:lnTo>
                    <a:pt x="11242" y="10515"/>
                  </a:lnTo>
                  <a:close/>
                  <a:moveTo>
                    <a:pt x="11914" y="1"/>
                  </a:moveTo>
                  <a:cubicBezTo>
                    <a:pt x="11274" y="1"/>
                    <a:pt x="10625" y="68"/>
                    <a:pt x="9974" y="208"/>
                  </a:cubicBezTo>
                  <a:cubicBezTo>
                    <a:pt x="1935" y="1909"/>
                    <a:pt x="0" y="12450"/>
                    <a:pt x="6872" y="16920"/>
                  </a:cubicBezTo>
                  <a:cubicBezTo>
                    <a:pt x="8490" y="17967"/>
                    <a:pt x="10215" y="18436"/>
                    <a:pt x="11885" y="18436"/>
                  </a:cubicBezTo>
                  <a:cubicBezTo>
                    <a:pt x="17341" y="18436"/>
                    <a:pt x="22218" y="13435"/>
                    <a:pt x="20915" y="7280"/>
                  </a:cubicBezTo>
                  <a:cubicBezTo>
                    <a:pt x="19988" y="2960"/>
                    <a:pt x="16162" y="1"/>
                    <a:pt x="119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8"/>
            <p:cNvSpPr/>
            <p:nvPr/>
          </p:nvSpPr>
          <p:spPr>
            <a:xfrm>
              <a:off x="1012568" y="2423598"/>
              <a:ext cx="161580" cy="145744"/>
            </a:xfrm>
            <a:custGeom>
              <a:avLst/>
              <a:gdLst/>
              <a:ahLst/>
              <a:cxnLst/>
              <a:rect l="l" t="t" r="r" b="b"/>
              <a:pathLst>
                <a:path w="8173" h="7372" extrusionOk="0">
                  <a:moveTo>
                    <a:pt x="5291" y="0"/>
                  </a:moveTo>
                  <a:cubicBezTo>
                    <a:pt x="5032" y="0"/>
                    <a:pt x="4772" y="82"/>
                    <a:pt x="4570" y="258"/>
                  </a:cubicBezTo>
                  <a:lnTo>
                    <a:pt x="4503" y="292"/>
                  </a:lnTo>
                  <a:cubicBezTo>
                    <a:pt x="4437" y="392"/>
                    <a:pt x="4370" y="459"/>
                    <a:pt x="4270" y="525"/>
                  </a:cubicBezTo>
                  <a:cubicBezTo>
                    <a:pt x="4153" y="559"/>
                    <a:pt x="4036" y="575"/>
                    <a:pt x="3920" y="575"/>
                  </a:cubicBezTo>
                  <a:cubicBezTo>
                    <a:pt x="3803" y="575"/>
                    <a:pt x="3686" y="559"/>
                    <a:pt x="3569" y="525"/>
                  </a:cubicBezTo>
                  <a:cubicBezTo>
                    <a:pt x="3336" y="492"/>
                    <a:pt x="3069" y="492"/>
                    <a:pt x="2836" y="492"/>
                  </a:cubicBezTo>
                  <a:cubicBezTo>
                    <a:pt x="2801" y="488"/>
                    <a:pt x="2767" y="486"/>
                    <a:pt x="2732" y="486"/>
                  </a:cubicBezTo>
                  <a:cubicBezTo>
                    <a:pt x="2501" y="486"/>
                    <a:pt x="2276" y="580"/>
                    <a:pt x="2102" y="725"/>
                  </a:cubicBezTo>
                  <a:cubicBezTo>
                    <a:pt x="2002" y="825"/>
                    <a:pt x="1902" y="926"/>
                    <a:pt x="1835" y="1059"/>
                  </a:cubicBezTo>
                  <a:cubicBezTo>
                    <a:pt x="1401" y="1493"/>
                    <a:pt x="634" y="1426"/>
                    <a:pt x="267" y="1893"/>
                  </a:cubicBezTo>
                  <a:cubicBezTo>
                    <a:pt x="67" y="2193"/>
                    <a:pt x="0" y="2560"/>
                    <a:pt x="67" y="2927"/>
                  </a:cubicBezTo>
                  <a:lnTo>
                    <a:pt x="134" y="5395"/>
                  </a:lnTo>
                  <a:cubicBezTo>
                    <a:pt x="134" y="5529"/>
                    <a:pt x="134" y="5662"/>
                    <a:pt x="200" y="5796"/>
                  </a:cubicBezTo>
                  <a:cubicBezTo>
                    <a:pt x="300" y="5962"/>
                    <a:pt x="400" y="6096"/>
                    <a:pt x="567" y="6163"/>
                  </a:cubicBezTo>
                  <a:cubicBezTo>
                    <a:pt x="1068" y="6596"/>
                    <a:pt x="1635" y="6930"/>
                    <a:pt x="2235" y="7197"/>
                  </a:cubicBezTo>
                  <a:cubicBezTo>
                    <a:pt x="2485" y="7313"/>
                    <a:pt x="2744" y="7372"/>
                    <a:pt x="2998" y="7372"/>
                  </a:cubicBezTo>
                  <a:cubicBezTo>
                    <a:pt x="3252" y="7372"/>
                    <a:pt x="3503" y="7313"/>
                    <a:pt x="3736" y="7197"/>
                  </a:cubicBezTo>
                  <a:cubicBezTo>
                    <a:pt x="3836" y="7130"/>
                    <a:pt x="3936" y="7097"/>
                    <a:pt x="4070" y="7030"/>
                  </a:cubicBezTo>
                  <a:cubicBezTo>
                    <a:pt x="4237" y="6963"/>
                    <a:pt x="4403" y="6963"/>
                    <a:pt x="4570" y="6963"/>
                  </a:cubicBezTo>
                  <a:cubicBezTo>
                    <a:pt x="4624" y="6969"/>
                    <a:pt x="4677" y="6971"/>
                    <a:pt x="4730" y="6971"/>
                  </a:cubicBezTo>
                  <a:cubicBezTo>
                    <a:pt x="5000" y="6971"/>
                    <a:pt x="5247" y="6897"/>
                    <a:pt x="5471" y="6730"/>
                  </a:cubicBezTo>
                  <a:cubicBezTo>
                    <a:pt x="5571" y="6630"/>
                    <a:pt x="5671" y="6496"/>
                    <a:pt x="5771" y="6363"/>
                  </a:cubicBezTo>
                  <a:cubicBezTo>
                    <a:pt x="6038" y="6029"/>
                    <a:pt x="6471" y="6263"/>
                    <a:pt x="6838" y="6063"/>
                  </a:cubicBezTo>
                  <a:cubicBezTo>
                    <a:pt x="7205" y="5929"/>
                    <a:pt x="7372" y="5495"/>
                    <a:pt x="7172" y="5162"/>
                  </a:cubicBezTo>
                  <a:cubicBezTo>
                    <a:pt x="5871" y="2627"/>
                    <a:pt x="5971" y="1826"/>
                    <a:pt x="5971" y="1826"/>
                  </a:cubicBezTo>
                  <a:lnTo>
                    <a:pt x="8173" y="1326"/>
                  </a:lnTo>
                  <a:cubicBezTo>
                    <a:pt x="8139" y="1126"/>
                    <a:pt x="7539" y="825"/>
                    <a:pt x="7472" y="792"/>
                  </a:cubicBezTo>
                  <a:cubicBezTo>
                    <a:pt x="7205" y="625"/>
                    <a:pt x="6905" y="492"/>
                    <a:pt x="6572" y="392"/>
                  </a:cubicBezTo>
                  <a:cubicBezTo>
                    <a:pt x="6238" y="225"/>
                    <a:pt x="5904" y="125"/>
                    <a:pt x="5537" y="25"/>
                  </a:cubicBezTo>
                  <a:cubicBezTo>
                    <a:pt x="5456" y="9"/>
                    <a:pt x="5374" y="0"/>
                    <a:pt x="5291" y="0"/>
                  </a:cubicBezTo>
                  <a:close/>
                </a:path>
              </a:pathLst>
            </a:custGeom>
            <a:solidFill>
              <a:srgbClr val="C88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14F9007-16EE-4FE0-BC28-E93B29AF9CCA}"/>
              </a:ext>
            </a:extLst>
          </p:cNvPr>
          <p:cNvSpPr txBox="1"/>
          <p:nvPr/>
        </p:nvSpPr>
        <p:spPr>
          <a:xfrm rot="120000" flipH="1">
            <a:off x="2738790" y="1117469"/>
            <a:ext cx="1209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  <a:latin typeface="Rajdhani" panose="020B0604020202020204" charset="0"/>
                <a:cs typeface="Rajdhani" panose="020B0604020202020204" charset="0"/>
              </a:rPr>
              <a:t>Everyone</a:t>
            </a:r>
            <a:r>
              <a:rPr lang="en-US" dirty="0">
                <a:solidFill>
                  <a:schemeClr val="accent5"/>
                </a:solidFill>
                <a:latin typeface="Raavi" panose="020B0502040204020203" pitchFamily="34" charset="0"/>
                <a:cs typeface="Raavi" panose="020B0502040204020203" pitchFamily="34" charset="0"/>
              </a:rPr>
              <a:t> </a:t>
            </a:r>
            <a:endParaRPr lang="en-IN" dirty="0">
              <a:solidFill>
                <a:schemeClr val="accent5"/>
              </a:solidFill>
              <a:latin typeface="Raavi" panose="020B0502040204020203" pitchFamily="34" charset="0"/>
              <a:cs typeface="Raav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3941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ocial Studies Subject for Elementary - 3rd Grade: Civics &amp; Government by Slidesgo">
  <a:themeElements>
    <a:clrScheme name="Simple Light">
      <a:dk1>
        <a:srgbClr val="202020"/>
      </a:dk1>
      <a:lt1>
        <a:srgbClr val="BA68C8"/>
      </a:lt1>
      <a:dk2>
        <a:srgbClr val="240E88"/>
      </a:dk2>
      <a:lt2>
        <a:srgbClr val="FFFFFF"/>
      </a:lt2>
      <a:accent1>
        <a:srgbClr val="F28F8F"/>
      </a:accent1>
      <a:accent2>
        <a:srgbClr val="FFBDA7"/>
      </a:accent2>
      <a:accent3>
        <a:srgbClr val="7E278D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372</Words>
  <Application>Microsoft Office PowerPoint</Application>
  <PresentationFormat>On-screen Show (16:9)</PresentationFormat>
  <Paragraphs>25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Caveat</vt:lpstr>
      <vt:lpstr>Raavi</vt:lpstr>
      <vt:lpstr>Rajdhani</vt:lpstr>
      <vt:lpstr>Mukta</vt:lpstr>
      <vt:lpstr>Josefin Slab</vt:lpstr>
      <vt:lpstr>Arial</vt:lpstr>
      <vt:lpstr>Söhne</vt:lpstr>
      <vt:lpstr>Social Studies Subject for Elementary - 3rd Grade: Civics &amp; Government by Slidesgo</vt:lpstr>
      <vt:lpstr>Ethics Morals Laws</vt:lpstr>
      <vt:lpstr>Ethics </vt:lpstr>
      <vt:lpstr>PowerPoint Presentation</vt:lpstr>
      <vt:lpstr>PowerPoint Presentation</vt:lpstr>
      <vt:lpstr>How Ethics, Morals, and Laws are connected to each other </vt:lpstr>
      <vt:lpstr>PowerPoint Presentation</vt:lpstr>
      <vt:lpstr>Thank 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Civics &amp; Government Social Studies Subject for Elementary</dc:title>
  <dc:creator>Raja</dc:creator>
  <cp:lastModifiedBy>RAJA SAHA</cp:lastModifiedBy>
  <cp:revision>12</cp:revision>
  <dcterms:modified xsi:type="dcterms:W3CDTF">2023-03-06T04:19:36Z</dcterms:modified>
</cp:coreProperties>
</file>