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58" r:id="rId3"/>
    <p:sldId id="270" r:id="rId4"/>
    <p:sldId id="266" r:id="rId5"/>
    <p:sldId id="292" r:id="rId6"/>
    <p:sldId id="344" r:id="rId7"/>
    <p:sldId id="279" r:id="rId8"/>
    <p:sldId id="283" r:id="rId9"/>
    <p:sldId id="311" r:id="rId10"/>
    <p:sldId id="321" r:id="rId11"/>
    <p:sldId id="346" r:id="rId12"/>
    <p:sldId id="347" r:id="rId1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Squada One" panose="020B0604020202020204" charset="0"/>
      <p:regular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PT" id="{FE09A0B2-946B-4226-AC92-EE5FE4ECA735}">
          <p14:sldIdLst>
            <p14:sldId id="256"/>
            <p14:sldId id="258"/>
            <p14:sldId id="270"/>
            <p14:sldId id="266"/>
            <p14:sldId id="292"/>
            <p14:sldId id="344"/>
            <p14:sldId id="279"/>
            <p14:sldId id="283"/>
            <p14:sldId id="311"/>
            <p14:sldId id="321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9d22b0d907_0_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9d22b0d907_0_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65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70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a39e48574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a39e48574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a39e48574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a39e48574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2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a39e48574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a39e48574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a39e48574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a39e48574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50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2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3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4" r:id="rId11"/>
    <p:sldLayoutId id="2147483667" r:id="rId12"/>
    <p:sldLayoutId id="2147483674" r:id="rId13"/>
    <p:sldLayoutId id="214748367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login?next=%2Fthings%2Fa5bwKKbkE6X-air-pollution-monitoring-system-%2Feditel%3Fsharecode%3DypNLsD0HHNqXYOHf8eA4PA6rxlQWi83iszt0K8gEBq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sz="4800" dirty="0"/>
              <a:t>Air Pollution Monitoring </a:t>
            </a:r>
            <a:r>
              <a:rPr lang="en-IN" sz="4800" dirty="0" smtClean="0"/>
              <a:t>System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25"/>
          <p:cNvSpPr txBox="1">
            <a:spLocks noGrp="1"/>
          </p:cNvSpPr>
          <p:nvPr>
            <p:ph type="ctrTitle"/>
          </p:nvPr>
        </p:nvSpPr>
        <p:spPr>
          <a:xfrm flipH="1">
            <a:off x="540000" y="270513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1"/>
              </a:buClr>
              <a:buSzPts val="1100"/>
            </a:pPr>
            <a:r>
              <a:rPr lang="en-IN" dirty="0"/>
              <a:t>Code </a:t>
            </a:r>
            <a:endParaRPr dirty="0"/>
          </a:p>
        </p:txBody>
      </p:sp>
      <p:sp>
        <p:nvSpPr>
          <p:cNvPr id="7" name="Google Shape;1138;p115"/>
          <p:cNvSpPr txBox="1"/>
          <p:nvPr/>
        </p:nvSpPr>
        <p:spPr>
          <a:xfrm>
            <a:off x="971800" y="891426"/>
            <a:ext cx="8172200" cy="352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3" anchor="t" anchorCtr="0">
            <a:no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#include &lt;LiquidCrystal.h&gt;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LiquidCrystal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lcd(12, 11, 5, 4, 3, 2);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int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buzzer = 8;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int analogPin = A0;    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int sensorValue = 0;  </a:t>
            </a:r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endParaRPr lang="en-IN" sz="1200" dirty="0">
              <a:solidFill>
                <a:schemeClr val="bg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int bulb=13;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void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setup() {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pinMode(analogPin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, INPUT);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pinMode(buzzer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, OUTPUT);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pinMode(bulb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, OUTPUT);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lcd.begin(16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, 2);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lcd.print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("What is the air ??  ");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lcd.print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("quality today?");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Serial.begin(9600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lcd.display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}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void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loop() </a:t>
            </a:r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{  </a:t>
            </a:r>
            <a:endParaRPr lang="en-IN" sz="1200" dirty="0">
              <a:solidFill>
                <a:schemeClr val="bg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delay(1000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sensorValue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= analogRead(analogPin);     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Serial.print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("Air Quality in PPM = ");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Serial.println(sensorValue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);          </a:t>
            </a:r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</a:t>
            </a:r>
            <a:endParaRPr lang="en-IN" sz="1200" dirty="0">
              <a:solidFill>
                <a:schemeClr val="bg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lcd.clear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lcd.setCursor(0,0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lcd.print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("Air Quality: ");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lcd.print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(sensorValue</a:t>
            </a:r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); </a:t>
            </a:r>
            <a:endParaRPr lang="en-IN" sz="1200" dirty="0">
              <a:solidFill>
                <a:schemeClr val="bg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if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(sensorValue&lt;=500)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{</a:t>
            </a:r>
            <a:endParaRPr lang="en-IN" sz="1200" dirty="0">
              <a:solidFill>
                <a:schemeClr val="bg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Serial.print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("Fresh Air ");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Serial.print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("\r\n");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lcd.setCursor(0,1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lcd.print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("Fresh Air");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}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else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if( sensorValue&gt;=500 &amp;&amp; </a:t>
            </a:r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   sensorValue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&lt;=700 )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{</a:t>
            </a:r>
            <a:endParaRPr lang="en-IN" sz="1200" dirty="0">
              <a:solidFill>
                <a:schemeClr val="bg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Serial.print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("Poor Air");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Serial.print 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("\r\n");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lcd.setCursor(0,1</a:t>
            </a:r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lcd.print("Poor Air");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}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else if (sensorValue&gt;=700 )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{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Serial.print("Very Poor Air");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Serial.print ("\r\n");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lcd.setCursor(0,1);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lcd.print("Very Poor Air");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}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if (sensorValue &gt;650) {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 digitalWrite(buzzer, HIGH);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 digitalWrite(bulb, HIGH);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}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else {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 digitalWrite(buzzer, LOW);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 digitalWrite(bulb, LOW);</a:t>
            </a:r>
          </a:p>
          <a:p>
            <a:r>
              <a:rPr lang="en-IN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}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}</a:t>
            </a:r>
            <a:endParaRPr lang="en-IN" sz="1200" dirty="0">
              <a:solidFill>
                <a:schemeClr val="bg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Link To The Project </a:t>
            </a:r>
            <a:endParaRPr dirty="0"/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311700" y="1728900"/>
            <a:ext cx="43188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 smtClean="0">
                <a:hlinkClick r:id="rId3"/>
              </a:rPr>
              <a:t>  https://www.tinkercad.com/login?next=%2Fthings%2Fa5bwKKbkE6X-air-pollution-monitoring-system-%2Feditel%3Fsharecode%3DypNLsD0HHNqXYOHf8eA4PA6rxlQWi83iszt0K8gEBqc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1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smtClean="0"/>
              <a:t>Thank you !</a:t>
            </a:r>
            <a:endParaRPr dirty="0"/>
          </a:p>
        </p:txBody>
      </p:sp>
      <p:grpSp>
        <p:nvGrpSpPr>
          <p:cNvPr id="28" name="Group 27"/>
          <p:cNvGrpSpPr/>
          <p:nvPr/>
        </p:nvGrpSpPr>
        <p:grpSpPr>
          <a:xfrm>
            <a:off x="4807744" y="1427370"/>
            <a:ext cx="2560507" cy="2194083"/>
            <a:chOff x="4807744" y="1427370"/>
            <a:chExt cx="2560507" cy="2194083"/>
          </a:xfrm>
        </p:grpSpPr>
        <p:sp>
          <p:nvSpPr>
            <p:cNvPr id="6" name="Google Shape;618;p83"/>
            <p:cNvSpPr/>
            <p:nvPr/>
          </p:nvSpPr>
          <p:spPr>
            <a:xfrm rot="1800859">
              <a:off x="4807744" y="1427370"/>
              <a:ext cx="1308576" cy="1122790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65115" y="1427370"/>
              <a:ext cx="2203136" cy="2194083"/>
              <a:chOff x="5165115" y="1427370"/>
              <a:chExt cx="2203136" cy="2194083"/>
            </a:xfrm>
          </p:grpSpPr>
          <p:sp>
            <p:nvSpPr>
              <p:cNvPr id="16" name="Google Shape;618;p83"/>
              <p:cNvSpPr/>
              <p:nvPr/>
            </p:nvSpPr>
            <p:spPr>
              <a:xfrm rot="1800859">
                <a:off x="6059675" y="1427370"/>
                <a:ext cx="1308576" cy="1122790"/>
              </a:xfrm>
              <a:custGeom>
                <a:avLst/>
                <a:gdLst/>
                <a:ahLst/>
                <a:cxnLst/>
                <a:rect l="l" t="t" r="r" b="b"/>
                <a:pathLst>
                  <a:path w="32007" h="27692" extrusionOk="0">
                    <a:moveTo>
                      <a:pt x="8016" y="0"/>
                    </a:moveTo>
                    <a:lnTo>
                      <a:pt x="0" y="13846"/>
                    </a:lnTo>
                    <a:lnTo>
                      <a:pt x="8016" y="27692"/>
                    </a:lnTo>
                    <a:lnTo>
                      <a:pt x="23990" y="27692"/>
                    </a:lnTo>
                    <a:lnTo>
                      <a:pt x="32006" y="13846"/>
                    </a:lnTo>
                    <a:lnTo>
                      <a:pt x="239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5165115" y="1642298"/>
                <a:ext cx="1843969" cy="1979155"/>
                <a:chOff x="5165115" y="1642298"/>
                <a:chExt cx="1843969" cy="1979155"/>
              </a:xfrm>
            </p:grpSpPr>
            <p:sp>
              <p:nvSpPr>
                <p:cNvPr id="15" name="Google Shape;618;p83"/>
                <p:cNvSpPr/>
                <p:nvPr/>
              </p:nvSpPr>
              <p:spPr>
                <a:xfrm rot="1800859">
                  <a:off x="5438791" y="2498663"/>
                  <a:ext cx="1308576" cy="1122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7" h="27692" extrusionOk="0">
                      <a:moveTo>
                        <a:pt x="8016" y="0"/>
                      </a:moveTo>
                      <a:lnTo>
                        <a:pt x="0" y="13846"/>
                      </a:lnTo>
                      <a:lnTo>
                        <a:pt x="8016" y="27692"/>
                      </a:lnTo>
                      <a:lnTo>
                        <a:pt x="23990" y="27692"/>
                      </a:lnTo>
                      <a:lnTo>
                        <a:pt x="32006" y="13846"/>
                      </a:lnTo>
                      <a:lnTo>
                        <a:pt x="2399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39215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5165115" y="1642298"/>
                  <a:ext cx="1843969" cy="1733654"/>
                  <a:chOff x="5165115" y="1642298"/>
                  <a:chExt cx="1843969" cy="1733654"/>
                </a:xfrm>
              </p:grpSpPr>
              <p:grpSp>
                <p:nvGrpSpPr>
                  <p:cNvPr id="17" name="Google Shape;553;p74"/>
                  <p:cNvGrpSpPr/>
                  <p:nvPr/>
                </p:nvGrpSpPr>
                <p:grpSpPr>
                  <a:xfrm>
                    <a:off x="5822461" y="2718421"/>
                    <a:ext cx="524814" cy="657531"/>
                    <a:chOff x="-56774050" y="1904075"/>
                    <a:chExt cx="279625" cy="318225"/>
                  </a:xfrm>
                </p:grpSpPr>
                <p:sp>
                  <p:nvSpPr>
                    <p:cNvPr id="18" name="Google Shape;554;p74"/>
                    <p:cNvSpPr/>
                    <p:nvPr/>
                  </p:nvSpPr>
                  <p:spPr>
                    <a:xfrm>
                      <a:off x="-56671650" y="2135825"/>
                      <a:ext cx="72475" cy="28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9" h="1159" extrusionOk="0">
                          <a:moveTo>
                            <a:pt x="398" y="1"/>
                          </a:moveTo>
                          <a:cubicBezTo>
                            <a:pt x="307" y="1"/>
                            <a:pt x="221" y="40"/>
                            <a:pt x="158" y="119"/>
                          </a:cubicBezTo>
                          <a:cubicBezTo>
                            <a:pt x="0" y="276"/>
                            <a:pt x="0" y="497"/>
                            <a:pt x="158" y="623"/>
                          </a:cubicBezTo>
                          <a:cubicBezTo>
                            <a:pt x="504" y="970"/>
                            <a:pt x="977" y="1159"/>
                            <a:pt x="1449" y="1159"/>
                          </a:cubicBezTo>
                          <a:cubicBezTo>
                            <a:pt x="1922" y="1159"/>
                            <a:pt x="2426" y="970"/>
                            <a:pt x="2741" y="623"/>
                          </a:cubicBezTo>
                          <a:cubicBezTo>
                            <a:pt x="2899" y="465"/>
                            <a:pt x="2899" y="213"/>
                            <a:pt x="2741" y="119"/>
                          </a:cubicBezTo>
                          <a:cubicBezTo>
                            <a:pt x="2662" y="40"/>
                            <a:pt x="2568" y="1"/>
                            <a:pt x="2477" y="1"/>
                          </a:cubicBezTo>
                          <a:cubicBezTo>
                            <a:pt x="2387" y="1"/>
                            <a:pt x="2300" y="40"/>
                            <a:pt x="2237" y="119"/>
                          </a:cubicBezTo>
                          <a:cubicBezTo>
                            <a:pt x="2048" y="308"/>
                            <a:pt x="1733" y="434"/>
                            <a:pt x="1449" y="434"/>
                          </a:cubicBezTo>
                          <a:cubicBezTo>
                            <a:pt x="1134" y="434"/>
                            <a:pt x="851" y="308"/>
                            <a:pt x="662" y="119"/>
                          </a:cubicBezTo>
                          <a:cubicBezTo>
                            <a:pt x="583" y="40"/>
                            <a:pt x="488" y="1"/>
                            <a:pt x="398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" name="Google Shape;555;p74"/>
                    <p:cNvSpPr/>
                    <p:nvPr/>
                  </p:nvSpPr>
                  <p:spPr>
                    <a:xfrm>
                      <a:off x="-56774050" y="1904075"/>
                      <a:ext cx="279625" cy="318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85" h="12729" extrusionOk="0">
                          <a:moveTo>
                            <a:pt x="5545" y="757"/>
                          </a:moveTo>
                          <a:cubicBezTo>
                            <a:pt x="7278" y="757"/>
                            <a:pt x="8696" y="2048"/>
                            <a:pt x="8885" y="3750"/>
                          </a:cubicBezTo>
                          <a:lnTo>
                            <a:pt x="4789" y="3750"/>
                          </a:lnTo>
                          <a:cubicBezTo>
                            <a:pt x="3056" y="3750"/>
                            <a:pt x="1639" y="2395"/>
                            <a:pt x="1450" y="757"/>
                          </a:cubicBezTo>
                          <a:close/>
                          <a:moveTo>
                            <a:pt x="2710" y="3844"/>
                          </a:moveTo>
                          <a:cubicBezTo>
                            <a:pt x="3277" y="4254"/>
                            <a:pt x="4002" y="4506"/>
                            <a:pt x="4789" y="4506"/>
                          </a:cubicBezTo>
                          <a:lnTo>
                            <a:pt x="8885" y="4506"/>
                          </a:lnTo>
                          <a:lnTo>
                            <a:pt x="8885" y="5608"/>
                          </a:lnTo>
                          <a:cubicBezTo>
                            <a:pt x="8570" y="5356"/>
                            <a:pt x="8192" y="5230"/>
                            <a:pt x="7782" y="5230"/>
                          </a:cubicBezTo>
                          <a:cubicBezTo>
                            <a:pt x="6900" y="5230"/>
                            <a:pt x="6144" y="5860"/>
                            <a:pt x="5986" y="6742"/>
                          </a:cubicBezTo>
                          <a:lnTo>
                            <a:pt x="5167" y="6742"/>
                          </a:lnTo>
                          <a:cubicBezTo>
                            <a:pt x="5010" y="5860"/>
                            <a:pt x="4222" y="5230"/>
                            <a:pt x="3340" y="5230"/>
                          </a:cubicBezTo>
                          <a:cubicBezTo>
                            <a:pt x="2899" y="5230"/>
                            <a:pt x="2552" y="5388"/>
                            <a:pt x="2237" y="5608"/>
                          </a:cubicBezTo>
                          <a:cubicBezTo>
                            <a:pt x="2237" y="4978"/>
                            <a:pt x="2395" y="4380"/>
                            <a:pt x="2710" y="3844"/>
                          </a:cubicBezTo>
                          <a:close/>
                          <a:moveTo>
                            <a:pt x="1450" y="5986"/>
                          </a:moveTo>
                          <a:lnTo>
                            <a:pt x="1450" y="7467"/>
                          </a:lnTo>
                          <a:cubicBezTo>
                            <a:pt x="1432" y="7468"/>
                            <a:pt x="1415" y="7469"/>
                            <a:pt x="1398" y="7469"/>
                          </a:cubicBezTo>
                          <a:cubicBezTo>
                            <a:pt x="984" y="7469"/>
                            <a:pt x="694" y="7106"/>
                            <a:pt x="694" y="6742"/>
                          </a:cubicBezTo>
                          <a:cubicBezTo>
                            <a:pt x="694" y="6333"/>
                            <a:pt x="1009" y="5986"/>
                            <a:pt x="1450" y="5986"/>
                          </a:cubicBezTo>
                          <a:close/>
                          <a:moveTo>
                            <a:pt x="9641" y="5986"/>
                          </a:moveTo>
                          <a:cubicBezTo>
                            <a:pt x="10051" y="5986"/>
                            <a:pt x="10397" y="6301"/>
                            <a:pt x="10397" y="6742"/>
                          </a:cubicBezTo>
                          <a:cubicBezTo>
                            <a:pt x="10397" y="7184"/>
                            <a:pt x="10051" y="7499"/>
                            <a:pt x="9641" y="7499"/>
                          </a:cubicBezTo>
                          <a:lnTo>
                            <a:pt x="9641" y="5986"/>
                          </a:lnTo>
                          <a:close/>
                          <a:moveTo>
                            <a:pt x="3309" y="5986"/>
                          </a:moveTo>
                          <a:cubicBezTo>
                            <a:pt x="3939" y="5986"/>
                            <a:pt x="4411" y="6490"/>
                            <a:pt x="4411" y="7089"/>
                          </a:cubicBezTo>
                          <a:cubicBezTo>
                            <a:pt x="4411" y="7719"/>
                            <a:pt x="3907" y="8192"/>
                            <a:pt x="3309" y="8192"/>
                          </a:cubicBezTo>
                          <a:cubicBezTo>
                            <a:pt x="2678" y="8192"/>
                            <a:pt x="2206" y="7688"/>
                            <a:pt x="2206" y="7089"/>
                          </a:cubicBezTo>
                          <a:cubicBezTo>
                            <a:pt x="2206" y="6459"/>
                            <a:pt x="2710" y="5986"/>
                            <a:pt x="3309" y="5986"/>
                          </a:cubicBezTo>
                          <a:close/>
                          <a:moveTo>
                            <a:pt x="7782" y="6018"/>
                          </a:moveTo>
                          <a:cubicBezTo>
                            <a:pt x="8412" y="6018"/>
                            <a:pt x="8885" y="6553"/>
                            <a:pt x="8885" y="7121"/>
                          </a:cubicBezTo>
                          <a:cubicBezTo>
                            <a:pt x="8885" y="7719"/>
                            <a:pt x="8381" y="8223"/>
                            <a:pt x="7782" y="8223"/>
                          </a:cubicBezTo>
                          <a:cubicBezTo>
                            <a:pt x="7152" y="8223"/>
                            <a:pt x="6680" y="7719"/>
                            <a:pt x="6680" y="7121"/>
                          </a:cubicBezTo>
                          <a:cubicBezTo>
                            <a:pt x="6680" y="6490"/>
                            <a:pt x="7215" y="6018"/>
                            <a:pt x="7782" y="6018"/>
                          </a:cubicBezTo>
                          <a:close/>
                          <a:moveTo>
                            <a:pt x="5955" y="7436"/>
                          </a:moveTo>
                          <a:cubicBezTo>
                            <a:pt x="6112" y="8318"/>
                            <a:pt x="6900" y="8948"/>
                            <a:pt x="7751" y="8948"/>
                          </a:cubicBezTo>
                          <a:cubicBezTo>
                            <a:pt x="8192" y="8948"/>
                            <a:pt x="8538" y="8790"/>
                            <a:pt x="8853" y="8601"/>
                          </a:cubicBezTo>
                          <a:lnTo>
                            <a:pt x="8853" y="8601"/>
                          </a:lnTo>
                          <a:cubicBezTo>
                            <a:pt x="8885" y="10334"/>
                            <a:pt x="7593" y="11783"/>
                            <a:pt x="5892" y="11941"/>
                          </a:cubicBezTo>
                          <a:lnTo>
                            <a:pt x="5892" y="11594"/>
                          </a:lnTo>
                          <a:cubicBezTo>
                            <a:pt x="5892" y="11374"/>
                            <a:pt x="5734" y="11216"/>
                            <a:pt x="5545" y="11216"/>
                          </a:cubicBezTo>
                          <a:cubicBezTo>
                            <a:pt x="5356" y="11216"/>
                            <a:pt x="5199" y="11374"/>
                            <a:pt x="5199" y="11594"/>
                          </a:cubicBezTo>
                          <a:lnTo>
                            <a:pt x="5199" y="11941"/>
                          </a:lnTo>
                          <a:cubicBezTo>
                            <a:pt x="3498" y="11752"/>
                            <a:pt x="2206" y="10334"/>
                            <a:pt x="2206" y="8601"/>
                          </a:cubicBezTo>
                          <a:lnTo>
                            <a:pt x="2206" y="8601"/>
                          </a:lnTo>
                          <a:cubicBezTo>
                            <a:pt x="2521" y="8822"/>
                            <a:pt x="2899" y="8948"/>
                            <a:pt x="3309" y="8948"/>
                          </a:cubicBezTo>
                          <a:cubicBezTo>
                            <a:pt x="4222" y="8948"/>
                            <a:pt x="4947" y="8318"/>
                            <a:pt x="5136" y="7436"/>
                          </a:cubicBezTo>
                          <a:close/>
                          <a:moveTo>
                            <a:pt x="1072" y="0"/>
                          </a:moveTo>
                          <a:cubicBezTo>
                            <a:pt x="851" y="0"/>
                            <a:pt x="725" y="158"/>
                            <a:pt x="725" y="347"/>
                          </a:cubicBezTo>
                          <a:cubicBezTo>
                            <a:pt x="725" y="1576"/>
                            <a:pt x="1229" y="2678"/>
                            <a:pt x="2080" y="3434"/>
                          </a:cubicBezTo>
                          <a:cubicBezTo>
                            <a:pt x="1733" y="3970"/>
                            <a:pt x="1544" y="4569"/>
                            <a:pt x="1513" y="5230"/>
                          </a:cubicBezTo>
                          <a:cubicBezTo>
                            <a:pt x="662" y="5230"/>
                            <a:pt x="0" y="5923"/>
                            <a:pt x="0" y="6742"/>
                          </a:cubicBezTo>
                          <a:cubicBezTo>
                            <a:pt x="0" y="7562"/>
                            <a:pt x="662" y="8223"/>
                            <a:pt x="1513" y="8223"/>
                          </a:cubicBezTo>
                          <a:lnTo>
                            <a:pt x="1513" y="8601"/>
                          </a:lnTo>
                          <a:cubicBezTo>
                            <a:pt x="1513" y="10870"/>
                            <a:pt x="3340" y="12728"/>
                            <a:pt x="5577" y="12728"/>
                          </a:cubicBezTo>
                          <a:cubicBezTo>
                            <a:pt x="7845" y="12728"/>
                            <a:pt x="9673" y="10870"/>
                            <a:pt x="9673" y="8601"/>
                          </a:cubicBezTo>
                          <a:lnTo>
                            <a:pt x="9673" y="8223"/>
                          </a:lnTo>
                          <a:cubicBezTo>
                            <a:pt x="10523" y="8223"/>
                            <a:pt x="11185" y="7562"/>
                            <a:pt x="11185" y="6742"/>
                          </a:cubicBezTo>
                          <a:cubicBezTo>
                            <a:pt x="11153" y="5923"/>
                            <a:pt x="10460" y="5230"/>
                            <a:pt x="9641" y="5230"/>
                          </a:cubicBezTo>
                          <a:lnTo>
                            <a:pt x="9641" y="4128"/>
                          </a:lnTo>
                          <a:cubicBezTo>
                            <a:pt x="9641" y="1859"/>
                            <a:pt x="7782" y="0"/>
                            <a:pt x="554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" name="Google Shape;5700;p138"/>
                  <p:cNvGrpSpPr/>
                  <p:nvPr/>
                </p:nvGrpSpPr>
                <p:grpSpPr>
                  <a:xfrm>
                    <a:off x="5165115" y="1642298"/>
                    <a:ext cx="540755" cy="653862"/>
                    <a:chOff x="-57172600" y="2686375"/>
                    <a:chExt cx="289100" cy="318825"/>
                  </a:xfrm>
                  <a:solidFill>
                    <a:schemeClr val="bg1"/>
                  </a:solidFill>
                </p:grpSpPr>
                <p:sp>
                  <p:nvSpPr>
                    <p:cNvPr id="21" name="Google Shape;5701;p138"/>
                    <p:cNvSpPr/>
                    <p:nvPr/>
                  </p:nvSpPr>
                  <p:spPr>
                    <a:xfrm>
                      <a:off x="-57063900" y="2937625"/>
                      <a:ext cx="73275" cy="29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31" h="1190" extrusionOk="0">
                          <a:moveTo>
                            <a:pt x="414" y="1"/>
                          </a:moveTo>
                          <a:cubicBezTo>
                            <a:pt x="316" y="1"/>
                            <a:pt x="221" y="40"/>
                            <a:pt x="158" y="119"/>
                          </a:cubicBezTo>
                          <a:cubicBezTo>
                            <a:pt x="1" y="276"/>
                            <a:pt x="1" y="528"/>
                            <a:pt x="158" y="654"/>
                          </a:cubicBezTo>
                          <a:cubicBezTo>
                            <a:pt x="536" y="1001"/>
                            <a:pt x="1009" y="1190"/>
                            <a:pt x="1481" y="1190"/>
                          </a:cubicBezTo>
                          <a:cubicBezTo>
                            <a:pt x="1954" y="1190"/>
                            <a:pt x="2458" y="1001"/>
                            <a:pt x="2773" y="654"/>
                          </a:cubicBezTo>
                          <a:cubicBezTo>
                            <a:pt x="2931" y="497"/>
                            <a:pt x="2931" y="245"/>
                            <a:pt x="2773" y="119"/>
                          </a:cubicBezTo>
                          <a:cubicBezTo>
                            <a:pt x="2710" y="72"/>
                            <a:pt x="2623" y="48"/>
                            <a:pt x="2533" y="48"/>
                          </a:cubicBezTo>
                          <a:cubicBezTo>
                            <a:pt x="2442" y="48"/>
                            <a:pt x="2348" y="72"/>
                            <a:pt x="2269" y="119"/>
                          </a:cubicBezTo>
                          <a:cubicBezTo>
                            <a:pt x="2048" y="339"/>
                            <a:pt x="1733" y="434"/>
                            <a:pt x="1481" y="434"/>
                          </a:cubicBezTo>
                          <a:cubicBezTo>
                            <a:pt x="1166" y="434"/>
                            <a:pt x="883" y="339"/>
                            <a:pt x="694" y="119"/>
                          </a:cubicBezTo>
                          <a:cubicBezTo>
                            <a:pt x="615" y="40"/>
                            <a:pt x="513" y="1"/>
                            <a:pt x="4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" name="Google Shape;5702;p138"/>
                    <p:cNvSpPr/>
                    <p:nvPr/>
                  </p:nvSpPr>
                  <p:spPr>
                    <a:xfrm>
                      <a:off x="-57172600" y="2686375"/>
                      <a:ext cx="289100" cy="318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64" h="12753" extrusionOk="0">
                          <a:moveTo>
                            <a:pt x="5798" y="788"/>
                          </a:moveTo>
                          <a:cubicBezTo>
                            <a:pt x="6160" y="788"/>
                            <a:pt x="6523" y="922"/>
                            <a:pt x="6806" y="1190"/>
                          </a:cubicBezTo>
                          <a:cubicBezTo>
                            <a:pt x="6853" y="1261"/>
                            <a:pt x="6954" y="1296"/>
                            <a:pt x="7054" y="1296"/>
                          </a:cubicBezTo>
                          <a:cubicBezTo>
                            <a:pt x="7088" y="1296"/>
                            <a:pt x="7121" y="1292"/>
                            <a:pt x="7153" y="1284"/>
                          </a:cubicBezTo>
                          <a:cubicBezTo>
                            <a:pt x="7276" y="1253"/>
                            <a:pt x="7401" y="1239"/>
                            <a:pt x="7523" y="1239"/>
                          </a:cubicBezTo>
                          <a:cubicBezTo>
                            <a:pt x="8150" y="1239"/>
                            <a:pt x="8727" y="1629"/>
                            <a:pt x="8885" y="2261"/>
                          </a:cubicBezTo>
                          <a:cubicBezTo>
                            <a:pt x="8917" y="2387"/>
                            <a:pt x="9011" y="2513"/>
                            <a:pt x="9169" y="2545"/>
                          </a:cubicBezTo>
                          <a:cubicBezTo>
                            <a:pt x="9925" y="2734"/>
                            <a:pt x="10335" y="3521"/>
                            <a:pt x="10146" y="4277"/>
                          </a:cubicBezTo>
                          <a:cubicBezTo>
                            <a:pt x="10114" y="4403"/>
                            <a:pt x="10146" y="4561"/>
                            <a:pt x="10240" y="4624"/>
                          </a:cubicBezTo>
                          <a:cubicBezTo>
                            <a:pt x="10776" y="5191"/>
                            <a:pt x="10776" y="6073"/>
                            <a:pt x="10240" y="6640"/>
                          </a:cubicBezTo>
                          <a:cubicBezTo>
                            <a:pt x="10177" y="6672"/>
                            <a:pt x="10146" y="6703"/>
                            <a:pt x="10146" y="6798"/>
                          </a:cubicBezTo>
                          <a:cubicBezTo>
                            <a:pt x="9988" y="6766"/>
                            <a:pt x="9925" y="6766"/>
                            <a:pt x="9515" y="6766"/>
                          </a:cubicBezTo>
                          <a:cubicBezTo>
                            <a:pt x="9169" y="6325"/>
                            <a:pt x="8665" y="6010"/>
                            <a:pt x="8035" y="6010"/>
                          </a:cubicBezTo>
                          <a:cubicBezTo>
                            <a:pt x="6523" y="6010"/>
                            <a:pt x="5199" y="4970"/>
                            <a:pt x="4790" y="3553"/>
                          </a:cubicBezTo>
                          <a:cubicBezTo>
                            <a:pt x="4766" y="3408"/>
                            <a:pt x="4612" y="3300"/>
                            <a:pt x="4442" y="3300"/>
                          </a:cubicBezTo>
                          <a:cubicBezTo>
                            <a:pt x="4391" y="3300"/>
                            <a:pt x="4337" y="3310"/>
                            <a:pt x="4286" y="3332"/>
                          </a:cubicBezTo>
                          <a:cubicBezTo>
                            <a:pt x="3530" y="3647"/>
                            <a:pt x="2868" y="4151"/>
                            <a:pt x="2395" y="4813"/>
                          </a:cubicBezTo>
                          <a:cubicBezTo>
                            <a:pt x="1986" y="5412"/>
                            <a:pt x="1734" y="6073"/>
                            <a:pt x="1671" y="6798"/>
                          </a:cubicBezTo>
                          <a:cubicBezTo>
                            <a:pt x="1608" y="6798"/>
                            <a:pt x="1513" y="6798"/>
                            <a:pt x="1450" y="6829"/>
                          </a:cubicBezTo>
                          <a:cubicBezTo>
                            <a:pt x="1450" y="6703"/>
                            <a:pt x="1419" y="6672"/>
                            <a:pt x="1356" y="6640"/>
                          </a:cubicBezTo>
                          <a:cubicBezTo>
                            <a:pt x="820" y="6073"/>
                            <a:pt x="820" y="5191"/>
                            <a:pt x="1356" y="4624"/>
                          </a:cubicBezTo>
                          <a:cubicBezTo>
                            <a:pt x="1450" y="4561"/>
                            <a:pt x="1482" y="4403"/>
                            <a:pt x="1450" y="4277"/>
                          </a:cubicBezTo>
                          <a:cubicBezTo>
                            <a:pt x="1261" y="3521"/>
                            <a:pt x="1671" y="2734"/>
                            <a:pt x="2427" y="2545"/>
                          </a:cubicBezTo>
                          <a:cubicBezTo>
                            <a:pt x="2553" y="2513"/>
                            <a:pt x="2679" y="2419"/>
                            <a:pt x="2710" y="2261"/>
                          </a:cubicBezTo>
                          <a:cubicBezTo>
                            <a:pt x="2869" y="1629"/>
                            <a:pt x="3445" y="1239"/>
                            <a:pt x="4072" y="1239"/>
                          </a:cubicBezTo>
                          <a:cubicBezTo>
                            <a:pt x="4195" y="1239"/>
                            <a:pt x="4320" y="1253"/>
                            <a:pt x="4443" y="1284"/>
                          </a:cubicBezTo>
                          <a:cubicBezTo>
                            <a:pt x="4475" y="1292"/>
                            <a:pt x="4508" y="1296"/>
                            <a:pt x="4542" y="1296"/>
                          </a:cubicBezTo>
                          <a:cubicBezTo>
                            <a:pt x="4642" y="1296"/>
                            <a:pt x="4742" y="1261"/>
                            <a:pt x="4790" y="1190"/>
                          </a:cubicBezTo>
                          <a:cubicBezTo>
                            <a:pt x="5073" y="922"/>
                            <a:pt x="5436" y="788"/>
                            <a:pt x="5798" y="788"/>
                          </a:cubicBezTo>
                          <a:close/>
                          <a:moveTo>
                            <a:pt x="4254" y="4151"/>
                          </a:moveTo>
                          <a:cubicBezTo>
                            <a:pt x="4664" y="5286"/>
                            <a:pt x="5609" y="6168"/>
                            <a:pt x="6775" y="6514"/>
                          </a:cubicBezTo>
                          <a:cubicBezTo>
                            <a:pt x="6491" y="6766"/>
                            <a:pt x="6333" y="7113"/>
                            <a:pt x="6239" y="7459"/>
                          </a:cubicBezTo>
                          <a:lnTo>
                            <a:pt x="5388" y="7459"/>
                          </a:lnTo>
                          <a:lnTo>
                            <a:pt x="5388" y="7491"/>
                          </a:lnTo>
                          <a:cubicBezTo>
                            <a:pt x="5231" y="6640"/>
                            <a:pt x="4443" y="6010"/>
                            <a:pt x="3561" y="6010"/>
                          </a:cubicBezTo>
                          <a:cubicBezTo>
                            <a:pt x="3183" y="6010"/>
                            <a:pt x="2868" y="6136"/>
                            <a:pt x="2553" y="6325"/>
                          </a:cubicBezTo>
                          <a:cubicBezTo>
                            <a:pt x="2773" y="5412"/>
                            <a:pt x="3372" y="4624"/>
                            <a:pt x="4254" y="4151"/>
                          </a:cubicBezTo>
                          <a:close/>
                          <a:moveTo>
                            <a:pt x="3561" y="6766"/>
                          </a:moveTo>
                          <a:cubicBezTo>
                            <a:pt x="4191" y="6766"/>
                            <a:pt x="4664" y="7270"/>
                            <a:pt x="4664" y="7869"/>
                          </a:cubicBezTo>
                          <a:cubicBezTo>
                            <a:pt x="4664" y="8436"/>
                            <a:pt x="4160" y="8972"/>
                            <a:pt x="3561" y="8972"/>
                          </a:cubicBezTo>
                          <a:cubicBezTo>
                            <a:pt x="2931" y="8972"/>
                            <a:pt x="2458" y="8436"/>
                            <a:pt x="2458" y="7869"/>
                          </a:cubicBezTo>
                          <a:cubicBezTo>
                            <a:pt x="2458" y="7270"/>
                            <a:pt x="2931" y="6766"/>
                            <a:pt x="3561" y="6766"/>
                          </a:cubicBezTo>
                          <a:close/>
                          <a:moveTo>
                            <a:pt x="8066" y="6766"/>
                          </a:moveTo>
                          <a:cubicBezTo>
                            <a:pt x="8696" y="6766"/>
                            <a:pt x="9169" y="7270"/>
                            <a:pt x="9169" y="7869"/>
                          </a:cubicBezTo>
                          <a:cubicBezTo>
                            <a:pt x="9169" y="8436"/>
                            <a:pt x="8665" y="8972"/>
                            <a:pt x="8066" y="8972"/>
                          </a:cubicBezTo>
                          <a:cubicBezTo>
                            <a:pt x="7436" y="8972"/>
                            <a:pt x="6964" y="8436"/>
                            <a:pt x="6964" y="7869"/>
                          </a:cubicBezTo>
                          <a:cubicBezTo>
                            <a:pt x="6964" y="7270"/>
                            <a:pt x="7436" y="6766"/>
                            <a:pt x="8066" y="6766"/>
                          </a:cubicBezTo>
                          <a:close/>
                          <a:moveTo>
                            <a:pt x="1734" y="7491"/>
                          </a:moveTo>
                          <a:lnTo>
                            <a:pt x="1734" y="9003"/>
                          </a:lnTo>
                          <a:cubicBezTo>
                            <a:pt x="1293" y="9003"/>
                            <a:pt x="978" y="8657"/>
                            <a:pt x="978" y="8247"/>
                          </a:cubicBezTo>
                          <a:cubicBezTo>
                            <a:pt x="978" y="7869"/>
                            <a:pt x="1324" y="7491"/>
                            <a:pt x="1734" y="7491"/>
                          </a:cubicBezTo>
                          <a:close/>
                          <a:moveTo>
                            <a:pt x="9925" y="7491"/>
                          </a:moveTo>
                          <a:cubicBezTo>
                            <a:pt x="10303" y="7491"/>
                            <a:pt x="10650" y="7806"/>
                            <a:pt x="10650" y="8247"/>
                          </a:cubicBezTo>
                          <a:cubicBezTo>
                            <a:pt x="10650" y="8657"/>
                            <a:pt x="10303" y="9003"/>
                            <a:pt x="9925" y="9003"/>
                          </a:cubicBezTo>
                          <a:lnTo>
                            <a:pt x="9925" y="7491"/>
                          </a:lnTo>
                          <a:close/>
                          <a:moveTo>
                            <a:pt x="6207" y="8215"/>
                          </a:moveTo>
                          <a:cubicBezTo>
                            <a:pt x="6365" y="9066"/>
                            <a:pt x="7153" y="9696"/>
                            <a:pt x="8035" y="9696"/>
                          </a:cubicBezTo>
                          <a:cubicBezTo>
                            <a:pt x="8476" y="9696"/>
                            <a:pt x="8822" y="9539"/>
                            <a:pt x="9137" y="9350"/>
                          </a:cubicBezTo>
                          <a:lnTo>
                            <a:pt x="9137" y="10137"/>
                          </a:lnTo>
                          <a:lnTo>
                            <a:pt x="9169" y="10137"/>
                          </a:lnTo>
                          <a:cubicBezTo>
                            <a:pt x="9169" y="11177"/>
                            <a:pt x="8350" y="11996"/>
                            <a:pt x="7310" y="11996"/>
                          </a:cubicBezTo>
                          <a:lnTo>
                            <a:pt x="4317" y="11996"/>
                          </a:lnTo>
                          <a:cubicBezTo>
                            <a:pt x="3309" y="11996"/>
                            <a:pt x="2458" y="11177"/>
                            <a:pt x="2458" y="10137"/>
                          </a:cubicBezTo>
                          <a:lnTo>
                            <a:pt x="2458" y="9350"/>
                          </a:lnTo>
                          <a:cubicBezTo>
                            <a:pt x="2773" y="9602"/>
                            <a:pt x="3183" y="9696"/>
                            <a:pt x="3561" y="9696"/>
                          </a:cubicBezTo>
                          <a:cubicBezTo>
                            <a:pt x="4475" y="9696"/>
                            <a:pt x="5231" y="9066"/>
                            <a:pt x="5388" y="8215"/>
                          </a:cubicBezTo>
                          <a:close/>
                          <a:moveTo>
                            <a:pt x="5794" y="1"/>
                          </a:moveTo>
                          <a:cubicBezTo>
                            <a:pt x="5310" y="1"/>
                            <a:pt x="4821" y="166"/>
                            <a:pt x="4412" y="497"/>
                          </a:cubicBezTo>
                          <a:cubicBezTo>
                            <a:pt x="4291" y="479"/>
                            <a:pt x="4172" y="470"/>
                            <a:pt x="4054" y="470"/>
                          </a:cubicBezTo>
                          <a:cubicBezTo>
                            <a:pt x="3154" y="470"/>
                            <a:pt x="2355" y="992"/>
                            <a:pt x="2049" y="1883"/>
                          </a:cubicBezTo>
                          <a:cubicBezTo>
                            <a:pt x="1104" y="2230"/>
                            <a:pt x="505" y="3238"/>
                            <a:pt x="663" y="4246"/>
                          </a:cubicBezTo>
                          <a:cubicBezTo>
                            <a:pt x="1" y="5033"/>
                            <a:pt x="1" y="6168"/>
                            <a:pt x="663" y="6987"/>
                          </a:cubicBezTo>
                          <a:cubicBezTo>
                            <a:pt x="663" y="7018"/>
                            <a:pt x="663" y="7113"/>
                            <a:pt x="631" y="7144"/>
                          </a:cubicBezTo>
                          <a:cubicBezTo>
                            <a:pt x="348" y="7428"/>
                            <a:pt x="159" y="7806"/>
                            <a:pt x="159" y="8215"/>
                          </a:cubicBezTo>
                          <a:cubicBezTo>
                            <a:pt x="159" y="9035"/>
                            <a:pt x="820" y="9696"/>
                            <a:pt x="1639" y="9696"/>
                          </a:cubicBezTo>
                          <a:lnTo>
                            <a:pt x="1639" y="10137"/>
                          </a:lnTo>
                          <a:cubicBezTo>
                            <a:pt x="1639" y="11586"/>
                            <a:pt x="2836" y="12752"/>
                            <a:pt x="4254" y="12752"/>
                          </a:cubicBezTo>
                          <a:lnTo>
                            <a:pt x="7247" y="12752"/>
                          </a:lnTo>
                          <a:cubicBezTo>
                            <a:pt x="8696" y="12752"/>
                            <a:pt x="9831" y="11555"/>
                            <a:pt x="9831" y="10137"/>
                          </a:cubicBezTo>
                          <a:lnTo>
                            <a:pt x="9831" y="9696"/>
                          </a:lnTo>
                          <a:cubicBezTo>
                            <a:pt x="10681" y="9696"/>
                            <a:pt x="11343" y="9035"/>
                            <a:pt x="11343" y="8215"/>
                          </a:cubicBezTo>
                          <a:cubicBezTo>
                            <a:pt x="11406" y="7806"/>
                            <a:pt x="11217" y="7428"/>
                            <a:pt x="10933" y="7144"/>
                          </a:cubicBezTo>
                          <a:cubicBezTo>
                            <a:pt x="10933" y="7113"/>
                            <a:pt x="10933" y="7018"/>
                            <a:pt x="10902" y="6987"/>
                          </a:cubicBezTo>
                          <a:cubicBezTo>
                            <a:pt x="11563" y="6199"/>
                            <a:pt x="11563" y="5065"/>
                            <a:pt x="10902" y="4246"/>
                          </a:cubicBezTo>
                          <a:cubicBezTo>
                            <a:pt x="11059" y="3206"/>
                            <a:pt x="10492" y="2230"/>
                            <a:pt x="9515" y="1883"/>
                          </a:cubicBezTo>
                          <a:cubicBezTo>
                            <a:pt x="9206" y="1039"/>
                            <a:pt x="8344" y="472"/>
                            <a:pt x="7468" y="472"/>
                          </a:cubicBezTo>
                          <a:cubicBezTo>
                            <a:pt x="7363" y="472"/>
                            <a:pt x="7257" y="480"/>
                            <a:pt x="7153" y="497"/>
                          </a:cubicBezTo>
                          <a:cubicBezTo>
                            <a:pt x="6759" y="166"/>
                            <a:pt x="6278" y="1"/>
                            <a:pt x="579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23" name="Google Shape;5761;p138"/>
                  <p:cNvGrpSpPr/>
                  <p:nvPr/>
                </p:nvGrpSpPr>
                <p:grpSpPr>
                  <a:xfrm>
                    <a:off x="6447200" y="1654449"/>
                    <a:ext cx="561884" cy="626345"/>
                    <a:chOff x="-52887125" y="1903275"/>
                    <a:chExt cx="279625" cy="316650"/>
                  </a:xfrm>
                  <a:solidFill>
                    <a:schemeClr val="bg1"/>
                  </a:solidFill>
                </p:grpSpPr>
                <p:sp>
                  <p:nvSpPr>
                    <p:cNvPr id="24" name="Google Shape;5762;p138"/>
                    <p:cNvSpPr/>
                    <p:nvPr/>
                  </p:nvSpPr>
                  <p:spPr>
                    <a:xfrm>
                      <a:off x="-52783950" y="2135825"/>
                      <a:ext cx="73275" cy="28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31" h="1159" extrusionOk="0">
                          <a:moveTo>
                            <a:pt x="398" y="1"/>
                          </a:moveTo>
                          <a:cubicBezTo>
                            <a:pt x="308" y="1"/>
                            <a:pt x="221" y="40"/>
                            <a:pt x="158" y="119"/>
                          </a:cubicBezTo>
                          <a:cubicBezTo>
                            <a:pt x="1" y="276"/>
                            <a:pt x="1" y="497"/>
                            <a:pt x="158" y="623"/>
                          </a:cubicBezTo>
                          <a:cubicBezTo>
                            <a:pt x="505" y="970"/>
                            <a:pt x="977" y="1159"/>
                            <a:pt x="1450" y="1159"/>
                          </a:cubicBezTo>
                          <a:cubicBezTo>
                            <a:pt x="1922" y="1159"/>
                            <a:pt x="2458" y="970"/>
                            <a:pt x="2773" y="623"/>
                          </a:cubicBezTo>
                          <a:cubicBezTo>
                            <a:pt x="2931" y="465"/>
                            <a:pt x="2931" y="213"/>
                            <a:pt x="2773" y="119"/>
                          </a:cubicBezTo>
                          <a:cubicBezTo>
                            <a:pt x="2694" y="40"/>
                            <a:pt x="2592" y="1"/>
                            <a:pt x="2493" y="1"/>
                          </a:cubicBezTo>
                          <a:cubicBezTo>
                            <a:pt x="2395" y="1"/>
                            <a:pt x="2300" y="40"/>
                            <a:pt x="2237" y="119"/>
                          </a:cubicBezTo>
                          <a:cubicBezTo>
                            <a:pt x="2048" y="308"/>
                            <a:pt x="1733" y="434"/>
                            <a:pt x="1450" y="434"/>
                          </a:cubicBezTo>
                          <a:cubicBezTo>
                            <a:pt x="1198" y="434"/>
                            <a:pt x="883" y="308"/>
                            <a:pt x="662" y="119"/>
                          </a:cubicBezTo>
                          <a:cubicBezTo>
                            <a:pt x="583" y="40"/>
                            <a:pt x="489" y="1"/>
                            <a:pt x="39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" name="Google Shape;5763;p138"/>
                    <p:cNvSpPr/>
                    <p:nvPr/>
                  </p:nvSpPr>
                  <p:spPr>
                    <a:xfrm>
                      <a:off x="-52887125" y="1903275"/>
                      <a:ext cx="279625" cy="316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85" h="12666" extrusionOk="0">
                          <a:moveTo>
                            <a:pt x="5545" y="2238"/>
                          </a:moveTo>
                          <a:cubicBezTo>
                            <a:pt x="5986" y="2238"/>
                            <a:pt x="6427" y="2332"/>
                            <a:pt x="6806" y="2490"/>
                          </a:cubicBezTo>
                          <a:cubicBezTo>
                            <a:pt x="6049" y="3687"/>
                            <a:pt x="4726" y="4443"/>
                            <a:pt x="3308" y="4443"/>
                          </a:cubicBezTo>
                          <a:lnTo>
                            <a:pt x="2407" y="4443"/>
                          </a:lnTo>
                          <a:cubicBezTo>
                            <a:pt x="2887" y="3168"/>
                            <a:pt x="4108" y="2238"/>
                            <a:pt x="5545" y="2238"/>
                          </a:cubicBezTo>
                          <a:close/>
                          <a:moveTo>
                            <a:pt x="5577" y="757"/>
                          </a:moveTo>
                          <a:cubicBezTo>
                            <a:pt x="7877" y="757"/>
                            <a:pt x="9799" y="2364"/>
                            <a:pt x="10303" y="4475"/>
                          </a:cubicBezTo>
                          <a:cubicBezTo>
                            <a:pt x="10240" y="4475"/>
                            <a:pt x="10145" y="4443"/>
                            <a:pt x="10082" y="4443"/>
                          </a:cubicBezTo>
                          <a:cubicBezTo>
                            <a:pt x="9893" y="4443"/>
                            <a:pt x="9736" y="4475"/>
                            <a:pt x="9578" y="4569"/>
                          </a:cubicBezTo>
                          <a:cubicBezTo>
                            <a:pt x="9137" y="2742"/>
                            <a:pt x="7467" y="1450"/>
                            <a:pt x="5577" y="1450"/>
                          </a:cubicBezTo>
                          <a:cubicBezTo>
                            <a:pt x="3655" y="1450"/>
                            <a:pt x="2048" y="2805"/>
                            <a:pt x="1607" y="4569"/>
                          </a:cubicBezTo>
                          <a:cubicBezTo>
                            <a:pt x="1450" y="4475"/>
                            <a:pt x="1292" y="4443"/>
                            <a:pt x="1103" y="4443"/>
                          </a:cubicBezTo>
                          <a:cubicBezTo>
                            <a:pt x="1009" y="4443"/>
                            <a:pt x="946" y="4443"/>
                            <a:pt x="851" y="4475"/>
                          </a:cubicBezTo>
                          <a:cubicBezTo>
                            <a:pt x="1324" y="2364"/>
                            <a:pt x="3277" y="757"/>
                            <a:pt x="5577" y="757"/>
                          </a:cubicBezTo>
                          <a:close/>
                          <a:moveTo>
                            <a:pt x="7530" y="2868"/>
                          </a:moveTo>
                          <a:cubicBezTo>
                            <a:pt x="8381" y="3466"/>
                            <a:pt x="8948" y="4475"/>
                            <a:pt x="8948" y="5640"/>
                          </a:cubicBezTo>
                          <a:lnTo>
                            <a:pt x="8948" y="6050"/>
                          </a:lnTo>
                          <a:lnTo>
                            <a:pt x="2206" y="6050"/>
                          </a:lnTo>
                          <a:lnTo>
                            <a:pt x="2206" y="6018"/>
                          </a:lnTo>
                          <a:lnTo>
                            <a:pt x="2206" y="5577"/>
                          </a:lnTo>
                          <a:cubicBezTo>
                            <a:pt x="2206" y="5483"/>
                            <a:pt x="2206" y="5357"/>
                            <a:pt x="2237" y="5231"/>
                          </a:cubicBezTo>
                          <a:lnTo>
                            <a:pt x="3340" y="5231"/>
                          </a:lnTo>
                          <a:cubicBezTo>
                            <a:pt x="4285" y="5231"/>
                            <a:pt x="5167" y="4947"/>
                            <a:pt x="5955" y="4475"/>
                          </a:cubicBezTo>
                          <a:cubicBezTo>
                            <a:pt x="6585" y="4097"/>
                            <a:pt x="7121" y="3529"/>
                            <a:pt x="7530" y="2868"/>
                          </a:cubicBezTo>
                          <a:close/>
                          <a:moveTo>
                            <a:pt x="10082" y="5231"/>
                          </a:moveTo>
                          <a:cubicBezTo>
                            <a:pt x="10271" y="5231"/>
                            <a:pt x="10429" y="5388"/>
                            <a:pt x="10429" y="5577"/>
                          </a:cubicBezTo>
                          <a:lnTo>
                            <a:pt x="10429" y="7877"/>
                          </a:lnTo>
                          <a:cubicBezTo>
                            <a:pt x="10429" y="8066"/>
                            <a:pt x="10271" y="8224"/>
                            <a:pt x="10082" y="8224"/>
                          </a:cubicBezTo>
                          <a:cubicBezTo>
                            <a:pt x="9893" y="8224"/>
                            <a:pt x="9736" y="8066"/>
                            <a:pt x="9736" y="7877"/>
                          </a:cubicBezTo>
                          <a:lnTo>
                            <a:pt x="9736" y="5577"/>
                          </a:lnTo>
                          <a:cubicBezTo>
                            <a:pt x="9736" y="5388"/>
                            <a:pt x="9893" y="5231"/>
                            <a:pt x="10082" y="5231"/>
                          </a:cubicBezTo>
                          <a:close/>
                          <a:moveTo>
                            <a:pt x="1103" y="5262"/>
                          </a:moveTo>
                          <a:cubicBezTo>
                            <a:pt x="1292" y="5262"/>
                            <a:pt x="1450" y="5420"/>
                            <a:pt x="1450" y="5640"/>
                          </a:cubicBezTo>
                          <a:lnTo>
                            <a:pt x="1450" y="7909"/>
                          </a:lnTo>
                          <a:cubicBezTo>
                            <a:pt x="1450" y="8066"/>
                            <a:pt x="1292" y="8255"/>
                            <a:pt x="1103" y="8255"/>
                          </a:cubicBezTo>
                          <a:cubicBezTo>
                            <a:pt x="914" y="8255"/>
                            <a:pt x="757" y="8098"/>
                            <a:pt x="757" y="7909"/>
                          </a:cubicBezTo>
                          <a:lnTo>
                            <a:pt x="757" y="5640"/>
                          </a:lnTo>
                          <a:cubicBezTo>
                            <a:pt x="757" y="5420"/>
                            <a:pt x="914" y="5262"/>
                            <a:pt x="1103" y="5262"/>
                          </a:cubicBezTo>
                          <a:close/>
                          <a:moveTo>
                            <a:pt x="5199" y="6774"/>
                          </a:moveTo>
                          <a:cubicBezTo>
                            <a:pt x="5199" y="7594"/>
                            <a:pt x="4537" y="8255"/>
                            <a:pt x="3687" y="8255"/>
                          </a:cubicBezTo>
                          <a:cubicBezTo>
                            <a:pt x="2867" y="8255"/>
                            <a:pt x="2206" y="7594"/>
                            <a:pt x="2206" y="6774"/>
                          </a:cubicBezTo>
                          <a:close/>
                          <a:moveTo>
                            <a:pt x="8948" y="6774"/>
                          </a:moveTo>
                          <a:cubicBezTo>
                            <a:pt x="8948" y="7594"/>
                            <a:pt x="8255" y="8255"/>
                            <a:pt x="7436" y="8255"/>
                          </a:cubicBezTo>
                          <a:cubicBezTo>
                            <a:pt x="6617" y="8255"/>
                            <a:pt x="5955" y="7594"/>
                            <a:pt x="5955" y="6774"/>
                          </a:cubicBezTo>
                          <a:close/>
                          <a:moveTo>
                            <a:pt x="5545" y="8035"/>
                          </a:moveTo>
                          <a:cubicBezTo>
                            <a:pt x="5955" y="8633"/>
                            <a:pt x="6648" y="9011"/>
                            <a:pt x="7404" y="9011"/>
                          </a:cubicBezTo>
                          <a:cubicBezTo>
                            <a:pt x="8003" y="9011"/>
                            <a:pt x="8507" y="8822"/>
                            <a:pt x="8885" y="8413"/>
                          </a:cubicBezTo>
                          <a:lnTo>
                            <a:pt x="8885" y="8476"/>
                          </a:lnTo>
                          <a:cubicBezTo>
                            <a:pt x="8948" y="10272"/>
                            <a:pt x="7593" y="11815"/>
                            <a:pt x="5892" y="11973"/>
                          </a:cubicBezTo>
                          <a:cubicBezTo>
                            <a:pt x="5782" y="11983"/>
                            <a:pt x="5673" y="11988"/>
                            <a:pt x="5565" y="11988"/>
                          </a:cubicBezTo>
                          <a:cubicBezTo>
                            <a:pt x="3672" y="11988"/>
                            <a:pt x="2206" y="10452"/>
                            <a:pt x="2206" y="8633"/>
                          </a:cubicBezTo>
                          <a:lnTo>
                            <a:pt x="2206" y="8413"/>
                          </a:lnTo>
                          <a:cubicBezTo>
                            <a:pt x="2584" y="8791"/>
                            <a:pt x="3119" y="9011"/>
                            <a:pt x="3687" y="9011"/>
                          </a:cubicBezTo>
                          <a:cubicBezTo>
                            <a:pt x="4474" y="9011"/>
                            <a:pt x="5167" y="8633"/>
                            <a:pt x="5545" y="8035"/>
                          </a:cubicBezTo>
                          <a:close/>
                          <a:moveTo>
                            <a:pt x="5577" y="1"/>
                          </a:moveTo>
                          <a:cubicBezTo>
                            <a:pt x="2489" y="1"/>
                            <a:pt x="0" y="2521"/>
                            <a:pt x="0" y="5577"/>
                          </a:cubicBezTo>
                          <a:lnTo>
                            <a:pt x="0" y="7877"/>
                          </a:lnTo>
                          <a:cubicBezTo>
                            <a:pt x="0" y="8507"/>
                            <a:pt x="505" y="8980"/>
                            <a:pt x="1103" y="8980"/>
                          </a:cubicBezTo>
                          <a:cubicBezTo>
                            <a:pt x="1229" y="8980"/>
                            <a:pt x="1387" y="8948"/>
                            <a:pt x="1481" y="8885"/>
                          </a:cubicBezTo>
                          <a:cubicBezTo>
                            <a:pt x="1639" y="10996"/>
                            <a:pt x="3372" y="12666"/>
                            <a:pt x="5577" y="12666"/>
                          </a:cubicBezTo>
                          <a:lnTo>
                            <a:pt x="5986" y="12666"/>
                          </a:lnTo>
                          <a:cubicBezTo>
                            <a:pt x="7940" y="12477"/>
                            <a:pt x="9452" y="10870"/>
                            <a:pt x="9641" y="8885"/>
                          </a:cubicBezTo>
                          <a:cubicBezTo>
                            <a:pt x="9767" y="8948"/>
                            <a:pt x="9925" y="8980"/>
                            <a:pt x="10051" y="8980"/>
                          </a:cubicBezTo>
                          <a:cubicBezTo>
                            <a:pt x="10681" y="8980"/>
                            <a:pt x="11153" y="8476"/>
                            <a:pt x="11153" y="7877"/>
                          </a:cubicBezTo>
                          <a:lnTo>
                            <a:pt x="11153" y="5577"/>
                          </a:lnTo>
                          <a:cubicBezTo>
                            <a:pt x="11185" y="2521"/>
                            <a:pt x="8664" y="1"/>
                            <a:pt x="5577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6005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9536" y="198929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Synopsis </a:t>
            </a:r>
            <a:endParaRPr dirty="0"/>
          </a:p>
        </p:txBody>
      </p:sp>
      <p:sp>
        <p:nvSpPr>
          <p:cNvPr id="462" name="Google Shape;462;p62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63" name="Google Shape;463;p62"/>
          <p:cNvSpPr txBox="1">
            <a:spLocks noGrp="1"/>
          </p:cNvSpPr>
          <p:nvPr>
            <p:ph type="title" idx="9"/>
          </p:nvPr>
        </p:nvSpPr>
        <p:spPr>
          <a:xfrm>
            <a:off x="446668" y="155668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 idx="13"/>
          </p:nvPr>
        </p:nvSpPr>
        <p:spPr>
          <a:xfrm>
            <a:off x="4675978" y="15768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65" name="Google Shape;465;p62"/>
          <p:cNvSpPr txBox="1">
            <a:spLocks noGrp="1"/>
          </p:cNvSpPr>
          <p:nvPr>
            <p:ph type="title" idx="14"/>
          </p:nvPr>
        </p:nvSpPr>
        <p:spPr>
          <a:xfrm>
            <a:off x="2550130" y="15843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6" name="Google Shape;466;p62"/>
          <p:cNvSpPr txBox="1">
            <a:spLocks noGrp="1"/>
          </p:cNvSpPr>
          <p:nvPr>
            <p:ph type="title" idx="15"/>
          </p:nvPr>
        </p:nvSpPr>
        <p:spPr>
          <a:xfrm>
            <a:off x="6932978" y="156933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67" name="Google Shape;467;p62"/>
          <p:cNvCxnSpPr/>
          <p:nvPr/>
        </p:nvCxnSpPr>
        <p:spPr>
          <a:xfrm>
            <a:off x="446668" y="2176620"/>
            <a:ext cx="825062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463;p62"/>
          <p:cNvSpPr txBox="1">
            <a:spLocks/>
          </p:cNvSpPr>
          <p:nvPr/>
        </p:nvSpPr>
        <p:spPr>
          <a:xfrm>
            <a:off x="437700" y="320253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05</a:t>
            </a:r>
            <a:endParaRPr lang="en" dirty="0"/>
          </a:p>
        </p:txBody>
      </p:sp>
      <p:sp>
        <p:nvSpPr>
          <p:cNvPr id="28" name="Google Shape;464;p62"/>
          <p:cNvSpPr txBox="1">
            <a:spLocks/>
          </p:cNvSpPr>
          <p:nvPr/>
        </p:nvSpPr>
        <p:spPr>
          <a:xfrm>
            <a:off x="4703643" y="320253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quada One"/>
              <a:buNone/>
              <a:defRPr sz="4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07</a:t>
            </a:r>
            <a:endParaRPr lang="en" dirty="0"/>
          </a:p>
        </p:txBody>
      </p:sp>
      <p:sp>
        <p:nvSpPr>
          <p:cNvPr id="29" name="Google Shape;465;p62"/>
          <p:cNvSpPr txBox="1">
            <a:spLocks/>
          </p:cNvSpPr>
          <p:nvPr/>
        </p:nvSpPr>
        <p:spPr>
          <a:xfrm>
            <a:off x="2589204" y="320467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quada One"/>
              <a:buNone/>
              <a:defRPr sz="4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06</a:t>
            </a:r>
            <a:endParaRPr lang="en" dirty="0"/>
          </a:p>
        </p:txBody>
      </p:sp>
      <p:sp>
        <p:nvSpPr>
          <p:cNvPr id="30" name="Google Shape;466;p62"/>
          <p:cNvSpPr txBox="1">
            <a:spLocks/>
          </p:cNvSpPr>
          <p:nvPr/>
        </p:nvSpPr>
        <p:spPr>
          <a:xfrm>
            <a:off x="6931478" y="321518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quada One"/>
              <a:buNone/>
              <a:defRPr sz="4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08</a:t>
            </a:r>
            <a:endParaRPr lang="en" dirty="0"/>
          </a:p>
        </p:txBody>
      </p:sp>
      <p:cxnSp>
        <p:nvCxnSpPr>
          <p:cNvPr id="31" name="Google Shape;467;p62"/>
          <p:cNvCxnSpPr/>
          <p:nvPr/>
        </p:nvCxnSpPr>
        <p:spPr>
          <a:xfrm>
            <a:off x="445168" y="3822470"/>
            <a:ext cx="825062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456;p62"/>
          <p:cNvSpPr txBox="1">
            <a:spLocks/>
          </p:cNvSpPr>
          <p:nvPr/>
        </p:nvSpPr>
        <p:spPr>
          <a:xfrm>
            <a:off x="2112430" y="1978597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N" dirty="0" smtClean="0"/>
              <a:t>Drawbacks </a:t>
            </a:r>
            <a:endParaRPr lang="en-IN" dirty="0"/>
          </a:p>
        </p:txBody>
      </p:sp>
      <p:sp>
        <p:nvSpPr>
          <p:cNvPr id="49" name="Google Shape;456;p62"/>
          <p:cNvSpPr txBox="1">
            <a:spLocks/>
          </p:cNvSpPr>
          <p:nvPr/>
        </p:nvSpPr>
        <p:spPr>
          <a:xfrm>
            <a:off x="0" y="360284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N" dirty="0" smtClean="0"/>
              <a:t>Componentss </a:t>
            </a:r>
            <a:endParaRPr lang="en-IN" dirty="0"/>
          </a:p>
        </p:txBody>
      </p:sp>
      <p:sp>
        <p:nvSpPr>
          <p:cNvPr id="53" name="Google Shape;456;p62"/>
          <p:cNvSpPr txBox="1">
            <a:spLocks/>
          </p:cNvSpPr>
          <p:nvPr/>
        </p:nvSpPr>
        <p:spPr>
          <a:xfrm>
            <a:off x="4253875" y="198472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N" dirty="0" smtClean="0"/>
              <a:t>Solution </a:t>
            </a:r>
            <a:endParaRPr lang="en-IN" dirty="0"/>
          </a:p>
        </p:txBody>
      </p:sp>
      <p:sp>
        <p:nvSpPr>
          <p:cNvPr id="55" name="Google Shape;456;p62"/>
          <p:cNvSpPr txBox="1">
            <a:spLocks/>
          </p:cNvSpPr>
          <p:nvPr/>
        </p:nvSpPr>
        <p:spPr>
          <a:xfrm>
            <a:off x="2171502" y="360284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N" dirty="0" smtClean="0"/>
              <a:t>Circuit Diagram </a:t>
            </a:r>
            <a:endParaRPr lang="en-IN" dirty="0"/>
          </a:p>
        </p:txBody>
      </p:sp>
      <p:sp>
        <p:nvSpPr>
          <p:cNvPr id="57" name="Google Shape;456;p62"/>
          <p:cNvSpPr txBox="1">
            <a:spLocks/>
          </p:cNvSpPr>
          <p:nvPr/>
        </p:nvSpPr>
        <p:spPr>
          <a:xfrm>
            <a:off x="6514800" y="197968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N" dirty="0" smtClean="0"/>
              <a:t>Working Principle </a:t>
            </a:r>
            <a:endParaRPr lang="en-IN" dirty="0"/>
          </a:p>
        </p:txBody>
      </p:sp>
      <p:sp>
        <p:nvSpPr>
          <p:cNvPr id="59" name="Google Shape;456;p62"/>
          <p:cNvSpPr txBox="1">
            <a:spLocks/>
          </p:cNvSpPr>
          <p:nvPr/>
        </p:nvSpPr>
        <p:spPr>
          <a:xfrm>
            <a:off x="6509657" y="3624175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N" dirty="0" smtClean="0"/>
              <a:t>Link Of The Project </a:t>
            </a:r>
            <a:endParaRPr lang="en-IN" dirty="0"/>
          </a:p>
        </p:txBody>
      </p:sp>
      <p:sp>
        <p:nvSpPr>
          <p:cNvPr id="61" name="Google Shape;456;p62"/>
          <p:cNvSpPr txBox="1">
            <a:spLocks/>
          </p:cNvSpPr>
          <p:nvPr/>
        </p:nvSpPr>
        <p:spPr>
          <a:xfrm>
            <a:off x="4253875" y="360284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N" dirty="0" smtClean="0"/>
              <a:t>Code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462" grpId="0"/>
      <p:bldP spid="463" grpId="0"/>
      <p:bldP spid="464" grpId="0"/>
      <p:bldP spid="465" grpId="0"/>
      <p:bldP spid="466" grpId="0"/>
      <p:bldP spid="27" grpId="0"/>
      <p:bldP spid="28" grpId="0"/>
      <p:bldP spid="29" grpId="0"/>
      <p:bldP spid="30" grpId="0"/>
      <p:bldP spid="32" grpId="0"/>
      <p:bldP spid="49" grpId="0"/>
      <p:bldP spid="53" grpId="0"/>
      <p:bldP spid="55" grpId="0"/>
      <p:bldP spid="57" grpId="0"/>
      <p:bldP spid="59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74"/>
          <p:cNvGrpSpPr/>
          <p:nvPr/>
        </p:nvGrpSpPr>
        <p:grpSpPr>
          <a:xfrm>
            <a:off x="4424232" y="3008844"/>
            <a:ext cx="295536" cy="336332"/>
            <a:chOff x="-56774050" y="1904075"/>
            <a:chExt cx="279625" cy="318225"/>
          </a:xfrm>
        </p:grpSpPr>
        <p:sp>
          <p:nvSpPr>
            <p:cNvPr id="554" name="Google Shape;554;p74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4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7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557" name="Google Shape;557;p74"/>
          <p:cNvSpPr txBox="1">
            <a:spLocks noGrp="1"/>
          </p:cNvSpPr>
          <p:nvPr>
            <p:ph type="subTitle" idx="1"/>
          </p:nvPr>
        </p:nvSpPr>
        <p:spPr>
          <a:xfrm>
            <a:off x="2750119" y="1969802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Squada One" panose="020B0604020202020204" charset="0"/>
              </a:rPr>
              <a:t>BCA_2B_08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558" name="Google Shape;558;p7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TANAY MONDAL</a:t>
            </a:r>
            <a:endParaRPr dirty="0"/>
          </a:p>
        </p:txBody>
      </p:sp>
      <p:sp>
        <p:nvSpPr>
          <p:cNvPr id="559" name="Google Shape;559;p7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ARINDIP DUTTA</a:t>
            </a:r>
            <a:endParaRPr dirty="0"/>
          </a:p>
        </p:txBody>
      </p:sp>
      <p:sp>
        <p:nvSpPr>
          <p:cNvPr id="561" name="Google Shape;561;p74"/>
          <p:cNvSpPr txBox="1">
            <a:spLocks noGrp="1"/>
          </p:cNvSpPr>
          <p:nvPr>
            <p:ph type="ctrTitle" idx="5"/>
          </p:nvPr>
        </p:nvSpPr>
        <p:spPr>
          <a:xfrm>
            <a:off x="3785658" y="321646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RAJA SAHA</a:t>
            </a:r>
            <a:endParaRPr dirty="0"/>
          </a:p>
        </p:txBody>
      </p:sp>
      <p:grpSp>
        <p:nvGrpSpPr>
          <p:cNvPr id="20" name="Google Shape;5700;p138"/>
          <p:cNvGrpSpPr/>
          <p:nvPr/>
        </p:nvGrpSpPr>
        <p:grpSpPr>
          <a:xfrm>
            <a:off x="3382444" y="1256258"/>
            <a:ext cx="305550" cy="336966"/>
            <a:chOff x="-57172600" y="2686375"/>
            <a:chExt cx="289100" cy="318825"/>
          </a:xfrm>
          <a:solidFill>
            <a:schemeClr val="bg1"/>
          </a:solidFill>
        </p:grpSpPr>
        <p:sp>
          <p:nvSpPr>
            <p:cNvPr id="21" name="Google Shape;5701;p138"/>
            <p:cNvSpPr/>
            <p:nvPr/>
          </p:nvSpPr>
          <p:spPr>
            <a:xfrm>
              <a:off x="-57063900" y="2937625"/>
              <a:ext cx="73275" cy="29750"/>
            </a:xfrm>
            <a:custGeom>
              <a:avLst/>
              <a:gdLst/>
              <a:ahLst/>
              <a:cxnLst/>
              <a:rect l="l" t="t" r="r" b="b"/>
              <a:pathLst>
                <a:path w="2931" h="1190" extrusionOk="0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528"/>
                    <a:pt x="158" y="654"/>
                  </a:cubicBezTo>
                  <a:cubicBezTo>
                    <a:pt x="536" y="1001"/>
                    <a:pt x="1009" y="1190"/>
                    <a:pt x="1481" y="1190"/>
                  </a:cubicBezTo>
                  <a:cubicBezTo>
                    <a:pt x="1954" y="1190"/>
                    <a:pt x="2458" y="1001"/>
                    <a:pt x="2773" y="654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710" y="72"/>
                    <a:pt x="2623" y="48"/>
                    <a:pt x="2533" y="48"/>
                  </a:cubicBezTo>
                  <a:cubicBezTo>
                    <a:pt x="2442" y="48"/>
                    <a:pt x="2348" y="72"/>
                    <a:pt x="2269" y="119"/>
                  </a:cubicBezTo>
                  <a:cubicBezTo>
                    <a:pt x="2048" y="339"/>
                    <a:pt x="1733" y="434"/>
                    <a:pt x="1481" y="434"/>
                  </a:cubicBezTo>
                  <a:cubicBezTo>
                    <a:pt x="1166" y="434"/>
                    <a:pt x="883" y="339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" name="Google Shape;5702;p138"/>
            <p:cNvSpPr/>
            <p:nvPr/>
          </p:nvSpPr>
          <p:spPr>
            <a:xfrm>
              <a:off x="-57172600" y="2686375"/>
              <a:ext cx="289100" cy="318825"/>
            </a:xfrm>
            <a:custGeom>
              <a:avLst/>
              <a:gdLst/>
              <a:ahLst/>
              <a:cxnLst/>
              <a:rect l="l" t="t" r="r" b="b"/>
              <a:pathLst>
                <a:path w="11564" h="12753" extrusionOk="0">
                  <a:moveTo>
                    <a:pt x="5798" y="788"/>
                  </a:moveTo>
                  <a:cubicBezTo>
                    <a:pt x="6160" y="788"/>
                    <a:pt x="6523" y="922"/>
                    <a:pt x="6806" y="1190"/>
                  </a:cubicBezTo>
                  <a:cubicBezTo>
                    <a:pt x="6853" y="1261"/>
                    <a:pt x="6954" y="1296"/>
                    <a:pt x="7054" y="1296"/>
                  </a:cubicBezTo>
                  <a:cubicBezTo>
                    <a:pt x="7088" y="1296"/>
                    <a:pt x="7121" y="1292"/>
                    <a:pt x="7153" y="1284"/>
                  </a:cubicBezTo>
                  <a:cubicBezTo>
                    <a:pt x="7276" y="1253"/>
                    <a:pt x="7401" y="1239"/>
                    <a:pt x="7523" y="1239"/>
                  </a:cubicBezTo>
                  <a:cubicBezTo>
                    <a:pt x="8150" y="1239"/>
                    <a:pt x="8727" y="1629"/>
                    <a:pt x="8885" y="2261"/>
                  </a:cubicBezTo>
                  <a:cubicBezTo>
                    <a:pt x="8917" y="2387"/>
                    <a:pt x="9011" y="2513"/>
                    <a:pt x="9169" y="2545"/>
                  </a:cubicBezTo>
                  <a:cubicBezTo>
                    <a:pt x="9925" y="2734"/>
                    <a:pt x="10335" y="3521"/>
                    <a:pt x="10146" y="4277"/>
                  </a:cubicBezTo>
                  <a:cubicBezTo>
                    <a:pt x="10114" y="4403"/>
                    <a:pt x="10146" y="4561"/>
                    <a:pt x="10240" y="4624"/>
                  </a:cubicBezTo>
                  <a:cubicBezTo>
                    <a:pt x="10776" y="5191"/>
                    <a:pt x="10776" y="6073"/>
                    <a:pt x="10240" y="6640"/>
                  </a:cubicBezTo>
                  <a:cubicBezTo>
                    <a:pt x="10177" y="6672"/>
                    <a:pt x="10146" y="6703"/>
                    <a:pt x="10146" y="6798"/>
                  </a:cubicBezTo>
                  <a:cubicBezTo>
                    <a:pt x="9988" y="6766"/>
                    <a:pt x="9925" y="6766"/>
                    <a:pt x="9515" y="6766"/>
                  </a:cubicBezTo>
                  <a:cubicBezTo>
                    <a:pt x="9169" y="6325"/>
                    <a:pt x="8665" y="6010"/>
                    <a:pt x="8035" y="6010"/>
                  </a:cubicBezTo>
                  <a:cubicBezTo>
                    <a:pt x="6523" y="6010"/>
                    <a:pt x="5199" y="4970"/>
                    <a:pt x="4790" y="3553"/>
                  </a:cubicBezTo>
                  <a:cubicBezTo>
                    <a:pt x="4766" y="3408"/>
                    <a:pt x="4612" y="3300"/>
                    <a:pt x="4442" y="3300"/>
                  </a:cubicBezTo>
                  <a:cubicBezTo>
                    <a:pt x="4391" y="3300"/>
                    <a:pt x="4337" y="3310"/>
                    <a:pt x="4286" y="3332"/>
                  </a:cubicBezTo>
                  <a:cubicBezTo>
                    <a:pt x="3530" y="3647"/>
                    <a:pt x="2868" y="4151"/>
                    <a:pt x="2395" y="4813"/>
                  </a:cubicBezTo>
                  <a:cubicBezTo>
                    <a:pt x="1986" y="5412"/>
                    <a:pt x="1734" y="6073"/>
                    <a:pt x="1671" y="6798"/>
                  </a:cubicBezTo>
                  <a:cubicBezTo>
                    <a:pt x="1608" y="6798"/>
                    <a:pt x="1513" y="6798"/>
                    <a:pt x="1450" y="6829"/>
                  </a:cubicBezTo>
                  <a:cubicBezTo>
                    <a:pt x="1450" y="6703"/>
                    <a:pt x="1419" y="6672"/>
                    <a:pt x="1356" y="6640"/>
                  </a:cubicBezTo>
                  <a:cubicBezTo>
                    <a:pt x="820" y="6073"/>
                    <a:pt x="820" y="5191"/>
                    <a:pt x="1356" y="4624"/>
                  </a:cubicBezTo>
                  <a:cubicBezTo>
                    <a:pt x="1450" y="4561"/>
                    <a:pt x="1482" y="4403"/>
                    <a:pt x="1450" y="4277"/>
                  </a:cubicBezTo>
                  <a:cubicBezTo>
                    <a:pt x="1261" y="3521"/>
                    <a:pt x="1671" y="2734"/>
                    <a:pt x="2427" y="2545"/>
                  </a:cubicBezTo>
                  <a:cubicBezTo>
                    <a:pt x="2553" y="2513"/>
                    <a:pt x="2679" y="2419"/>
                    <a:pt x="2710" y="2261"/>
                  </a:cubicBezTo>
                  <a:cubicBezTo>
                    <a:pt x="2869" y="1629"/>
                    <a:pt x="3445" y="1239"/>
                    <a:pt x="4072" y="1239"/>
                  </a:cubicBezTo>
                  <a:cubicBezTo>
                    <a:pt x="4195" y="1239"/>
                    <a:pt x="4320" y="1253"/>
                    <a:pt x="4443" y="1284"/>
                  </a:cubicBezTo>
                  <a:cubicBezTo>
                    <a:pt x="4475" y="1292"/>
                    <a:pt x="4508" y="1296"/>
                    <a:pt x="4542" y="1296"/>
                  </a:cubicBezTo>
                  <a:cubicBezTo>
                    <a:pt x="4642" y="1296"/>
                    <a:pt x="4742" y="1261"/>
                    <a:pt x="4790" y="1190"/>
                  </a:cubicBezTo>
                  <a:cubicBezTo>
                    <a:pt x="5073" y="922"/>
                    <a:pt x="5436" y="788"/>
                    <a:pt x="5798" y="788"/>
                  </a:cubicBezTo>
                  <a:close/>
                  <a:moveTo>
                    <a:pt x="4254" y="4151"/>
                  </a:moveTo>
                  <a:cubicBezTo>
                    <a:pt x="4664" y="5286"/>
                    <a:pt x="5609" y="6168"/>
                    <a:pt x="6775" y="6514"/>
                  </a:cubicBezTo>
                  <a:cubicBezTo>
                    <a:pt x="6491" y="6766"/>
                    <a:pt x="6333" y="7113"/>
                    <a:pt x="6239" y="7459"/>
                  </a:cubicBezTo>
                  <a:lnTo>
                    <a:pt x="5388" y="7459"/>
                  </a:lnTo>
                  <a:lnTo>
                    <a:pt x="5388" y="7491"/>
                  </a:lnTo>
                  <a:cubicBezTo>
                    <a:pt x="5231" y="6640"/>
                    <a:pt x="4443" y="6010"/>
                    <a:pt x="3561" y="6010"/>
                  </a:cubicBezTo>
                  <a:cubicBezTo>
                    <a:pt x="3183" y="6010"/>
                    <a:pt x="2868" y="6136"/>
                    <a:pt x="2553" y="6325"/>
                  </a:cubicBezTo>
                  <a:cubicBezTo>
                    <a:pt x="2773" y="5412"/>
                    <a:pt x="3372" y="4624"/>
                    <a:pt x="4254" y="4151"/>
                  </a:cubicBezTo>
                  <a:close/>
                  <a:moveTo>
                    <a:pt x="3561" y="6766"/>
                  </a:moveTo>
                  <a:cubicBezTo>
                    <a:pt x="4191" y="6766"/>
                    <a:pt x="4664" y="7270"/>
                    <a:pt x="4664" y="7869"/>
                  </a:cubicBezTo>
                  <a:cubicBezTo>
                    <a:pt x="4664" y="8436"/>
                    <a:pt x="4160" y="8972"/>
                    <a:pt x="3561" y="8972"/>
                  </a:cubicBezTo>
                  <a:cubicBezTo>
                    <a:pt x="2931" y="8972"/>
                    <a:pt x="2458" y="8436"/>
                    <a:pt x="2458" y="7869"/>
                  </a:cubicBezTo>
                  <a:cubicBezTo>
                    <a:pt x="2458" y="7270"/>
                    <a:pt x="2931" y="6766"/>
                    <a:pt x="3561" y="6766"/>
                  </a:cubicBezTo>
                  <a:close/>
                  <a:moveTo>
                    <a:pt x="8066" y="6766"/>
                  </a:moveTo>
                  <a:cubicBezTo>
                    <a:pt x="8696" y="6766"/>
                    <a:pt x="9169" y="7270"/>
                    <a:pt x="9169" y="7869"/>
                  </a:cubicBezTo>
                  <a:cubicBezTo>
                    <a:pt x="9169" y="8436"/>
                    <a:pt x="8665" y="8972"/>
                    <a:pt x="8066" y="8972"/>
                  </a:cubicBezTo>
                  <a:cubicBezTo>
                    <a:pt x="7436" y="8972"/>
                    <a:pt x="6964" y="8436"/>
                    <a:pt x="6964" y="7869"/>
                  </a:cubicBezTo>
                  <a:cubicBezTo>
                    <a:pt x="6964" y="7270"/>
                    <a:pt x="7436" y="6766"/>
                    <a:pt x="8066" y="6766"/>
                  </a:cubicBezTo>
                  <a:close/>
                  <a:moveTo>
                    <a:pt x="1734" y="7491"/>
                  </a:moveTo>
                  <a:lnTo>
                    <a:pt x="1734" y="9003"/>
                  </a:lnTo>
                  <a:cubicBezTo>
                    <a:pt x="1293" y="9003"/>
                    <a:pt x="978" y="8657"/>
                    <a:pt x="978" y="8247"/>
                  </a:cubicBezTo>
                  <a:cubicBezTo>
                    <a:pt x="978" y="7869"/>
                    <a:pt x="1324" y="7491"/>
                    <a:pt x="1734" y="7491"/>
                  </a:cubicBezTo>
                  <a:close/>
                  <a:moveTo>
                    <a:pt x="9925" y="7491"/>
                  </a:moveTo>
                  <a:cubicBezTo>
                    <a:pt x="10303" y="7491"/>
                    <a:pt x="10650" y="7806"/>
                    <a:pt x="10650" y="8247"/>
                  </a:cubicBezTo>
                  <a:cubicBezTo>
                    <a:pt x="10650" y="8657"/>
                    <a:pt x="10303" y="9003"/>
                    <a:pt x="9925" y="9003"/>
                  </a:cubicBezTo>
                  <a:lnTo>
                    <a:pt x="9925" y="7491"/>
                  </a:lnTo>
                  <a:close/>
                  <a:moveTo>
                    <a:pt x="6207" y="8215"/>
                  </a:moveTo>
                  <a:cubicBezTo>
                    <a:pt x="6365" y="9066"/>
                    <a:pt x="7153" y="9696"/>
                    <a:pt x="8035" y="9696"/>
                  </a:cubicBezTo>
                  <a:cubicBezTo>
                    <a:pt x="8476" y="9696"/>
                    <a:pt x="8822" y="9539"/>
                    <a:pt x="9137" y="9350"/>
                  </a:cubicBezTo>
                  <a:lnTo>
                    <a:pt x="9137" y="10137"/>
                  </a:lnTo>
                  <a:lnTo>
                    <a:pt x="9169" y="10137"/>
                  </a:lnTo>
                  <a:cubicBezTo>
                    <a:pt x="9169" y="11177"/>
                    <a:pt x="8350" y="11996"/>
                    <a:pt x="7310" y="11996"/>
                  </a:cubicBezTo>
                  <a:lnTo>
                    <a:pt x="4317" y="11996"/>
                  </a:lnTo>
                  <a:cubicBezTo>
                    <a:pt x="3309" y="11996"/>
                    <a:pt x="2458" y="11177"/>
                    <a:pt x="2458" y="10137"/>
                  </a:cubicBezTo>
                  <a:lnTo>
                    <a:pt x="2458" y="9350"/>
                  </a:lnTo>
                  <a:cubicBezTo>
                    <a:pt x="2773" y="9602"/>
                    <a:pt x="3183" y="9696"/>
                    <a:pt x="3561" y="9696"/>
                  </a:cubicBezTo>
                  <a:cubicBezTo>
                    <a:pt x="4475" y="9696"/>
                    <a:pt x="5231" y="9066"/>
                    <a:pt x="5388" y="8215"/>
                  </a:cubicBezTo>
                  <a:close/>
                  <a:moveTo>
                    <a:pt x="5794" y="1"/>
                  </a:moveTo>
                  <a:cubicBezTo>
                    <a:pt x="5310" y="1"/>
                    <a:pt x="4821" y="166"/>
                    <a:pt x="4412" y="497"/>
                  </a:cubicBezTo>
                  <a:cubicBezTo>
                    <a:pt x="4291" y="479"/>
                    <a:pt x="4172" y="470"/>
                    <a:pt x="4054" y="470"/>
                  </a:cubicBezTo>
                  <a:cubicBezTo>
                    <a:pt x="3154" y="470"/>
                    <a:pt x="2355" y="992"/>
                    <a:pt x="2049" y="1883"/>
                  </a:cubicBezTo>
                  <a:cubicBezTo>
                    <a:pt x="1104" y="2230"/>
                    <a:pt x="505" y="3238"/>
                    <a:pt x="663" y="4246"/>
                  </a:cubicBezTo>
                  <a:cubicBezTo>
                    <a:pt x="1" y="5033"/>
                    <a:pt x="1" y="6168"/>
                    <a:pt x="663" y="6987"/>
                  </a:cubicBezTo>
                  <a:cubicBezTo>
                    <a:pt x="663" y="7018"/>
                    <a:pt x="663" y="7113"/>
                    <a:pt x="631" y="7144"/>
                  </a:cubicBezTo>
                  <a:cubicBezTo>
                    <a:pt x="348" y="7428"/>
                    <a:pt x="159" y="7806"/>
                    <a:pt x="159" y="8215"/>
                  </a:cubicBezTo>
                  <a:cubicBezTo>
                    <a:pt x="159" y="9035"/>
                    <a:pt x="820" y="9696"/>
                    <a:pt x="1639" y="9696"/>
                  </a:cubicBezTo>
                  <a:lnTo>
                    <a:pt x="1639" y="10137"/>
                  </a:lnTo>
                  <a:cubicBezTo>
                    <a:pt x="1639" y="11586"/>
                    <a:pt x="2836" y="12752"/>
                    <a:pt x="4254" y="12752"/>
                  </a:cubicBezTo>
                  <a:lnTo>
                    <a:pt x="7247" y="12752"/>
                  </a:lnTo>
                  <a:cubicBezTo>
                    <a:pt x="8696" y="12752"/>
                    <a:pt x="9831" y="11555"/>
                    <a:pt x="9831" y="10137"/>
                  </a:cubicBezTo>
                  <a:lnTo>
                    <a:pt x="9831" y="9696"/>
                  </a:lnTo>
                  <a:cubicBezTo>
                    <a:pt x="10681" y="9696"/>
                    <a:pt x="11343" y="9035"/>
                    <a:pt x="11343" y="8215"/>
                  </a:cubicBezTo>
                  <a:cubicBezTo>
                    <a:pt x="11406" y="7806"/>
                    <a:pt x="11217" y="7428"/>
                    <a:pt x="10933" y="7144"/>
                  </a:cubicBezTo>
                  <a:cubicBezTo>
                    <a:pt x="10933" y="7113"/>
                    <a:pt x="10933" y="7018"/>
                    <a:pt x="10902" y="6987"/>
                  </a:cubicBezTo>
                  <a:cubicBezTo>
                    <a:pt x="11563" y="6199"/>
                    <a:pt x="11563" y="5065"/>
                    <a:pt x="10902" y="4246"/>
                  </a:cubicBezTo>
                  <a:cubicBezTo>
                    <a:pt x="11059" y="3206"/>
                    <a:pt x="10492" y="2230"/>
                    <a:pt x="9515" y="1883"/>
                  </a:cubicBezTo>
                  <a:cubicBezTo>
                    <a:pt x="9206" y="1039"/>
                    <a:pt x="8344" y="472"/>
                    <a:pt x="7468" y="472"/>
                  </a:cubicBezTo>
                  <a:cubicBezTo>
                    <a:pt x="7363" y="472"/>
                    <a:pt x="7257" y="480"/>
                    <a:pt x="7153" y="497"/>
                  </a:cubicBezTo>
                  <a:cubicBezTo>
                    <a:pt x="6759" y="166"/>
                    <a:pt x="6278" y="1"/>
                    <a:pt x="57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35" name="Google Shape;557;p74"/>
          <p:cNvSpPr txBox="1">
            <a:spLocks noGrp="1"/>
          </p:cNvSpPr>
          <p:nvPr>
            <p:ph type="subTitle" idx="1"/>
          </p:nvPr>
        </p:nvSpPr>
        <p:spPr>
          <a:xfrm>
            <a:off x="4800201" y="1969802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Squada One" panose="020B0604020202020204" charset="0"/>
              </a:rPr>
              <a:t>BCA_2B_47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36" name="Google Shape;557;p74"/>
          <p:cNvSpPr txBox="1">
            <a:spLocks noGrp="1"/>
          </p:cNvSpPr>
          <p:nvPr>
            <p:ph type="subTitle" idx="1"/>
          </p:nvPr>
        </p:nvSpPr>
        <p:spPr>
          <a:xfrm>
            <a:off x="3785658" y="3706392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Squada One" panose="020B0604020202020204" charset="0"/>
              </a:rPr>
              <a:t>BCA_2B_48</a:t>
            </a:r>
            <a:endParaRPr dirty="0">
              <a:latin typeface="Squada One" panose="020B0604020202020204" charset="0"/>
            </a:endParaRPr>
          </a:p>
        </p:txBody>
      </p:sp>
      <p:grpSp>
        <p:nvGrpSpPr>
          <p:cNvPr id="40" name="Google Shape;5761;p138"/>
          <p:cNvGrpSpPr/>
          <p:nvPr/>
        </p:nvGrpSpPr>
        <p:grpSpPr>
          <a:xfrm>
            <a:off x="5437533" y="1258557"/>
            <a:ext cx="295536" cy="334667"/>
            <a:chOff x="-52887125" y="1903275"/>
            <a:chExt cx="279625" cy="316650"/>
          </a:xfrm>
          <a:solidFill>
            <a:schemeClr val="bg1"/>
          </a:solidFill>
        </p:grpSpPr>
        <p:sp>
          <p:nvSpPr>
            <p:cNvPr id="41" name="Google Shape;5762;p138"/>
            <p:cNvSpPr/>
            <p:nvPr/>
          </p:nvSpPr>
          <p:spPr>
            <a:xfrm>
              <a:off x="-52783950" y="2135825"/>
              <a:ext cx="73275" cy="28975"/>
            </a:xfrm>
            <a:custGeom>
              <a:avLst/>
              <a:gdLst/>
              <a:ahLst/>
              <a:cxnLst/>
              <a:rect l="l" t="t" r="r" b="b"/>
              <a:pathLst>
                <a:path w="2931" h="1159" extrusionOk="0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6"/>
                    <a:pt x="1" y="497"/>
                    <a:pt x="158" y="623"/>
                  </a:cubicBezTo>
                  <a:cubicBezTo>
                    <a:pt x="505" y="970"/>
                    <a:pt x="977" y="1159"/>
                    <a:pt x="1450" y="1159"/>
                  </a:cubicBezTo>
                  <a:cubicBezTo>
                    <a:pt x="1922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4" y="40"/>
                    <a:pt x="2592" y="1"/>
                    <a:pt x="2493" y="1"/>
                  </a:cubicBezTo>
                  <a:cubicBezTo>
                    <a:pt x="2395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98" y="434"/>
                    <a:pt x="883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5763;p138"/>
            <p:cNvSpPr/>
            <p:nvPr/>
          </p:nvSpPr>
          <p:spPr>
            <a:xfrm>
              <a:off x="-52887125" y="1903275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545" y="2238"/>
                  </a:moveTo>
                  <a:cubicBezTo>
                    <a:pt x="5986" y="2238"/>
                    <a:pt x="6427" y="2332"/>
                    <a:pt x="6806" y="2490"/>
                  </a:cubicBezTo>
                  <a:cubicBezTo>
                    <a:pt x="6049" y="3687"/>
                    <a:pt x="4726" y="4443"/>
                    <a:pt x="3308" y="4443"/>
                  </a:cubicBezTo>
                  <a:lnTo>
                    <a:pt x="2407" y="4443"/>
                  </a:lnTo>
                  <a:cubicBezTo>
                    <a:pt x="2887" y="3168"/>
                    <a:pt x="4108" y="2238"/>
                    <a:pt x="5545" y="2238"/>
                  </a:cubicBezTo>
                  <a:close/>
                  <a:moveTo>
                    <a:pt x="5577" y="757"/>
                  </a:moveTo>
                  <a:cubicBezTo>
                    <a:pt x="7877" y="757"/>
                    <a:pt x="9799" y="2364"/>
                    <a:pt x="10303" y="4475"/>
                  </a:cubicBezTo>
                  <a:cubicBezTo>
                    <a:pt x="10240" y="4475"/>
                    <a:pt x="10145" y="4443"/>
                    <a:pt x="10082" y="4443"/>
                  </a:cubicBezTo>
                  <a:cubicBezTo>
                    <a:pt x="9893" y="4443"/>
                    <a:pt x="9736" y="4475"/>
                    <a:pt x="9578" y="4569"/>
                  </a:cubicBezTo>
                  <a:cubicBezTo>
                    <a:pt x="9137" y="2742"/>
                    <a:pt x="7467" y="1450"/>
                    <a:pt x="5577" y="1450"/>
                  </a:cubicBezTo>
                  <a:cubicBezTo>
                    <a:pt x="3655" y="1450"/>
                    <a:pt x="2048" y="2805"/>
                    <a:pt x="1607" y="4569"/>
                  </a:cubicBezTo>
                  <a:cubicBezTo>
                    <a:pt x="1450" y="4475"/>
                    <a:pt x="1292" y="4443"/>
                    <a:pt x="1103" y="4443"/>
                  </a:cubicBezTo>
                  <a:cubicBezTo>
                    <a:pt x="1009" y="4443"/>
                    <a:pt x="946" y="4443"/>
                    <a:pt x="851" y="4475"/>
                  </a:cubicBezTo>
                  <a:cubicBezTo>
                    <a:pt x="1324" y="2364"/>
                    <a:pt x="3277" y="757"/>
                    <a:pt x="5577" y="757"/>
                  </a:cubicBezTo>
                  <a:close/>
                  <a:moveTo>
                    <a:pt x="7530" y="2868"/>
                  </a:moveTo>
                  <a:cubicBezTo>
                    <a:pt x="8381" y="3466"/>
                    <a:pt x="8948" y="4475"/>
                    <a:pt x="8948" y="5640"/>
                  </a:cubicBezTo>
                  <a:lnTo>
                    <a:pt x="8948" y="6050"/>
                  </a:lnTo>
                  <a:lnTo>
                    <a:pt x="2206" y="6050"/>
                  </a:lnTo>
                  <a:lnTo>
                    <a:pt x="2206" y="6018"/>
                  </a:lnTo>
                  <a:lnTo>
                    <a:pt x="2206" y="5577"/>
                  </a:lnTo>
                  <a:cubicBezTo>
                    <a:pt x="2206" y="5483"/>
                    <a:pt x="2206" y="5357"/>
                    <a:pt x="2237" y="5231"/>
                  </a:cubicBezTo>
                  <a:lnTo>
                    <a:pt x="3340" y="5231"/>
                  </a:lnTo>
                  <a:cubicBezTo>
                    <a:pt x="4285" y="5231"/>
                    <a:pt x="5167" y="4947"/>
                    <a:pt x="5955" y="4475"/>
                  </a:cubicBezTo>
                  <a:cubicBezTo>
                    <a:pt x="6585" y="4097"/>
                    <a:pt x="7121" y="3529"/>
                    <a:pt x="7530" y="2868"/>
                  </a:cubicBezTo>
                  <a:close/>
                  <a:moveTo>
                    <a:pt x="10082" y="5231"/>
                  </a:moveTo>
                  <a:cubicBezTo>
                    <a:pt x="10271" y="5231"/>
                    <a:pt x="10429" y="5388"/>
                    <a:pt x="10429" y="5577"/>
                  </a:cubicBezTo>
                  <a:lnTo>
                    <a:pt x="10429" y="7877"/>
                  </a:lnTo>
                  <a:cubicBezTo>
                    <a:pt x="10429" y="8066"/>
                    <a:pt x="10271" y="8224"/>
                    <a:pt x="10082" y="8224"/>
                  </a:cubicBezTo>
                  <a:cubicBezTo>
                    <a:pt x="9893" y="8224"/>
                    <a:pt x="9736" y="8066"/>
                    <a:pt x="9736" y="7877"/>
                  </a:cubicBezTo>
                  <a:lnTo>
                    <a:pt x="9736" y="5577"/>
                  </a:lnTo>
                  <a:cubicBezTo>
                    <a:pt x="9736" y="5388"/>
                    <a:pt x="9893" y="5231"/>
                    <a:pt x="10082" y="5231"/>
                  </a:cubicBezTo>
                  <a:close/>
                  <a:moveTo>
                    <a:pt x="1103" y="5262"/>
                  </a:moveTo>
                  <a:cubicBezTo>
                    <a:pt x="1292" y="5262"/>
                    <a:pt x="1450" y="5420"/>
                    <a:pt x="1450" y="5640"/>
                  </a:cubicBezTo>
                  <a:lnTo>
                    <a:pt x="1450" y="7909"/>
                  </a:lnTo>
                  <a:cubicBezTo>
                    <a:pt x="1450" y="8066"/>
                    <a:pt x="1292" y="8255"/>
                    <a:pt x="1103" y="8255"/>
                  </a:cubicBezTo>
                  <a:cubicBezTo>
                    <a:pt x="914" y="8255"/>
                    <a:pt x="757" y="8098"/>
                    <a:pt x="757" y="7909"/>
                  </a:cubicBezTo>
                  <a:lnTo>
                    <a:pt x="757" y="5640"/>
                  </a:lnTo>
                  <a:cubicBezTo>
                    <a:pt x="757" y="5420"/>
                    <a:pt x="914" y="5262"/>
                    <a:pt x="1103" y="5262"/>
                  </a:cubicBezTo>
                  <a:close/>
                  <a:moveTo>
                    <a:pt x="5199" y="6774"/>
                  </a:moveTo>
                  <a:cubicBezTo>
                    <a:pt x="5199" y="7594"/>
                    <a:pt x="4537" y="8255"/>
                    <a:pt x="3687" y="8255"/>
                  </a:cubicBezTo>
                  <a:cubicBezTo>
                    <a:pt x="2867" y="8255"/>
                    <a:pt x="2206" y="7594"/>
                    <a:pt x="2206" y="6774"/>
                  </a:cubicBezTo>
                  <a:close/>
                  <a:moveTo>
                    <a:pt x="8948" y="6774"/>
                  </a:moveTo>
                  <a:cubicBezTo>
                    <a:pt x="8948" y="7594"/>
                    <a:pt x="8255" y="8255"/>
                    <a:pt x="7436" y="8255"/>
                  </a:cubicBezTo>
                  <a:cubicBezTo>
                    <a:pt x="6617" y="8255"/>
                    <a:pt x="5955" y="7594"/>
                    <a:pt x="5955" y="6774"/>
                  </a:cubicBezTo>
                  <a:close/>
                  <a:moveTo>
                    <a:pt x="5545" y="8035"/>
                  </a:moveTo>
                  <a:cubicBezTo>
                    <a:pt x="5955" y="8633"/>
                    <a:pt x="6648" y="9011"/>
                    <a:pt x="7404" y="9011"/>
                  </a:cubicBezTo>
                  <a:cubicBezTo>
                    <a:pt x="8003" y="9011"/>
                    <a:pt x="8507" y="8822"/>
                    <a:pt x="8885" y="8413"/>
                  </a:cubicBezTo>
                  <a:lnTo>
                    <a:pt x="8885" y="8476"/>
                  </a:lnTo>
                  <a:cubicBezTo>
                    <a:pt x="8948" y="10272"/>
                    <a:pt x="7593" y="11815"/>
                    <a:pt x="5892" y="11973"/>
                  </a:cubicBezTo>
                  <a:cubicBezTo>
                    <a:pt x="5782" y="11983"/>
                    <a:pt x="5673" y="11988"/>
                    <a:pt x="5565" y="11988"/>
                  </a:cubicBezTo>
                  <a:cubicBezTo>
                    <a:pt x="3672" y="11988"/>
                    <a:pt x="2206" y="10452"/>
                    <a:pt x="2206" y="8633"/>
                  </a:cubicBezTo>
                  <a:lnTo>
                    <a:pt x="2206" y="8413"/>
                  </a:lnTo>
                  <a:cubicBezTo>
                    <a:pt x="2584" y="8791"/>
                    <a:pt x="3119" y="9011"/>
                    <a:pt x="3687" y="9011"/>
                  </a:cubicBezTo>
                  <a:cubicBezTo>
                    <a:pt x="4474" y="9011"/>
                    <a:pt x="5167" y="8633"/>
                    <a:pt x="5545" y="8035"/>
                  </a:cubicBezTo>
                  <a:close/>
                  <a:moveTo>
                    <a:pt x="5577" y="1"/>
                  </a:moveTo>
                  <a:cubicBezTo>
                    <a:pt x="2489" y="1"/>
                    <a:pt x="0" y="2521"/>
                    <a:pt x="0" y="5577"/>
                  </a:cubicBezTo>
                  <a:lnTo>
                    <a:pt x="0" y="7877"/>
                  </a:lnTo>
                  <a:cubicBezTo>
                    <a:pt x="0" y="8507"/>
                    <a:pt x="505" y="8980"/>
                    <a:pt x="1103" y="8980"/>
                  </a:cubicBezTo>
                  <a:cubicBezTo>
                    <a:pt x="1229" y="8980"/>
                    <a:pt x="1387" y="8948"/>
                    <a:pt x="1481" y="8885"/>
                  </a:cubicBezTo>
                  <a:cubicBezTo>
                    <a:pt x="1639" y="10996"/>
                    <a:pt x="3372" y="12666"/>
                    <a:pt x="5577" y="12666"/>
                  </a:cubicBezTo>
                  <a:lnTo>
                    <a:pt x="5986" y="12666"/>
                  </a:lnTo>
                  <a:cubicBezTo>
                    <a:pt x="7940" y="12477"/>
                    <a:pt x="9452" y="10870"/>
                    <a:pt x="9641" y="8885"/>
                  </a:cubicBezTo>
                  <a:cubicBezTo>
                    <a:pt x="9767" y="8948"/>
                    <a:pt x="9925" y="8980"/>
                    <a:pt x="10051" y="8980"/>
                  </a:cubicBezTo>
                  <a:cubicBezTo>
                    <a:pt x="10681" y="8980"/>
                    <a:pt x="11153" y="8476"/>
                    <a:pt x="11153" y="7877"/>
                  </a:cubicBezTo>
                  <a:lnTo>
                    <a:pt x="11153" y="5577"/>
                  </a:lnTo>
                  <a:cubicBezTo>
                    <a:pt x="11185" y="2521"/>
                    <a:pt x="8664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Synopsis</a:t>
            </a:r>
            <a:endParaRPr dirty="0"/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IN" dirty="0"/>
              <a:t>This system will help us to monitor the air quality. If there is a sensitive person this system will help him/her to warn about </a:t>
            </a:r>
            <a:r>
              <a:rPr lang="en-IN" dirty="0" smtClean="0"/>
              <a:t>the  </a:t>
            </a:r>
            <a:r>
              <a:rPr lang="en-IN" dirty="0"/>
              <a:t>air quality.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6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Drawbacks</a:t>
            </a:r>
            <a:endParaRPr dirty="0"/>
          </a:p>
        </p:txBody>
      </p:sp>
      <p:sp>
        <p:nvSpPr>
          <p:cNvPr id="821" name="Google Shape;821;p96"/>
          <p:cNvSpPr txBox="1">
            <a:spLocks noGrp="1"/>
          </p:cNvSpPr>
          <p:nvPr>
            <p:ph type="subTitle" idx="1"/>
          </p:nvPr>
        </p:nvSpPr>
        <p:spPr>
          <a:xfrm>
            <a:off x="1203833" y="2719326"/>
            <a:ext cx="2262268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This </a:t>
            </a:r>
            <a:r>
              <a:rPr lang="en-IN" dirty="0" smtClean="0"/>
              <a:t>system </a:t>
            </a:r>
            <a:r>
              <a:rPr lang="en-IN" dirty="0"/>
              <a:t>is not portable .</a:t>
            </a:r>
          </a:p>
        </p:txBody>
      </p:sp>
      <p:sp>
        <p:nvSpPr>
          <p:cNvPr id="823" name="Google Shape;823;p96"/>
          <p:cNvSpPr txBox="1">
            <a:spLocks noGrp="1"/>
          </p:cNvSpPr>
          <p:nvPr>
            <p:ph type="subTitle" idx="3"/>
          </p:nvPr>
        </p:nvSpPr>
        <p:spPr>
          <a:xfrm>
            <a:off x="4919413" y="1802770"/>
            <a:ext cx="308947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/>
              <a:t>We can’t use this system while we are out side of our </a:t>
            </a:r>
            <a:r>
              <a:rPr lang="en-IN" dirty="0" smtClean="0"/>
              <a:t>home </a:t>
            </a:r>
            <a:r>
              <a:rPr lang="en-IN" dirty="0"/>
              <a:t>. We can only monitor air quality by physical approach.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824" name="Google Shape;824;p96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2</a:t>
            </a:r>
            <a:r>
              <a:rPr lang="en" baseline="30000" dirty="0" smtClean="0"/>
              <a:t>ND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26" name="Google Shape;826;p96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96"/>
          <p:cNvSpPr txBox="1">
            <a:spLocks noGrp="1"/>
          </p:cNvSpPr>
          <p:nvPr>
            <p:ph type="subTitle" idx="2"/>
          </p:nvPr>
        </p:nvSpPr>
        <p:spPr>
          <a:xfrm>
            <a:off x="4766488" y="3583682"/>
            <a:ext cx="2622283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This system is unable to detect Carbon monoxide(CO) which is a very harmful gas.</a:t>
            </a: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25" name="Google Shape;825;p96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" name="Group 52"/>
          <p:cNvGrpSpPr/>
          <p:nvPr/>
        </p:nvGrpSpPr>
        <p:grpSpPr>
          <a:xfrm>
            <a:off x="3534365" y="3289664"/>
            <a:ext cx="4004078" cy="1103532"/>
            <a:chOff x="3534365" y="3321194"/>
            <a:chExt cx="4004078" cy="1103532"/>
          </a:xfrm>
        </p:grpSpPr>
        <p:grpSp>
          <p:nvGrpSpPr>
            <p:cNvPr id="50" name="Group 49"/>
            <p:cNvGrpSpPr/>
            <p:nvPr/>
          </p:nvGrpSpPr>
          <p:grpSpPr>
            <a:xfrm>
              <a:off x="3534365" y="3321194"/>
              <a:ext cx="4004078" cy="1103532"/>
              <a:chOff x="3542350" y="3292377"/>
              <a:chExt cx="4004078" cy="1103532"/>
            </a:xfrm>
          </p:grpSpPr>
          <p:sp>
            <p:nvSpPr>
              <p:cNvPr id="799" name="Google Shape;799;p96"/>
              <p:cNvSpPr/>
              <p:nvPr/>
            </p:nvSpPr>
            <p:spPr>
              <a:xfrm rot="16200000">
                <a:off x="3468051" y="3366676"/>
                <a:ext cx="1103532" cy="95493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96"/>
              <p:cNvSpPr/>
              <p:nvPr/>
            </p:nvSpPr>
            <p:spPr>
              <a:xfrm rot="16200000">
                <a:off x="3577781" y="3461635"/>
                <a:ext cx="884076" cy="765018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1" name="Google Shape;801;p96"/>
              <p:cNvCxnSpPr/>
              <p:nvPr/>
            </p:nvCxnSpPr>
            <p:spPr>
              <a:xfrm>
                <a:off x="4505412" y="3571308"/>
                <a:ext cx="3041016" cy="714874"/>
              </a:xfrm>
              <a:prstGeom prst="bentConnector3">
                <a:avLst>
                  <a:gd name="adj1" fmla="val 100115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" name="Google Shape;7584;p142"/>
            <p:cNvSpPr/>
            <p:nvPr/>
          </p:nvSpPr>
          <p:spPr>
            <a:xfrm>
              <a:off x="3815170" y="3623560"/>
              <a:ext cx="385200" cy="385200"/>
            </a:xfrm>
            <a:custGeom>
              <a:avLst/>
              <a:gdLst/>
              <a:ahLst/>
              <a:cxnLst/>
              <a:rect l="l" t="t" r="r" b="b"/>
              <a:pathLst>
                <a:path w="11815" h="11878" extrusionOk="0">
                  <a:moveTo>
                    <a:pt x="6301" y="725"/>
                  </a:moveTo>
                  <a:lnTo>
                    <a:pt x="6301" y="1670"/>
                  </a:lnTo>
                  <a:cubicBezTo>
                    <a:pt x="6301" y="2143"/>
                    <a:pt x="6490" y="2584"/>
                    <a:pt x="6805" y="2899"/>
                  </a:cubicBezTo>
                  <a:lnTo>
                    <a:pt x="7120" y="3214"/>
                  </a:lnTo>
                  <a:cubicBezTo>
                    <a:pt x="7026" y="3340"/>
                    <a:pt x="6868" y="3529"/>
                    <a:pt x="6742" y="3781"/>
                  </a:cubicBezTo>
                  <a:lnTo>
                    <a:pt x="6648" y="3781"/>
                  </a:lnTo>
                  <a:cubicBezTo>
                    <a:pt x="6459" y="3576"/>
                    <a:pt x="6191" y="3474"/>
                    <a:pt x="5923" y="3474"/>
                  </a:cubicBezTo>
                  <a:cubicBezTo>
                    <a:pt x="5656" y="3474"/>
                    <a:pt x="5388" y="3576"/>
                    <a:pt x="5199" y="3781"/>
                  </a:cubicBezTo>
                  <a:lnTo>
                    <a:pt x="5167" y="3813"/>
                  </a:lnTo>
                  <a:cubicBezTo>
                    <a:pt x="5167" y="3813"/>
                    <a:pt x="5167" y="3781"/>
                    <a:pt x="5136" y="3781"/>
                  </a:cubicBezTo>
                  <a:cubicBezTo>
                    <a:pt x="5010" y="3529"/>
                    <a:pt x="4884" y="3372"/>
                    <a:pt x="4758" y="3214"/>
                  </a:cubicBezTo>
                  <a:lnTo>
                    <a:pt x="5073" y="2899"/>
                  </a:lnTo>
                  <a:cubicBezTo>
                    <a:pt x="5388" y="2584"/>
                    <a:pt x="5608" y="2143"/>
                    <a:pt x="5608" y="1670"/>
                  </a:cubicBezTo>
                  <a:lnTo>
                    <a:pt x="5608" y="725"/>
                  </a:lnTo>
                  <a:close/>
                  <a:moveTo>
                    <a:pt x="3970" y="3529"/>
                  </a:moveTo>
                  <a:cubicBezTo>
                    <a:pt x="4159" y="3529"/>
                    <a:pt x="4348" y="3687"/>
                    <a:pt x="4506" y="4002"/>
                  </a:cubicBezTo>
                  <a:cubicBezTo>
                    <a:pt x="4569" y="4128"/>
                    <a:pt x="4600" y="4285"/>
                    <a:pt x="4663" y="4474"/>
                  </a:cubicBezTo>
                  <a:cubicBezTo>
                    <a:pt x="4758" y="4852"/>
                    <a:pt x="4821" y="5293"/>
                    <a:pt x="4852" y="5829"/>
                  </a:cubicBezTo>
                  <a:lnTo>
                    <a:pt x="3812" y="6837"/>
                  </a:lnTo>
                  <a:lnTo>
                    <a:pt x="3340" y="6396"/>
                  </a:lnTo>
                  <a:cubicBezTo>
                    <a:pt x="3293" y="6333"/>
                    <a:pt x="3206" y="6302"/>
                    <a:pt x="3115" y="6302"/>
                  </a:cubicBezTo>
                  <a:cubicBezTo>
                    <a:pt x="3025" y="6302"/>
                    <a:pt x="2930" y="6333"/>
                    <a:pt x="2867" y="6396"/>
                  </a:cubicBezTo>
                  <a:cubicBezTo>
                    <a:pt x="2804" y="6491"/>
                    <a:pt x="2804" y="6554"/>
                    <a:pt x="2804" y="6648"/>
                  </a:cubicBezTo>
                  <a:cubicBezTo>
                    <a:pt x="2804" y="6711"/>
                    <a:pt x="2836" y="6837"/>
                    <a:pt x="2930" y="6869"/>
                  </a:cubicBezTo>
                  <a:lnTo>
                    <a:pt x="3340" y="7310"/>
                  </a:lnTo>
                  <a:lnTo>
                    <a:pt x="2206" y="8444"/>
                  </a:lnTo>
                  <a:cubicBezTo>
                    <a:pt x="2080" y="8570"/>
                    <a:pt x="2080" y="8822"/>
                    <a:pt x="2206" y="8916"/>
                  </a:cubicBezTo>
                  <a:cubicBezTo>
                    <a:pt x="2300" y="9011"/>
                    <a:pt x="2363" y="9042"/>
                    <a:pt x="2458" y="9042"/>
                  </a:cubicBezTo>
                  <a:cubicBezTo>
                    <a:pt x="2521" y="9042"/>
                    <a:pt x="2647" y="9011"/>
                    <a:pt x="2678" y="8916"/>
                  </a:cubicBezTo>
                  <a:lnTo>
                    <a:pt x="4852" y="6743"/>
                  </a:lnTo>
                  <a:lnTo>
                    <a:pt x="4852" y="6806"/>
                  </a:lnTo>
                  <a:cubicBezTo>
                    <a:pt x="4758" y="7971"/>
                    <a:pt x="4569" y="8979"/>
                    <a:pt x="4254" y="9358"/>
                  </a:cubicBezTo>
                  <a:cubicBezTo>
                    <a:pt x="3970" y="9767"/>
                    <a:pt x="3529" y="9988"/>
                    <a:pt x="3056" y="10271"/>
                  </a:cubicBezTo>
                  <a:cubicBezTo>
                    <a:pt x="2867" y="10397"/>
                    <a:pt x="2710" y="10492"/>
                    <a:pt x="2521" y="10618"/>
                  </a:cubicBezTo>
                  <a:cubicBezTo>
                    <a:pt x="2111" y="10901"/>
                    <a:pt x="1702" y="11185"/>
                    <a:pt x="1292" y="11185"/>
                  </a:cubicBezTo>
                  <a:cubicBezTo>
                    <a:pt x="851" y="11122"/>
                    <a:pt x="662" y="10712"/>
                    <a:pt x="693" y="9862"/>
                  </a:cubicBezTo>
                  <a:cubicBezTo>
                    <a:pt x="756" y="8759"/>
                    <a:pt x="1261" y="7152"/>
                    <a:pt x="1954" y="5766"/>
                  </a:cubicBezTo>
                  <a:cubicBezTo>
                    <a:pt x="2332" y="5104"/>
                    <a:pt x="2710" y="4506"/>
                    <a:pt x="3056" y="4128"/>
                  </a:cubicBezTo>
                  <a:cubicBezTo>
                    <a:pt x="3434" y="3781"/>
                    <a:pt x="3749" y="3529"/>
                    <a:pt x="3970" y="3529"/>
                  </a:cubicBezTo>
                  <a:close/>
                  <a:moveTo>
                    <a:pt x="7845" y="3624"/>
                  </a:moveTo>
                  <a:cubicBezTo>
                    <a:pt x="8066" y="3624"/>
                    <a:pt x="8381" y="3813"/>
                    <a:pt x="8759" y="4191"/>
                  </a:cubicBezTo>
                  <a:cubicBezTo>
                    <a:pt x="9105" y="4600"/>
                    <a:pt x="9483" y="5136"/>
                    <a:pt x="9861" y="5860"/>
                  </a:cubicBezTo>
                  <a:cubicBezTo>
                    <a:pt x="10555" y="7247"/>
                    <a:pt x="11059" y="8853"/>
                    <a:pt x="11122" y="9956"/>
                  </a:cubicBezTo>
                  <a:cubicBezTo>
                    <a:pt x="11153" y="10744"/>
                    <a:pt x="10933" y="11185"/>
                    <a:pt x="10523" y="11185"/>
                  </a:cubicBezTo>
                  <a:cubicBezTo>
                    <a:pt x="10504" y="11186"/>
                    <a:pt x="10485" y="11187"/>
                    <a:pt x="10466" y="11187"/>
                  </a:cubicBezTo>
                  <a:cubicBezTo>
                    <a:pt x="10072" y="11187"/>
                    <a:pt x="9655" y="10888"/>
                    <a:pt x="9294" y="10618"/>
                  </a:cubicBezTo>
                  <a:cubicBezTo>
                    <a:pt x="9105" y="10492"/>
                    <a:pt x="8948" y="10397"/>
                    <a:pt x="8727" y="10271"/>
                  </a:cubicBezTo>
                  <a:cubicBezTo>
                    <a:pt x="8286" y="9988"/>
                    <a:pt x="7845" y="9767"/>
                    <a:pt x="7562" y="9358"/>
                  </a:cubicBezTo>
                  <a:cubicBezTo>
                    <a:pt x="7278" y="8979"/>
                    <a:pt x="7057" y="7971"/>
                    <a:pt x="6963" y="6869"/>
                  </a:cubicBezTo>
                  <a:lnTo>
                    <a:pt x="6963" y="6837"/>
                  </a:lnTo>
                  <a:lnTo>
                    <a:pt x="9137" y="9011"/>
                  </a:lnTo>
                  <a:cubicBezTo>
                    <a:pt x="9200" y="9074"/>
                    <a:pt x="9294" y="9137"/>
                    <a:pt x="9357" y="9137"/>
                  </a:cubicBezTo>
                  <a:cubicBezTo>
                    <a:pt x="9452" y="9137"/>
                    <a:pt x="9578" y="9074"/>
                    <a:pt x="9609" y="9011"/>
                  </a:cubicBezTo>
                  <a:cubicBezTo>
                    <a:pt x="9735" y="8885"/>
                    <a:pt x="9735" y="8633"/>
                    <a:pt x="9609" y="8538"/>
                  </a:cubicBezTo>
                  <a:lnTo>
                    <a:pt x="8475" y="7404"/>
                  </a:lnTo>
                  <a:lnTo>
                    <a:pt x="8885" y="6963"/>
                  </a:lnTo>
                  <a:cubicBezTo>
                    <a:pt x="9011" y="6837"/>
                    <a:pt x="9011" y="6617"/>
                    <a:pt x="8885" y="6491"/>
                  </a:cubicBezTo>
                  <a:cubicBezTo>
                    <a:pt x="8838" y="6428"/>
                    <a:pt x="8751" y="6396"/>
                    <a:pt x="8660" y="6396"/>
                  </a:cubicBezTo>
                  <a:cubicBezTo>
                    <a:pt x="8570" y="6396"/>
                    <a:pt x="8475" y="6428"/>
                    <a:pt x="8412" y="6491"/>
                  </a:cubicBezTo>
                  <a:lnTo>
                    <a:pt x="8003" y="6932"/>
                  </a:lnTo>
                  <a:lnTo>
                    <a:pt x="6963" y="5892"/>
                  </a:lnTo>
                  <a:cubicBezTo>
                    <a:pt x="6994" y="5388"/>
                    <a:pt x="7057" y="4915"/>
                    <a:pt x="7152" y="4569"/>
                  </a:cubicBezTo>
                  <a:cubicBezTo>
                    <a:pt x="7215" y="4411"/>
                    <a:pt x="7278" y="4222"/>
                    <a:pt x="7310" y="4096"/>
                  </a:cubicBezTo>
                  <a:cubicBezTo>
                    <a:pt x="7499" y="3781"/>
                    <a:pt x="7656" y="3624"/>
                    <a:pt x="7845" y="3624"/>
                  </a:cubicBezTo>
                  <a:close/>
                  <a:moveTo>
                    <a:pt x="5230" y="1"/>
                  </a:moveTo>
                  <a:cubicBezTo>
                    <a:pt x="5041" y="1"/>
                    <a:pt x="4884" y="158"/>
                    <a:pt x="4884" y="347"/>
                  </a:cubicBez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8"/>
                  </a:lnTo>
                  <a:lnTo>
                    <a:pt x="4002" y="2868"/>
                  </a:lnTo>
                  <a:cubicBezTo>
                    <a:pt x="3991" y="2867"/>
                    <a:pt x="3981" y="2867"/>
                    <a:pt x="3970" y="2867"/>
                  </a:cubicBezTo>
                  <a:cubicBezTo>
                    <a:pt x="2880" y="2867"/>
                    <a:pt x="1886" y="4484"/>
                    <a:pt x="1387" y="5451"/>
                  </a:cubicBezTo>
                  <a:cubicBezTo>
                    <a:pt x="599" y="6963"/>
                    <a:pt x="63" y="8601"/>
                    <a:pt x="32" y="9862"/>
                  </a:cubicBezTo>
                  <a:cubicBezTo>
                    <a:pt x="0" y="10429"/>
                    <a:pt x="63" y="10901"/>
                    <a:pt x="284" y="11216"/>
                  </a:cubicBezTo>
                  <a:cubicBezTo>
                    <a:pt x="473" y="11657"/>
                    <a:pt x="820" y="11878"/>
                    <a:pt x="1292" y="11878"/>
                  </a:cubicBezTo>
                  <a:lnTo>
                    <a:pt x="1387" y="11878"/>
                  </a:lnTo>
                  <a:cubicBezTo>
                    <a:pt x="1954" y="11878"/>
                    <a:pt x="2489" y="11531"/>
                    <a:pt x="2962" y="11216"/>
                  </a:cubicBezTo>
                  <a:cubicBezTo>
                    <a:pt x="3119" y="11090"/>
                    <a:pt x="3277" y="10964"/>
                    <a:pt x="3434" y="10901"/>
                  </a:cubicBezTo>
                  <a:cubicBezTo>
                    <a:pt x="3970" y="10586"/>
                    <a:pt x="4474" y="10303"/>
                    <a:pt x="4852" y="9799"/>
                  </a:cubicBezTo>
                  <a:cubicBezTo>
                    <a:pt x="5199" y="9263"/>
                    <a:pt x="5482" y="8223"/>
                    <a:pt x="5545" y="6963"/>
                  </a:cubicBezTo>
                  <a:cubicBezTo>
                    <a:pt x="5545" y="6648"/>
                    <a:pt x="5577" y="6365"/>
                    <a:pt x="5545" y="6081"/>
                  </a:cubicBezTo>
                  <a:lnTo>
                    <a:pt x="5545" y="5987"/>
                  </a:lnTo>
                  <a:cubicBezTo>
                    <a:pt x="5545" y="5451"/>
                    <a:pt x="5482" y="4978"/>
                    <a:pt x="5388" y="4569"/>
                  </a:cubicBezTo>
                  <a:lnTo>
                    <a:pt x="5671" y="4285"/>
                  </a:lnTo>
                  <a:cubicBezTo>
                    <a:pt x="5734" y="4222"/>
                    <a:pt x="5821" y="4191"/>
                    <a:pt x="5908" y="4191"/>
                  </a:cubicBezTo>
                  <a:cubicBezTo>
                    <a:pt x="5994" y="4191"/>
                    <a:pt x="6081" y="4222"/>
                    <a:pt x="6144" y="4285"/>
                  </a:cubicBezTo>
                  <a:lnTo>
                    <a:pt x="6427" y="4569"/>
                  </a:lnTo>
                  <a:cubicBezTo>
                    <a:pt x="6270" y="5230"/>
                    <a:pt x="6207" y="6050"/>
                    <a:pt x="6270" y="6963"/>
                  </a:cubicBezTo>
                  <a:cubicBezTo>
                    <a:pt x="6333" y="8223"/>
                    <a:pt x="6616" y="9295"/>
                    <a:pt x="6963" y="9799"/>
                  </a:cubicBezTo>
                  <a:cubicBezTo>
                    <a:pt x="7310" y="10303"/>
                    <a:pt x="7845" y="10618"/>
                    <a:pt x="8381" y="10901"/>
                  </a:cubicBezTo>
                  <a:cubicBezTo>
                    <a:pt x="8538" y="10964"/>
                    <a:pt x="8696" y="11090"/>
                    <a:pt x="8853" y="11216"/>
                  </a:cubicBezTo>
                  <a:cubicBezTo>
                    <a:pt x="9326" y="11531"/>
                    <a:pt x="9830" y="11878"/>
                    <a:pt x="10429" y="11878"/>
                  </a:cubicBezTo>
                  <a:lnTo>
                    <a:pt x="10523" y="11878"/>
                  </a:lnTo>
                  <a:cubicBezTo>
                    <a:pt x="10996" y="11846"/>
                    <a:pt x="11342" y="11594"/>
                    <a:pt x="11531" y="11216"/>
                  </a:cubicBezTo>
                  <a:cubicBezTo>
                    <a:pt x="11720" y="10870"/>
                    <a:pt x="11815" y="10429"/>
                    <a:pt x="11783" y="9862"/>
                  </a:cubicBezTo>
                  <a:cubicBezTo>
                    <a:pt x="11720" y="8664"/>
                    <a:pt x="11216" y="6963"/>
                    <a:pt x="10429" y="5451"/>
                  </a:cubicBezTo>
                  <a:cubicBezTo>
                    <a:pt x="9924" y="4474"/>
                    <a:pt x="8885" y="2868"/>
                    <a:pt x="7782" y="2868"/>
                  </a:cubicBezTo>
                  <a:lnTo>
                    <a:pt x="7751" y="2868"/>
                  </a:lnTo>
                  <a:lnTo>
                    <a:pt x="7278" y="2395"/>
                  </a:lnTo>
                  <a:cubicBezTo>
                    <a:pt x="7089" y="2206"/>
                    <a:pt x="6963" y="1922"/>
                    <a:pt x="6963" y="1639"/>
                  </a:cubicBezTo>
                  <a:lnTo>
                    <a:pt x="6963" y="347"/>
                  </a:lnTo>
                  <a:cubicBezTo>
                    <a:pt x="6963" y="158"/>
                    <a:pt x="6805" y="1"/>
                    <a:pt x="66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224786" y="2400338"/>
            <a:ext cx="3789588" cy="1103532"/>
            <a:chOff x="1224786" y="2400338"/>
            <a:chExt cx="3789588" cy="1103532"/>
          </a:xfrm>
        </p:grpSpPr>
        <p:sp>
          <p:nvSpPr>
            <p:cNvPr id="804" name="Google Shape;804;p96"/>
            <p:cNvSpPr/>
            <p:nvPr/>
          </p:nvSpPr>
          <p:spPr>
            <a:xfrm rot="16200000">
              <a:off x="3985141" y="2474637"/>
              <a:ext cx="1103532" cy="95493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6"/>
            <p:cNvSpPr/>
            <p:nvPr/>
          </p:nvSpPr>
          <p:spPr>
            <a:xfrm rot="16200000">
              <a:off x="4094873" y="2569596"/>
              <a:ext cx="884076" cy="765018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6" name="Google Shape;806;p96"/>
            <p:cNvCxnSpPr/>
            <p:nvPr/>
          </p:nvCxnSpPr>
          <p:spPr>
            <a:xfrm flipH="1">
              <a:off x="1224786" y="2684989"/>
              <a:ext cx="2834670" cy="359364"/>
            </a:xfrm>
            <a:prstGeom prst="bentConnector3">
              <a:avLst>
                <a:gd name="adj1" fmla="val 100059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802;p96"/>
            <p:cNvSpPr/>
            <p:nvPr/>
          </p:nvSpPr>
          <p:spPr>
            <a:xfrm>
              <a:off x="4344036" y="2766959"/>
              <a:ext cx="385742" cy="361632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34365" y="1505856"/>
            <a:ext cx="4621663" cy="1103532"/>
            <a:chOff x="3534365" y="1505856"/>
            <a:chExt cx="4621663" cy="1103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534365" y="1505856"/>
              <a:ext cx="4621663" cy="1103532"/>
              <a:chOff x="3534365" y="1505856"/>
              <a:chExt cx="4621663" cy="1103532"/>
            </a:xfrm>
          </p:grpSpPr>
          <p:sp>
            <p:nvSpPr>
              <p:cNvPr id="815" name="Google Shape;815;p96"/>
              <p:cNvSpPr/>
              <p:nvPr/>
            </p:nvSpPr>
            <p:spPr>
              <a:xfrm rot="16200000">
                <a:off x="3460066" y="1580155"/>
                <a:ext cx="1103532" cy="95493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96"/>
              <p:cNvSpPr/>
              <p:nvPr/>
            </p:nvSpPr>
            <p:spPr>
              <a:xfrm rot="16200000">
                <a:off x="3569798" y="1675114"/>
                <a:ext cx="884076" cy="765019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7" name="Google Shape;817;p96"/>
              <p:cNvCxnSpPr/>
              <p:nvPr/>
            </p:nvCxnSpPr>
            <p:spPr>
              <a:xfrm>
                <a:off x="4489301" y="1780605"/>
                <a:ext cx="3666727" cy="727011"/>
              </a:xfrm>
              <a:prstGeom prst="bentConnector3">
                <a:avLst>
                  <a:gd name="adj1" fmla="val 10016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970" y="1750416"/>
              <a:ext cx="609600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" grpId="0" build="p"/>
      <p:bldP spid="823" grpId="0" build="p"/>
      <p:bldP spid="824" grpId="0" build="p"/>
      <p:bldP spid="826" grpId="0" build="p"/>
      <p:bldP spid="822" grpId="0" build="p"/>
      <p:bldP spid="8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6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Solutions</a:t>
            </a:r>
            <a:endParaRPr dirty="0"/>
          </a:p>
        </p:txBody>
      </p:sp>
      <p:sp>
        <p:nvSpPr>
          <p:cNvPr id="821" name="Google Shape;821;p96"/>
          <p:cNvSpPr txBox="1">
            <a:spLocks noGrp="1"/>
          </p:cNvSpPr>
          <p:nvPr>
            <p:ph type="subTitle" idx="1"/>
          </p:nvPr>
        </p:nvSpPr>
        <p:spPr>
          <a:xfrm>
            <a:off x="1203832" y="2719326"/>
            <a:ext cx="2665965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We can solve portability problem by using a 12volt battery.</a:t>
            </a:r>
          </a:p>
        </p:txBody>
      </p:sp>
      <p:sp>
        <p:nvSpPr>
          <p:cNvPr id="823" name="Google Shape;823;p96"/>
          <p:cNvSpPr txBox="1">
            <a:spLocks noGrp="1"/>
          </p:cNvSpPr>
          <p:nvPr>
            <p:ph type="subTitle" idx="3"/>
          </p:nvPr>
        </p:nvSpPr>
        <p:spPr>
          <a:xfrm>
            <a:off x="4919413" y="1802770"/>
            <a:ext cx="308947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If we use ESP 32  module  then we can monitor our device remotely.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824" name="Google Shape;824;p96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2</a:t>
            </a:r>
            <a:r>
              <a:rPr lang="en" baseline="30000" dirty="0" smtClean="0"/>
              <a:t>ND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26" name="Google Shape;826;p96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96"/>
          <p:cNvSpPr txBox="1">
            <a:spLocks noGrp="1"/>
          </p:cNvSpPr>
          <p:nvPr>
            <p:ph type="subTitle" idx="2"/>
          </p:nvPr>
        </p:nvSpPr>
        <p:spPr>
          <a:xfrm>
            <a:off x="4766488" y="3583682"/>
            <a:ext cx="2622283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To solve CO detecting problem we need to use MQ-9 gas sensor.</a:t>
            </a:r>
          </a:p>
        </p:txBody>
      </p:sp>
      <p:sp>
        <p:nvSpPr>
          <p:cNvPr id="825" name="Google Shape;825;p96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3534365" y="1505856"/>
            <a:ext cx="4590132" cy="1103532"/>
            <a:chOff x="3534365" y="1505856"/>
            <a:chExt cx="4590132" cy="1103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534365" y="1505856"/>
              <a:ext cx="4590132" cy="1103532"/>
              <a:chOff x="3534365" y="1505856"/>
              <a:chExt cx="4590132" cy="1103532"/>
            </a:xfrm>
          </p:grpSpPr>
          <p:sp>
            <p:nvSpPr>
              <p:cNvPr id="815" name="Google Shape;815;p96"/>
              <p:cNvSpPr/>
              <p:nvPr/>
            </p:nvSpPr>
            <p:spPr>
              <a:xfrm rot="16200000">
                <a:off x="3460066" y="1580155"/>
                <a:ext cx="1103532" cy="95493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96"/>
              <p:cNvSpPr/>
              <p:nvPr/>
            </p:nvSpPr>
            <p:spPr>
              <a:xfrm rot="16200000">
                <a:off x="3569798" y="1675114"/>
                <a:ext cx="884076" cy="765019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7" name="Google Shape;817;p96"/>
              <p:cNvCxnSpPr/>
              <p:nvPr/>
            </p:nvCxnSpPr>
            <p:spPr>
              <a:xfrm>
                <a:off x="4489301" y="1780605"/>
                <a:ext cx="3635196" cy="516219"/>
              </a:xfrm>
              <a:prstGeom prst="bentConnector3">
                <a:avLst>
                  <a:gd name="adj1" fmla="val 9973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343" y="1672157"/>
              <a:ext cx="762000" cy="762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203832" y="2400338"/>
            <a:ext cx="3810542" cy="1103532"/>
            <a:chOff x="1203832" y="2400338"/>
            <a:chExt cx="3810542" cy="1103532"/>
          </a:xfrm>
        </p:grpSpPr>
        <p:grpSp>
          <p:nvGrpSpPr>
            <p:cNvPr id="52" name="Group 51"/>
            <p:cNvGrpSpPr/>
            <p:nvPr/>
          </p:nvGrpSpPr>
          <p:grpSpPr>
            <a:xfrm>
              <a:off x="1203832" y="2400338"/>
              <a:ext cx="3810542" cy="1103532"/>
              <a:chOff x="1203832" y="2400338"/>
              <a:chExt cx="3810542" cy="1103532"/>
            </a:xfrm>
          </p:grpSpPr>
          <p:sp>
            <p:nvSpPr>
              <p:cNvPr id="804" name="Google Shape;804;p96"/>
              <p:cNvSpPr/>
              <p:nvPr/>
            </p:nvSpPr>
            <p:spPr>
              <a:xfrm rot="16200000">
                <a:off x="3985141" y="2474637"/>
                <a:ext cx="1103532" cy="95493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96"/>
              <p:cNvSpPr/>
              <p:nvPr/>
            </p:nvSpPr>
            <p:spPr>
              <a:xfrm rot="16200000">
                <a:off x="4094873" y="2569596"/>
                <a:ext cx="884076" cy="765018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6" name="Google Shape;806;p96"/>
              <p:cNvCxnSpPr/>
              <p:nvPr/>
            </p:nvCxnSpPr>
            <p:spPr>
              <a:xfrm rot="10800000" flipV="1">
                <a:off x="1203832" y="2684988"/>
                <a:ext cx="2855624" cy="604675"/>
              </a:xfrm>
              <a:prstGeom prst="bentConnector3">
                <a:avLst>
                  <a:gd name="adj1" fmla="val 99688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720" y="2636934"/>
              <a:ext cx="554373" cy="554373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3534365" y="3289664"/>
            <a:ext cx="4004078" cy="1103532"/>
            <a:chOff x="3534365" y="3289664"/>
            <a:chExt cx="4004078" cy="1103532"/>
          </a:xfrm>
        </p:grpSpPr>
        <p:grpSp>
          <p:nvGrpSpPr>
            <p:cNvPr id="50" name="Group 49"/>
            <p:cNvGrpSpPr/>
            <p:nvPr/>
          </p:nvGrpSpPr>
          <p:grpSpPr>
            <a:xfrm>
              <a:off x="3534365" y="3289664"/>
              <a:ext cx="4004078" cy="1103532"/>
              <a:chOff x="3542350" y="3292377"/>
              <a:chExt cx="4004078" cy="1103532"/>
            </a:xfrm>
          </p:grpSpPr>
          <p:sp>
            <p:nvSpPr>
              <p:cNvPr id="799" name="Google Shape;799;p96"/>
              <p:cNvSpPr/>
              <p:nvPr/>
            </p:nvSpPr>
            <p:spPr>
              <a:xfrm rot="16200000">
                <a:off x="3468051" y="3366676"/>
                <a:ext cx="1103532" cy="95493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96"/>
              <p:cNvSpPr/>
              <p:nvPr/>
            </p:nvSpPr>
            <p:spPr>
              <a:xfrm rot="16200000">
                <a:off x="3577781" y="3461635"/>
                <a:ext cx="884076" cy="765018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8508" extrusionOk="0">
                    <a:moveTo>
                      <a:pt x="2425" y="1"/>
                    </a:moveTo>
                    <a:lnTo>
                      <a:pt x="1" y="4254"/>
                    </a:lnTo>
                    <a:lnTo>
                      <a:pt x="458" y="5077"/>
                    </a:lnTo>
                    <a:lnTo>
                      <a:pt x="2425" y="8507"/>
                    </a:lnTo>
                    <a:lnTo>
                      <a:pt x="7364" y="8507"/>
                    </a:lnTo>
                    <a:lnTo>
                      <a:pt x="9330" y="5077"/>
                    </a:lnTo>
                    <a:lnTo>
                      <a:pt x="9833" y="4254"/>
                    </a:lnTo>
                    <a:lnTo>
                      <a:pt x="73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1" name="Google Shape;801;p96"/>
              <p:cNvCxnSpPr/>
              <p:nvPr/>
            </p:nvCxnSpPr>
            <p:spPr>
              <a:xfrm>
                <a:off x="4505412" y="3571308"/>
                <a:ext cx="3041016" cy="714874"/>
              </a:xfrm>
              <a:prstGeom prst="bentConnector3">
                <a:avLst>
                  <a:gd name="adj1" fmla="val 100115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478" y="3585663"/>
              <a:ext cx="476250" cy="4762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119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0"/>
      <p:bldP spid="821" grpId="0" build="p"/>
      <p:bldP spid="823" grpId="0" build="p"/>
      <p:bldP spid="824" grpId="0" build="p"/>
      <p:bldP spid="826" grpId="0" build="p"/>
      <p:bldP spid="822" grpId="0" build="p"/>
      <p:bldP spid="8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3"/>
          <p:cNvSpPr txBox="1">
            <a:spLocks noGrp="1"/>
          </p:cNvSpPr>
          <p:nvPr>
            <p:ph type="title"/>
          </p:nvPr>
        </p:nvSpPr>
        <p:spPr>
          <a:xfrm>
            <a:off x="457200" y="24346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Working Principle </a:t>
            </a:r>
            <a:endParaRPr dirty="0"/>
          </a:p>
        </p:txBody>
      </p:sp>
      <p:sp>
        <p:nvSpPr>
          <p:cNvPr id="635" name="Google Shape;635;p83"/>
          <p:cNvSpPr txBox="1">
            <a:spLocks noGrp="1"/>
          </p:cNvSpPr>
          <p:nvPr>
            <p:ph type="subTitle" idx="1"/>
          </p:nvPr>
        </p:nvSpPr>
        <p:spPr>
          <a:xfrm>
            <a:off x="1077563" y="2547446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N" dirty="0"/>
              <a:t>A</a:t>
            </a:r>
            <a:r>
              <a:rPr lang="en-IN" dirty="0" smtClean="0"/>
              <a:t>ir </a:t>
            </a:r>
            <a:r>
              <a:rPr lang="en-IN" dirty="0"/>
              <a:t>quality is Fresh.</a:t>
            </a:r>
            <a:endParaRPr dirty="0"/>
          </a:p>
        </p:txBody>
      </p:sp>
      <p:sp>
        <p:nvSpPr>
          <p:cNvPr id="636" name="Google Shape;636;p83"/>
          <p:cNvSpPr txBox="1">
            <a:spLocks noGrp="1"/>
          </p:cNvSpPr>
          <p:nvPr>
            <p:ph type="subTitle" idx="2"/>
          </p:nvPr>
        </p:nvSpPr>
        <p:spPr>
          <a:xfrm>
            <a:off x="3814684" y="2509898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N" dirty="0"/>
              <a:t>A</a:t>
            </a:r>
            <a:r>
              <a:rPr lang="en-IN" dirty="0" smtClean="0"/>
              <a:t>ir </a:t>
            </a:r>
            <a:r>
              <a:rPr lang="en-IN" dirty="0"/>
              <a:t>quality is Poor.</a:t>
            </a:r>
            <a:endParaRPr dirty="0"/>
          </a:p>
        </p:txBody>
      </p:sp>
      <p:sp>
        <p:nvSpPr>
          <p:cNvPr id="637" name="Google Shape;637;p83"/>
          <p:cNvSpPr txBox="1">
            <a:spLocks noGrp="1"/>
          </p:cNvSpPr>
          <p:nvPr>
            <p:ph type="subTitle" idx="3"/>
          </p:nvPr>
        </p:nvSpPr>
        <p:spPr>
          <a:xfrm>
            <a:off x="6432196" y="2510665"/>
            <a:ext cx="1905864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N" dirty="0"/>
              <a:t>A</a:t>
            </a:r>
            <a:r>
              <a:rPr lang="en-IN" dirty="0" smtClean="0"/>
              <a:t>ir </a:t>
            </a:r>
            <a:r>
              <a:rPr lang="en-IN" dirty="0"/>
              <a:t>quality is Very Poor also light up the Bulb and activate the Buzzer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3847261" y="1103781"/>
            <a:ext cx="1332000" cy="1440000"/>
            <a:chOff x="3247580" y="1889638"/>
            <a:chExt cx="1095440" cy="1225187"/>
          </a:xfrm>
        </p:grpSpPr>
        <p:sp>
          <p:nvSpPr>
            <p:cNvPr id="618" name="Google Shape;618;p83"/>
            <p:cNvSpPr/>
            <p:nvPr/>
          </p:nvSpPr>
          <p:spPr>
            <a:xfrm>
              <a:off x="3247580" y="1889638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49327" y="1976908"/>
              <a:ext cx="891903" cy="1137917"/>
              <a:chOff x="3349327" y="1976908"/>
              <a:chExt cx="891903" cy="1137917"/>
            </a:xfrm>
          </p:grpSpPr>
          <p:sp>
            <p:nvSpPr>
              <p:cNvPr id="619" name="Google Shape;619;p83"/>
              <p:cNvSpPr/>
              <p:nvPr/>
            </p:nvSpPr>
            <p:spPr>
              <a:xfrm>
                <a:off x="3349327" y="1978893"/>
                <a:ext cx="891903" cy="771226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2534" extrusionOk="0">
                    <a:moveTo>
                      <a:pt x="6501" y="1"/>
                    </a:moveTo>
                    <a:lnTo>
                      <a:pt x="1" y="11238"/>
                    </a:lnTo>
                    <a:lnTo>
                      <a:pt x="6501" y="22533"/>
                    </a:lnTo>
                    <a:lnTo>
                      <a:pt x="19501" y="22533"/>
                    </a:lnTo>
                    <a:lnTo>
                      <a:pt x="26060" y="11238"/>
                    </a:lnTo>
                    <a:lnTo>
                      <a:pt x="1950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83"/>
              <p:cNvSpPr/>
              <p:nvPr/>
            </p:nvSpPr>
            <p:spPr>
              <a:xfrm>
                <a:off x="3349327" y="1978893"/>
                <a:ext cx="891903" cy="771226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2534" extrusionOk="0">
                    <a:moveTo>
                      <a:pt x="6501" y="1"/>
                    </a:moveTo>
                    <a:lnTo>
                      <a:pt x="1" y="11238"/>
                    </a:lnTo>
                    <a:lnTo>
                      <a:pt x="6501" y="22533"/>
                    </a:lnTo>
                    <a:lnTo>
                      <a:pt x="19501" y="22533"/>
                    </a:lnTo>
                    <a:lnTo>
                      <a:pt x="26060" y="11238"/>
                    </a:lnTo>
                    <a:lnTo>
                      <a:pt x="1950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83"/>
              <p:cNvSpPr/>
              <p:nvPr/>
            </p:nvSpPr>
            <p:spPr>
              <a:xfrm>
                <a:off x="3349327" y="1976908"/>
                <a:ext cx="891903" cy="773211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2592" extrusionOk="0">
                    <a:moveTo>
                      <a:pt x="18160" y="2420"/>
                    </a:moveTo>
                    <a:lnTo>
                      <a:pt x="23262" y="11296"/>
                    </a:lnTo>
                    <a:lnTo>
                      <a:pt x="18160" y="20157"/>
                    </a:lnTo>
                    <a:lnTo>
                      <a:pt x="7900" y="20157"/>
                    </a:lnTo>
                    <a:lnTo>
                      <a:pt x="2799" y="11296"/>
                    </a:lnTo>
                    <a:lnTo>
                      <a:pt x="7900" y="2420"/>
                    </a:lnTo>
                    <a:close/>
                    <a:moveTo>
                      <a:pt x="6501" y="1"/>
                    </a:moveTo>
                    <a:lnTo>
                      <a:pt x="1" y="11296"/>
                    </a:lnTo>
                    <a:lnTo>
                      <a:pt x="6501" y="22591"/>
                    </a:lnTo>
                    <a:lnTo>
                      <a:pt x="19560" y="22591"/>
                    </a:lnTo>
                    <a:lnTo>
                      <a:pt x="26060" y="11296"/>
                    </a:lnTo>
                    <a:lnTo>
                      <a:pt x="1956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1176"/>
                    </a:srgbClr>
                  </a:gs>
                  <a:gs pos="100000">
                    <a:srgbClr val="FFFF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83"/>
              <p:cNvSpPr txBox="1"/>
              <p:nvPr/>
            </p:nvSpPr>
            <p:spPr>
              <a:xfrm>
                <a:off x="3402900" y="2191691"/>
                <a:ext cx="784800" cy="5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 smtClean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500-700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647" name="Google Shape;647;p83"/>
              <p:cNvCxnSpPr/>
              <p:nvPr/>
            </p:nvCxnSpPr>
            <p:spPr>
              <a:xfrm>
                <a:off x="3795750" y="2832225"/>
                <a:ext cx="0" cy="28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</p:grpSp>
      </p:grpSp>
      <p:grpSp>
        <p:nvGrpSpPr>
          <p:cNvPr id="5" name="Group 4"/>
          <p:cNvGrpSpPr/>
          <p:nvPr/>
        </p:nvGrpSpPr>
        <p:grpSpPr>
          <a:xfrm>
            <a:off x="6653654" y="1103781"/>
            <a:ext cx="1332000" cy="1440000"/>
            <a:chOff x="4714005" y="1889638"/>
            <a:chExt cx="1095440" cy="1225187"/>
          </a:xfrm>
        </p:grpSpPr>
        <p:grpSp>
          <p:nvGrpSpPr>
            <p:cNvPr id="4" name="Group 3"/>
            <p:cNvGrpSpPr/>
            <p:nvPr/>
          </p:nvGrpSpPr>
          <p:grpSpPr>
            <a:xfrm>
              <a:off x="4714005" y="1889638"/>
              <a:ext cx="1095440" cy="947759"/>
              <a:chOff x="4714005" y="1889638"/>
              <a:chExt cx="1095440" cy="947759"/>
            </a:xfrm>
          </p:grpSpPr>
          <p:sp>
            <p:nvSpPr>
              <p:cNvPr id="622" name="Google Shape;622;p83"/>
              <p:cNvSpPr/>
              <p:nvPr/>
            </p:nvSpPr>
            <p:spPr>
              <a:xfrm>
                <a:off x="4714005" y="1889638"/>
                <a:ext cx="1095440" cy="947759"/>
              </a:xfrm>
              <a:custGeom>
                <a:avLst/>
                <a:gdLst/>
                <a:ahLst/>
                <a:cxnLst/>
                <a:rect l="l" t="t" r="r" b="b"/>
                <a:pathLst>
                  <a:path w="32007" h="27692" extrusionOk="0">
                    <a:moveTo>
                      <a:pt x="8016" y="0"/>
                    </a:moveTo>
                    <a:lnTo>
                      <a:pt x="0" y="13846"/>
                    </a:lnTo>
                    <a:lnTo>
                      <a:pt x="8016" y="27692"/>
                    </a:lnTo>
                    <a:lnTo>
                      <a:pt x="23990" y="27692"/>
                    </a:lnTo>
                    <a:lnTo>
                      <a:pt x="32006" y="13846"/>
                    </a:lnTo>
                    <a:lnTo>
                      <a:pt x="239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3"/>
              <p:cNvSpPr/>
              <p:nvPr/>
            </p:nvSpPr>
            <p:spPr>
              <a:xfrm>
                <a:off x="4815752" y="1978893"/>
                <a:ext cx="891903" cy="771226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2534" extrusionOk="0">
                    <a:moveTo>
                      <a:pt x="6501" y="1"/>
                    </a:moveTo>
                    <a:lnTo>
                      <a:pt x="1" y="11238"/>
                    </a:lnTo>
                    <a:lnTo>
                      <a:pt x="6501" y="22533"/>
                    </a:lnTo>
                    <a:lnTo>
                      <a:pt x="19501" y="22533"/>
                    </a:lnTo>
                    <a:lnTo>
                      <a:pt x="26060" y="11238"/>
                    </a:lnTo>
                    <a:lnTo>
                      <a:pt x="1950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83"/>
              <p:cNvSpPr/>
              <p:nvPr/>
            </p:nvSpPr>
            <p:spPr>
              <a:xfrm>
                <a:off x="4815752" y="1978893"/>
                <a:ext cx="891903" cy="771226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2534" extrusionOk="0">
                    <a:moveTo>
                      <a:pt x="6501" y="1"/>
                    </a:moveTo>
                    <a:lnTo>
                      <a:pt x="1" y="11238"/>
                    </a:lnTo>
                    <a:lnTo>
                      <a:pt x="6501" y="22533"/>
                    </a:lnTo>
                    <a:lnTo>
                      <a:pt x="19501" y="22533"/>
                    </a:lnTo>
                    <a:lnTo>
                      <a:pt x="26060" y="11238"/>
                    </a:lnTo>
                    <a:lnTo>
                      <a:pt x="1950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83"/>
              <p:cNvSpPr/>
              <p:nvPr/>
            </p:nvSpPr>
            <p:spPr>
              <a:xfrm>
                <a:off x="4815752" y="1976908"/>
                <a:ext cx="891903" cy="773211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2592" extrusionOk="0">
                    <a:moveTo>
                      <a:pt x="18160" y="2420"/>
                    </a:moveTo>
                    <a:lnTo>
                      <a:pt x="23262" y="11296"/>
                    </a:lnTo>
                    <a:lnTo>
                      <a:pt x="18160" y="20157"/>
                    </a:lnTo>
                    <a:lnTo>
                      <a:pt x="7900" y="20157"/>
                    </a:lnTo>
                    <a:lnTo>
                      <a:pt x="2799" y="11296"/>
                    </a:lnTo>
                    <a:lnTo>
                      <a:pt x="7900" y="2420"/>
                    </a:lnTo>
                    <a:close/>
                    <a:moveTo>
                      <a:pt x="6501" y="1"/>
                    </a:moveTo>
                    <a:lnTo>
                      <a:pt x="1" y="11296"/>
                    </a:lnTo>
                    <a:lnTo>
                      <a:pt x="6501" y="22591"/>
                    </a:lnTo>
                    <a:lnTo>
                      <a:pt x="19560" y="22591"/>
                    </a:lnTo>
                    <a:lnTo>
                      <a:pt x="26060" y="11296"/>
                    </a:lnTo>
                    <a:lnTo>
                      <a:pt x="1956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1176"/>
                    </a:srgbClr>
                  </a:gs>
                  <a:gs pos="100000">
                    <a:srgbClr val="FFFF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83"/>
            <p:cNvSpPr txBox="1"/>
            <p:nvPr/>
          </p:nvSpPr>
          <p:spPr>
            <a:xfrm>
              <a:off x="4869325" y="2111206"/>
              <a:ext cx="7848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 smtClean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700 &gt;</a:t>
              </a:r>
              <a:endParaRPr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cxnSp>
          <p:nvCxnSpPr>
            <p:cNvPr id="648" name="Google Shape;648;p83"/>
            <p:cNvCxnSpPr/>
            <p:nvPr/>
          </p:nvCxnSpPr>
          <p:spPr>
            <a:xfrm>
              <a:off x="5262600" y="2832225"/>
              <a:ext cx="0" cy="282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9" name="Group 8"/>
          <p:cNvGrpSpPr/>
          <p:nvPr/>
        </p:nvGrpSpPr>
        <p:grpSpPr>
          <a:xfrm>
            <a:off x="1098583" y="1133524"/>
            <a:ext cx="1332000" cy="1440000"/>
            <a:chOff x="1781155" y="1889638"/>
            <a:chExt cx="1095440" cy="1225187"/>
          </a:xfrm>
        </p:grpSpPr>
        <p:sp>
          <p:nvSpPr>
            <p:cNvPr id="633" name="Google Shape;633;p83"/>
            <p:cNvSpPr/>
            <p:nvPr/>
          </p:nvSpPr>
          <p:spPr>
            <a:xfrm>
              <a:off x="1882902" y="1976908"/>
              <a:ext cx="891904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81155" y="1889638"/>
              <a:ext cx="1095440" cy="1225187"/>
              <a:chOff x="1781155" y="1889638"/>
              <a:chExt cx="1095440" cy="1225187"/>
            </a:xfrm>
          </p:grpSpPr>
          <p:sp>
            <p:nvSpPr>
              <p:cNvPr id="630" name="Google Shape;630;p83"/>
              <p:cNvSpPr/>
              <p:nvPr/>
            </p:nvSpPr>
            <p:spPr>
              <a:xfrm>
                <a:off x="1781155" y="1889638"/>
                <a:ext cx="1095440" cy="947759"/>
              </a:xfrm>
              <a:custGeom>
                <a:avLst/>
                <a:gdLst/>
                <a:ahLst/>
                <a:cxnLst/>
                <a:rect l="l" t="t" r="r" b="b"/>
                <a:pathLst>
                  <a:path w="32007" h="27692" extrusionOk="0">
                    <a:moveTo>
                      <a:pt x="8016" y="0"/>
                    </a:moveTo>
                    <a:lnTo>
                      <a:pt x="0" y="13846"/>
                    </a:lnTo>
                    <a:lnTo>
                      <a:pt x="8016" y="27692"/>
                    </a:lnTo>
                    <a:lnTo>
                      <a:pt x="23990" y="27692"/>
                    </a:lnTo>
                    <a:lnTo>
                      <a:pt x="32006" y="13846"/>
                    </a:lnTo>
                    <a:lnTo>
                      <a:pt x="239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83"/>
              <p:cNvSpPr/>
              <p:nvPr/>
            </p:nvSpPr>
            <p:spPr>
              <a:xfrm>
                <a:off x="1882902" y="1978893"/>
                <a:ext cx="891904" cy="771226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2534" extrusionOk="0">
                    <a:moveTo>
                      <a:pt x="6501" y="1"/>
                    </a:moveTo>
                    <a:lnTo>
                      <a:pt x="1" y="11238"/>
                    </a:lnTo>
                    <a:lnTo>
                      <a:pt x="6501" y="22533"/>
                    </a:lnTo>
                    <a:lnTo>
                      <a:pt x="19501" y="22533"/>
                    </a:lnTo>
                    <a:lnTo>
                      <a:pt x="26060" y="11238"/>
                    </a:lnTo>
                    <a:lnTo>
                      <a:pt x="1950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83"/>
              <p:cNvSpPr/>
              <p:nvPr/>
            </p:nvSpPr>
            <p:spPr>
              <a:xfrm>
                <a:off x="1882902" y="1978893"/>
                <a:ext cx="891904" cy="771226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2534" extrusionOk="0">
                    <a:moveTo>
                      <a:pt x="6501" y="1"/>
                    </a:moveTo>
                    <a:lnTo>
                      <a:pt x="1" y="11238"/>
                    </a:lnTo>
                    <a:lnTo>
                      <a:pt x="6501" y="22533"/>
                    </a:lnTo>
                    <a:lnTo>
                      <a:pt x="19501" y="22533"/>
                    </a:lnTo>
                    <a:lnTo>
                      <a:pt x="26060" y="11238"/>
                    </a:lnTo>
                    <a:lnTo>
                      <a:pt x="1950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83"/>
              <p:cNvSpPr txBox="1"/>
              <p:nvPr/>
            </p:nvSpPr>
            <p:spPr>
              <a:xfrm>
                <a:off x="1936500" y="2111206"/>
                <a:ext cx="784800" cy="5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 smtClean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&lt; 500</a:t>
                </a:r>
                <a:endParaRPr sz="24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650" name="Google Shape;650;p83"/>
              <p:cNvCxnSpPr/>
              <p:nvPr/>
            </p:nvCxnSpPr>
            <p:spPr>
              <a:xfrm>
                <a:off x="2328900" y="2832225"/>
                <a:ext cx="0" cy="28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</p:grpSp>
      </p:grpSp>
      <p:pic>
        <p:nvPicPr>
          <p:cNvPr id="46" name="Picture 4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8" y="3292258"/>
            <a:ext cx="2518275" cy="154800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47" name="Picture 4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02" y="3292258"/>
            <a:ext cx="2489463" cy="154800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48" name="Picture 4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63" y="3281575"/>
            <a:ext cx="2528927" cy="1535046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  <p:bldP spid="636" grpId="0" build="p"/>
      <p:bldP spid="6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7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b="1" dirty="0"/>
              <a:t>Components</a:t>
            </a:r>
            <a:endParaRPr dirty="0"/>
          </a:p>
        </p:txBody>
      </p:sp>
      <p:grpSp>
        <p:nvGrpSpPr>
          <p:cNvPr id="20" name="Group 19"/>
          <p:cNvGrpSpPr/>
          <p:nvPr/>
        </p:nvGrpSpPr>
        <p:grpSpPr>
          <a:xfrm>
            <a:off x="4922434" y="2880891"/>
            <a:ext cx="1407100" cy="1622646"/>
            <a:chOff x="4922434" y="2880891"/>
            <a:chExt cx="1407100" cy="1622646"/>
          </a:xfrm>
        </p:grpSpPr>
        <p:sp>
          <p:nvSpPr>
            <p:cNvPr id="697" name="Google Shape;697;p87"/>
            <p:cNvSpPr/>
            <p:nvPr/>
          </p:nvSpPr>
          <p:spPr>
            <a:xfrm rot="5400000">
              <a:off x="4814661" y="2988664"/>
              <a:ext cx="1622646" cy="1407100"/>
            </a:xfrm>
            <a:custGeom>
              <a:avLst/>
              <a:gdLst/>
              <a:ahLst/>
              <a:cxnLst/>
              <a:rect l="l" t="t" r="r" b="b"/>
              <a:pathLst>
                <a:path w="31934" h="27692" extrusionOk="0">
                  <a:moveTo>
                    <a:pt x="7959" y="0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6"/>
                  </a:lnTo>
                  <a:lnTo>
                    <a:pt x="2399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932191" y="3276700"/>
              <a:ext cx="1363875" cy="916312"/>
              <a:chOff x="4932191" y="3276700"/>
              <a:chExt cx="1363875" cy="916312"/>
            </a:xfrm>
          </p:grpSpPr>
          <p:sp>
            <p:nvSpPr>
              <p:cNvPr id="698" name="Google Shape;698;p87"/>
              <p:cNvSpPr txBox="1"/>
              <p:nvPr/>
            </p:nvSpPr>
            <p:spPr>
              <a:xfrm>
                <a:off x="4932266" y="3666512"/>
                <a:ext cx="1363800" cy="5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spcAft>
                    <a:spcPts val="1600"/>
                  </a:spcAft>
                  <a:buClr>
                    <a:schemeClr val="dk1"/>
                  </a:buClr>
                  <a:buSzPts val="1100"/>
                </a:pP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Light bulb</a:t>
                </a:r>
                <a:endParaRPr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701" name="Google Shape;701;p87"/>
              <p:cNvSpPr txBox="1"/>
              <p:nvPr/>
            </p:nvSpPr>
            <p:spPr>
              <a:xfrm>
                <a:off x="4932191" y="3276700"/>
                <a:ext cx="13638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en" sz="1600" dirty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1  x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108210" y="2880891"/>
            <a:ext cx="1407151" cy="1622646"/>
            <a:chOff x="2108210" y="2880891"/>
            <a:chExt cx="1407151" cy="1622646"/>
          </a:xfrm>
        </p:grpSpPr>
        <p:sp>
          <p:nvSpPr>
            <p:cNvPr id="695" name="Google Shape;695;p87"/>
            <p:cNvSpPr/>
            <p:nvPr/>
          </p:nvSpPr>
          <p:spPr>
            <a:xfrm rot="5400000">
              <a:off x="2000463" y="2988638"/>
              <a:ext cx="1622646" cy="1407151"/>
            </a:xfrm>
            <a:custGeom>
              <a:avLst/>
              <a:gdLst/>
              <a:ahLst/>
              <a:cxnLst/>
              <a:rect l="l" t="t" r="r" b="b"/>
              <a:pathLst>
                <a:path w="31934" h="27693" extrusionOk="0">
                  <a:moveTo>
                    <a:pt x="7959" y="0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6"/>
                  </a:lnTo>
                  <a:lnTo>
                    <a:pt x="2399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29766" y="3274450"/>
              <a:ext cx="1363925" cy="919238"/>
              <a:chOff x="2129766" y="3274450"/>
              <a:chExt cx="1363925" cy="919238"/>
            </a:xfrm>
          </p:grpSpPr>
          <p:sp>
            <p:nvSpPr>
              <p:cNvPr id="696" name="Google Shape;696;p87"/>
              <p:cNvSpPr txBox="1"/>
              <p:nvPr/>
            </p:nvSpPr>
            <p:spPr>
              <a:xfrm>
                <a:off x="2129766" y="3274450"/>
                <a:ext cx="13638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en" sz="1600" dirty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1  x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sp>
            <p:nvSpPr>
              <p:cNvPr id="702" name="Google Shape;702;p87"/>
              <p:cNvSpPr txBox="1"/>
              <p:nvPr/>
            </p:nvSpPr>
            <p:spPr>
              <a:xfrm>
                <a:off x="2129891" y="3667188"/>
                <a:ext cx="1363800" cy="5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spcAft>
                    <a:spcPts val="1600"/>
                  </a:spcAft>
                  <a:buClr>
                    <a:schemeClr val="dk1"/>
                  </a:buClr>
                  <a:buSzPts val="1100"/>
                </a:pP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1 k</a:t>
                </a:r>
                <a:r>
                  <a:rPr lang="el-GR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Ω </a:t>
                </a: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Resistor</a:t>
                </a:r>
                <a:endParaRPr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218879" y="1661900"/>
            <a:ext cx="1407151" cy="1623409"/>
            <a:chOff x="3731438" y="1535775"/>
            <a:chExt cx="1407151" cy="1623409"/>
          </a:xfrm>
        </p:grpSpPr>
        <p:sp>
          <p:nvSpPr>
            <p:cNvPr id="699" name="Google Shape;699;p87"/>
            <p:cNvSpPr/>
            <p:nvPr/>
          </p:nvSpPr>
          <p:spPr>
            <a:xfrm rot="5400000">
              <a:off x="3623309" y="1643904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7"/>
            <p:cNvSpPr txBox="1"/>
            <p:nvPr/>
          </p:nvSpPr>
          <p:spPr>
            <a:xfrm>
              <a:off x="3754575" y="2346725"/>
              <a:ext cx="1363800" cy="5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spcAft>
                  <a:spcPts val="1600"/>
                </a:spcAft>
                <a:buClr>
                  <a:schemeClr val="dk1"/>
                </a:buClr>
                <a:buSzPts val="1100"/>
              </a:pPr>
              <a:r>
                <a:rPr lang="el-GR"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220 Ω </a:t>
              </a:r>
              <a:r>
                <a:rPr lang="en-IN"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Resistor</a:t>
              </a:r>
              <a:endParaRPr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704" name="Google Shape;704;p87"/>
            <p:cNvSpPr txBox="1"/>
            <p:nvPr/>
          </p:nvSpPr>
          <p:spPr>
            <a:xfrm>
              <a:off x="3754500" y="1956913"/>
              <a:ext cx="13638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en" sz="1600" dirty="0">
                  <a:solidFill>
                    <a:schemeClr val="accent2"/>
                  </a:solidFill>
                  <a:latin typeface="Squada One"/>
                  <a:ea typeface="Squada One"/>
                  <a:cs typeface="Squada One"/>
                  <a:sym typeface="Squada One"/>
                </a:rPr>
                <a:t>1  x</a:t>
              </a:r>
              <a:endParaRPr sz="16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22531" y="1651390"/>
            <a:ext cx="1417660" cy="1623409"/>
            <a:chOff x="7022531" y="1651390"/>
            <a:chExt cx="1417660" cy="1623409"/>
          </a:xfrm>
        </p:grpSpPr>
        <p:sp>
          <p:nvSpPr>
            <p:cNvPr id="700" name="Google Shape;700;p87"/>
            <p:cNvSpPr/>
            <p:nvPr/>
          </p:nvSpPr>
          <p:spPr>
            <a:xfrm rot="5400000">
              <a:off x="6914402" y="1759519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076316" y="2083050"/>
              <a:ext cx="1363875" cy="916312"/>
              <a:chOff x="7076316" y="2083050"/>
              <a:chExt cx="1363875" cy="916312"/>
            </a:xfrm>
          </p:grpSpPr>
          <p:sp>
            <p:nvSpPr>
              <p:cNvPr id="705" name="Google Shape;705;p87"/>
              <p:cNvSpPr txBox="1"/>
              <p:nvPr/>
            </p:nvSpPr>
            <p:spPr>
              <a:xfrm>
                <a:off x="7076391" y="2472862"/>
                <a:ext cx="1363800" cy="5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spcAft>
                    <a:spcPts val="1600"/>
                  </a:spcAft>
                  <a:buClr>
                    <a:schemeClr val="dk1"/>
                  </a:buClr>
                  <a:buSzPts val="1100"/>
                </a:pP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10 k</a:t>
                </a:r>
                <a:r>
                  <a:rPr lang="el-GR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Ω </a:t>
                </a: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Potentiometer</a:t>
                </a:r>
                <a:endParaRPr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706" name="Google Shape;706;p87"/>
              <p:cNvSpPr txBox="1"/>
              <p:nvPr/>
            </p:nvSpPr>
            <p:spPr>
              <a:xfrm>
                <a:off x="7076316" y="2083050"/>
                <a:ext cx="13638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en" sz="1600" dirty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1  x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405453" y="1667360"/>
            <a:ext cx="1407151" cy="1623409"/>
            <a:chOff x="1405453" y="1667360"/>
            <a:chExt cx="1407151" cy="1623409"/>
          </a:xfrm>
        </p:grpSpPr>
        <p:sp>
          <p:nvSpPr>
            <p:cNvPr id="39" name="Google Shape;699;p87"/>
            <p:cNvSpPr/>
            <p:nvPr/>
          </p:nvSpPr>
          <p:spPr>
            <a:xfrm rot="5400000">
              <a:off x="1297324" y="1775489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428590" y="2088498"/>
              <a:ext cx="1363800" cy="916312"/>
              <a:chOff x="1428590" y="2088498"/>
              <a:chExt cx="1363800" cy="916312"/>
            </a:xfrm>
          </p:grpSpPr>
          <p:sp>
            <p:nvSpPr>
              <p:cNvPr id="40" name="Google Shape;703;p87"/>
              <p:cNvSpPr txBox="1"/>
              <p:nvPr/>
            </p:nvSpPr>
            <p:spPr>
              <a:xfrm>
                <a:off x="1428590" y="2478310"/>
                <a:ext cx="1363800" cy="5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spcAft>
                    <a:spcPts val="1600"/>
                  </a:spcAft>
                  <a:buClr>
                    <a:schemeClr val="dk1"/>
                  </a:buClr>
                  <a:buSzPts val="1100"/>
                </a:pP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Arduino Uno R3</a:t>
                </a:r>
                <a:endParaRPr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41" name="Google Shape;704;p87"/>
              <p:cNvSpPr txBox="1"/>
              <p:nvPr/>
            </p:nvSpPr>
            <p:spPr>
              <a:xfrm>
                <a:off x="1546862" y="2088498"/>
                <a:ext cx="1127107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 smtClean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1  x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515322" y="2880891"/>
            <a:ext cx="1407151" cy="1622646"/>
            <a:chOff x="3515322" y="2880891"/>
            <a:chExt cx="1407151" cy="1622646"/>
          </a:xfrm>
        </p:grpSpPr>
        <p:sp>
          <p:nvSpPr>
            <p:cNvPr id="689" name="Google Shape;689;p87"/>
            <p:cNvSpPr/>
            <p:nvPr/>
          </p:nvSpPr>
          <p:spPr>
            <a:xfrm rot="5400000">
              <a:off x="3407575" y="2988638"/>
              <a:ext cx="1622646" cy="1407151"/>
            </a:xfrm>
            <a:custGeom>
              <a:avLst/>
              <a:gdLst/>
              <a:ahLst/>
              <a:cxnLst/>
              <a:rect l="l" t="t" r="r" b="b"/>
              <a:pathLst>
                <a:path w="31934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533895" y="3241290"/>
              <a:ext cx="1363875" cy="916312"/>
              <a:chOff x="7076316" y="594249"/>
              <a:chExt cx="1363875" cy="916312"/>
            </a:xfrm>
          </p:grpSpPr>
          <p:sp>
            <p:nvSpPr>
              <p:cNvPr id="51" name="Google Shape;703;p87"/>
              <p:cNvSpPr txBox="1"/>
              <p:nvPr/>
            </p:nvSpPr>
            <p:spPr>
              <a:xfrm>
                <a:off x="7076391" y="984061"/>
                <a:ext cx="1363800" cy="5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spcAft>
                    <a:spcPts val="1600"/>
                  </a:spcAft>
                  <a:buClr>
                    <a:schemeClr val="dk1"/>
                  </a:buClr>
                  <a:buSzPts val="1100"/>
                </a:pP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MQ-135 Gas Sensor</a:t>
                </a:r>
                <a:endParaRPr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52" name="Google Shape;704;p87"/>
              <p:cNvSpPr txBox="1"/>
              <p:nvPr/>
            </p:nvSpPr>
            <p:spPr>
              <a:xfrm>
                <a:off x="7076316" y="594249"/>
                <a:ext cx="13638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en" sz="1600" dirty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1  x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32392" y="2880891"/>
            <a:ext cx="1407100" cy="1622646"/>
            <a:chOff x="6332392" y="2880891"/>
            <a:chExt cx="1407100" cy="1622646"/>
          </a:xfrm>
        </p:grpSpPr>
        <p:sp>
          <p:nvSpPr>
            <p:cNvPr id="692" name="Google Shape;692;p87"/>
            <p:cNvSpPr/>
            <p:nvPr/>
          </p:nvSpPr>
          <p:spPr>
            <a:xfrm rot="5400000">
              <a:off x="6224619" y="2988664"/>
              <a:ext cx="1622646" cy="1407100"/>
            </a:xfrm>
            <a:custGeom>
              <a:avLst/>
              <a:gdLst/>
              <a:ahLst/>
              <a:cxnLst/>
              <a:rect l="l" t="t" r="r" b="b"/>
              <a:pathLst>
                <a:path w="31934" h="27692" extrusionOk="0">
                  <a:moveTo>
                    <a:pt x="7959" y="0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6"/>
                  </a:lnTo>
                  <a:lnTo>
                    <a:pt x="2399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357456" y="3270757"/>
              <a:ext cx="1363875" cy="916312"/>
              <a:chOff x="7076316" y="594249"/>
              <a:chExt cx="1363875" cy="916312"/>
            </a:xfrm>
          </p:grpSpPr>
          <p:sp>
            <p:nvSpPr>
              <p:cNvPr id="56" name="Google Shape;703;p87"/>
              <p:cNvSpPr txBox="1"/>
              <p:nvPr/>
            </p:nvSpPr>
            <p:spPr>
              <a:xfrm>
                <a:off x="7076391" y="984061"/>
                <a:ext cx="1363800" cy="5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spcAft>
                    <a:spcPts val="1600"/>
                  </a:spcAft>
                  <a:buClr>
                    <a:schemeClr val="dk1"/>
                  </a:buClr>
                  <a:buSzPts val="1100"/>
                </a:pP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Jumper Ware</a:t>
                </a:r>
                <a:endParaRPr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57" name="Google Shape;704;p87"/>
              <p:cNvSpPr txBox="1"/>
              <p:nvPr/>
            </p:nvSpPr>
            <p:spPr>
              <a:xfrm>
                <a:off x="7076316" y="594249"/>
                <a:ext cx="13638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en" sz="1600" dirty="0" smtClean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32  </a:t>
                </a:r>
                <a:r>
                  <a:rPr lang="en" sz="1600" dirty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x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618327" y="1661900"/>
            <a:ext cx="1407151" cy="1623409"/>
            <a:chOff x="5618327" y="1661900"/>
            <a:chExt cx="1407151" cy="1623409"/>
          </a:xfrm>
        </p:grpSpPr>
        <p:sp>
          <p:nvSpPr>
            <p:cNvPr id="678" name="Google Shape;678;p87"/>
            <p:cNvSpPr/>
            <p:nvPr/>
          </p:nvSpPr>
          <p:spPr>
            <a:xfrm rot="5400000">
              <a:off x="5510198" y="1770029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655798" y="2088024"/>
              <a:ext cx="1363875" cy="916312"/>
              <a:chOff x="7076316" y="594249"/>
              <a:chExt cx="1363875" cy="916312"/>
            </a:xfrm>
          </p:grpSpPr>
          <p:sp>
            <p:nvSpPr>
              <p:cNvPr id="59" name="Google Shape;703;p87"/>
              <p:cNvSpPr txBox="1"/>
              <p:nvPr/>
            </p:nvSpPr>
            <p:spPr>
              <a:xfrm>
                <a:off x="7076391" y="984061"/>
                <a:ext cx="1363800" cy="5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spcAft>
                    <a:spcPts val="1600"/>
                  </a:spcAft>
                  <a:buClr>
                    <a:schemeClr val="dk1"/>
                  </a:buClr>
                  <a:buSzPts val="1100"/>
                </a:pP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4.7 k</a:t>
                </a:r>
                <a:r>
                  <a:rPr lang="el-GR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Ω </a:t>
                </a: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Resistor</a:t>
                </a:r>
                <a:endParaRPr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60" name="Google Shape;704;p87"/>
              <p:cNvSpPr txBox="1"/>
              <p:nvPr/>
            </p:nvSpPr>
            <p:spPr>
              <a:xfrm>
                <a:off x="7076316" y="594249"/>
                <a:ext cx="13638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en" sz="1600" dirty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1  x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703806" y="2888123"/>
            <a:ext cx="1407100" cy="1622646"/>
            <a:chOff x="703806" y="2888123"/>
            <a:chExt cx="1407100" cy="1622646"/>
          </a:xfrm>
        </p:grpSpPr>
        <p:sp>
          <p:nvSpPr>
            <p:cNvPr id="47" name="Google Shape;692;p87"/>
            <p:cNvSpPr/>
            <p:nvPr/>
          </p:nvSpPr>
          <p:spPr>
            <a:xfrm rot="5400000">
              <a:off x="596033" y="2995896"/>
              <a:ext cx="1622646" cy="1407100"/>
            </a:xfrm>
            <a:custGeom>
              <a:avLst/>
              <a:gdLst/>
              <a:ahLst/>
              <a:cxnLst/>
              <a:rect l="l" t="t" r="r" b="b"/>
              <a:pathLst>
                <a:path w="31934" h="27692" extrusionOk="0">
                  <a:moveTo>
                    <a:pt x="7959" y="0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6"/>
                  </a:lnTo>
                  <a:lnTo>
                    <a:pt x="2399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30357" y="3268338"/>
              <a:ext cx="1363875" cy="916312"/>
              <a:chOff x="730357" y="3268338"/>
              <a:chExt cx="1363875" cy="916312"/>
            </a:xfrm>
          </p:grpSpPr>
          <p:sp>
            <p:nvSpPr>
              <p:cNvPr id="62" name="Google Shape;703;p87"/>
              <p:cNvSpPr txBox="1"/>
              <p:nvPr/>
            </p:nvSpPr>
            <p:spPr>
              <a:xfrm>
                <a:off x="730432" y="3658150"/>
                <a:ext cx="1363800" cy="5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spcAft>
                    <a:spcPts val="1600"/>
                  </a:spcAft>
                  <a:buClr>
                    <a:schemeClr val="dk1"/>
                  </a:buClr>
                  <a:buSzPts val="1100"/>
                </a:pP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Piezo (Buzzer)</a:t>
                </a:r>
                <a:endParaRPr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63" name="Google Shape;704;p87"/>
              <p:cNvSpPr txBox="1"/>
              <p:nvPr/>
            </p:nvSpPr>
            <p:spPr>
              <a:xfrm>
                <a:off x="730357" y="3268338"/>
                <a:ext cx="13638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en" sz="1600" dirty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1  x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811767" y="1661900"/>
            <a:ext cx="1407151" cy="1623409"/>
            <a:chOff x="2811767" y="1661900"/>
            <a:chExt cx="1407151" cy="1623409"/>
          </a:xfrm>
        </p:grpSpPr>
        <p:sp>
          <p:nvSpPr>
            <p:cNvPr id="675" name="Google Shape;675;p87"/>
            <p:cNvSpPr/>
            <p:nvPr/>
          </p:nvSpPr>
          <p:spPr>
            <a:xfrm rot="5400000">
              <a:off x="2703638" y="1770029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49" y="13846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830579" y="2056222"/>
              <a:ext cx="1363875" cy="916312"/>
              <a:chOff x="7076316" y="594249"/>
              <a:chExt cx="1363875" cy="916312"/>
            </a:xfrm>
          </p:grpSpPr>
          <p:sp>
            <p:nvSpPr>
              <p:cNvPr id="65" name="Google Shape;703;p87"/>
              <p:cNvSpPr txBox="1"/>
              <p:nvPr/>
            </p:nvSpPr>
            <p:spPr>
              <a:xfrm>
                <a:off x="7076391" y="984061"/>
                <a:ext cx="1363800" cy="5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spcAft>
                    <a:spcPts val="1600"/>
                  </a:spcAft>
                  <a:buClr>
                    <a:schemeClr val="dk1"/>
                  </a:buClr>
                  <a:buSzPts val="1100"/>
                </a:pPr>
                <a:r>
                  <a:rPr lang="en-IN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LCD 16 x 2</a:t>
                </a:r>
                <a:endParaRPr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66" name="Google Shape;704;p87"/>
              <p:cNvSpPr txBox="1"/>
              <p:nvPr/>
            </p:nvSpPr>
            <p:spPr>
              <a:xfrm>
                <a:off x="7076316" y="594249"/>
                <a:ext cx="13638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en" sz="1600" dirty="0">
                    <a:solidFill>
                      <a:schemeClr val="accent2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1  x</a:t>
                </a:r>
                <a:endParaRPr sz="1600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15"/>
          <p:cNvSpPr txBox="1">
            <a:spLocks noGrp="1"/>
          </p:cNvSpPr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Circuit Diagram</a:t>
            </a:r>
            <a:endParaRPr dirty="0"/>
          </a:p>
        </p:txBody>
      </p:sp>
      <p:sp>
        <p:nvSpPr>
          <p:cNvPr id="1138" name="Google Shape;1138;p115"/>
          <p:cNvSpPr txBox="1"/>
          <p:nvPr/>
        </p:nvSpPr>
        <p:spPr>
          <a:xfrm>
            <a:off x="1028230" y="3821375"/>
            <a:ext cx="2485694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2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Before </a:t>
            </a:r>
            <a:r>
              <a:rPr lang="en-IN" sz="20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Run </a:t>
            </a:r>
            <a:endParaRPr dirty="0" smtClean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4" name="Picture 33" descr="C:\Users\RAJA\Downloads\162005304652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443"/>
            <a:ext cx="3627755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35" name="Picture 34" descr="C:\Users\RAJA\Downloads\16200606897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00" y="1167443"/>
            <a:ext cx="36288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36" name="Google Shape;1138;p115"/>
          <p:cNvSpPr txBox="1"/>
          <p:nvPr/>
        </p:nvSpPr>
        <p:spPr>
          <a:xfrm>
            <a:off x="5629553" y="3821375"/>
            <a:ext cx="2485694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2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After </a:t>
            </a:r>
            <a:r>
              <a:rPr lang="en-IN" sz="20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Run </a:t>
            </a:r>
            <a:endParaRPr dirty="0" smtClean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/>
      <p:bldP spid="1138" grpId="0"/>
      <p:bldP spid="36" grpId="0"/>
    </p:bld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504</Words>
  <Application>Microsoft Office PowerPoint</Application>
  <PresentationFormat>On-screen Show (16:9)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Fira Sans Extra Condensed Medium</vt:lpstr>
      <vt:lpstr>Squada One</vt:lpstr>
      <vt:lpstr>Roboto Condensed Light</vt:lpstr>
      <vt:lpstr>Arial</vt:lpstr>
      <vt:lpstr>Tech Startup by Slidesgo</vt:lpstr>
      <vt:lpstr>Air Pollution Monitoring System</vt:lpstr>
      <vt:lpstr>Synopsis </vt:lpstr>
      <vt:lpstr>OUR TEAM</vt:lpstr>
      <vt:lpstr>Synopsis</vt:lpstr>
      <vt:lpstr>Drawbacks</vt:lpstr>
      <vt:lpstr>Solutions</vt:lpstr>
      <vt:lpstr>Working Principle </vt:lpstr>
      <vt:lpstr>Components</vt:lpstr>
      <vt:lpstr>Circuit Diagram</vt:lpstr>
      <vt:lpstr>Code </vt:lpstr>
      <vt:lpstr>Link To The Project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Monitoring System</dc:title>
  <cp:lastModifiedBy>RAJA</cp:lastModifiedBy>
  <cp:revision>38</cp:revision>
  <dcterms:modified xsi:type="dcterms:W3CDTF">2021-05-05T18:22:41Z</dcterms:modified>
</cp:coreProperties>
</file>