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8"/>
  </p:notesMasterIdLst>
  <p:sldIdLst>
    <p:sldId id="256" r:id="rId2"/>
    <p:sldId id="279" r:id="rId3"/>
    <p:sldId id="275" r:id="rId4"/>
    <p:sldId id="300" r:id="rId5"/>
    <p:sldId id="268" r:id="rId6"/>
    <p:sldId id="257" r:id="rId7"/>
    <p:sldId id="259" r:id="rId8"/>
    <p:sldId id="264" r:id="rId9"/>
    <p:sldId id="260" r:id="rId10"/>
    <p:sldId id="263" r:id="rId11"/>
    <p:sldId id="297" r:id="rId12"/>
    <p:sldId id="258" r:id="rId13"/>
    <p:sldId id="298" r:id="rId14"/>
    <p:sldId id="276" r:id="rId15"/>
    <p:sldId id="299" r:id="rId16"/>
    <p:sldId id="269" r:id="rId17"/>
  </p:sldIdLst>
  <p:sldSz cx="9144000" cy="5143500" type="screen16x9"/>
  <p:notesSz cx="6858000" cy="9144000"/>
  <p:embeddedFontLst>
    <p:embeddedFont>
      <p:font typeface="Advent Pro Light" panose="020B0604020202020204" charset="0"/>
      <p:regular r:id="rId19"/>
      <p:bold r:id="rId20"/>
    </p:embeddedFont>
    <p:embeddedFont>
      <p:font typeface="Anton" pitchFamily="2" charset="0"/>
      <p:regular r:id="rId21"/>
    </p:embeddedFont>
    <p:embeddedFont>
      <p:font typeface="Fira Sans Condensed" panose="020B0503050000020004" pitchFamily="34" charset="0"/>
      <p:regular r:id="rId22"/>
      <p:bold r:id="rId23"/>
      <p:italic r:id="rId24"/>
      <p:boldItalic r:id="rId25"/>
    </p:embeddedFont>
    <p:embeddedFont>
      <p:font typeface="Fira Sans Condensed Light" panose="020B0403050000020004" pitchFamily="34" charset="0"/>
      <p:regular r:id="rId26"/>
      <p:bold r:id="rId27"/>
      <p:italic r:id="rId28"/>
      <p:boldItalic r:id="rId29"/>
    </p:embeddedFont>
    <p:embeddedFont>
      <p:font typeface="Josefin Slab" pitchFamily="2" charset="0"/>
      <p:regular r:id="rId30"/>
      <p:bold r:id="rId31"/>
      <p:italic r:id="rId32"/>
      <p:boldItalic r:id="rId33"/>
    </p:embeddedFont>
    <p:embeddedFont>
      <p:font typeface="Rajdhani" panose="020B0604020202020204" charset="0"/>
      <p:regular r:id="rId34"/>
      <p:bold r:id="rId35"/>
    </p:embeddedFont>
    <p:embeddedFont>
      <p:font typeface="Source Sans Pro" panose="020B0503030403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FD5237-8A14-42E6-B7C8-CDF5FD607D36}">
  <a:tblStyle styleId="{62FD5237-8A14-42E6-B7C8-CDF5FD607D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88" d="100"/>
          <a:sy n="88" d="100"/>
        </p:scale>
        <p:origin x="9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08a6ee8a1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08a6ee8a1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773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065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65abef0139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65abef0139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154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65abef0139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65abef0139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65abef0139_0_1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65abef0139_0_1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541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08a6ee8a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08a6ee8a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genda">
  <p:cSld name="BLANK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1600"/>
              </a:spcBef>
              <a:spcAft>
                <a:spcPts val="0"/>
              </a:spcAft>
              <a:buNone/>
              <a:defRPr sz="1400"/>
            </a:lvl2pPr>
            <a:lvl3pPr lvl="2" rtl="0">
              <a:spcBef>
                <a:spcPts val="1600"/>
              </a:spcBef>
              <a:spcAft>
                <a:spcPts val="0"/>
              </a:spcAft>
              <a:buNone/>
              <a:defRPr sz="1400"/>
            </a:lvl3pPr>
            <a:lvl4pPr lvl="3" rtl="0">
              <a:spcBef>
                <a:spcPts val="1600"/>
              </a:spcBef>
              <a:spcAft>
                <a:spcPts val="0"/>
              </a:spcAft>
              <a:buNone/>
              <a:defRPr sz="1400"/>
            </a:lvl4pPr>
            <a:lvl5pPr lvl="4" rtl="0">
              <a:spcBef>
                <a:spcPts val="1600"/>
              </a:spcBef>
              <a:spcAft>
                <a:spcPts val="0"/>
              </a:spcAft>
              <a:buNone/>
              <a:defRPr sz="1400"/>
            </a:lvl5pPr>
            <a:lvl6pPr lvl="5" rtl="0">
              <a:spcBef>
                <a:spcPts val="1600"/>
              </a:spcBef>
              <a:spcAft>
                <a:spcPts val="0"/>
              </a:spcAft>
              <a:buNone/>
              <a:defRPr sz="1400"/>
            </a:lvl6pPr>
            <a:lvl7pPr lvl="6" rtl="0">
              <a:spcBef>
                <a:spcPts val="1600"/>
              </a:spcBef>
              <a:spcAft>
                <a:spcPts val="0"/>
              </a:spcAft>
              <a:buNone/>
              <a:defRPr sz="1400"/>
            </a:lvl7pPr>
            <a:lvl8pPr lvl="7" rtl="0">
              <a:spcBef>
                <a:spcPts val="1600"/>
              </a:spcBef>
              <a:spcAft>
                <a:spcPts val="0"/>
              </a:spcAft>
              <a:buNone/>
              <a:defRPr sz="1400"/>
            </a:lvl8pPr>
            <a:lvl9pPr lvl="8" rtl="0">
              <a:spcBef>
                <a:spcPts val="1600"/>
              </a:spcBef>
              <a:spcAft>
                <a:spcPts val="1600"/>
              </a:spcAft>
              <a:buNone/>
              <a:defRPr sz="1400"/>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55841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18" name="Google Shape;18;p5"/>
          <p:cNvSpPr txBox="1">
            <a:spLocks noGrp="1"/>
          </p:cNvSpPr>
          <p:nvPr>
            <p:ph type="subTitle" idx="2"/>
          </p:nvPr>
        </p:nvSpPr>
        <p:spPr>
          <a:xfrm flipH="1">
            <a:off x="50793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19" name="Google Shape;19;p5"/>
          <p:cNvSpPr txBox="1">
            <a:spLocks noGrp="1"/>
          </p:cNvSpPr>
          <p:nvPr>
            <p:ph type="subTitle" idx="3"/>
          </p:nvPr>
        </p:nvSpPr>
        <p:spPr>
          <a:xfrm flipH="1">
            <a:off x="1858635" y="2904500"/>
            <a:ext cx="1701300" cy="44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1800">
                <a:latin typeface="Anton"/>
                <a:ea typeface="Anton"/>
                <a:cs typeface="Anton"/>
                <a:sym typeface="Anton"/>
              </a:defRPr>
            </a:lvl1pPr>
            <a:lvl2pPr lvl="1" algn="ctr" rtl="0">
              <a:lnSpc>
                <a:spcPct val="100000"/>
              </a:lnSpc>
              <a:spcBef>
                <a:spcPts val="0"/>
              </a:spcBef>
              <a:spcAft>
                <a:spcPts val="0"/>
              </a:spcAft>
              <a:buSzPts val="1400"/>
              <a:buFont typeface="Anton"/>
              <a:buNone/>
              <a:defRPr sz="1400" b="1">
                <a:latin typeface="Anton"/>
                <a:ea typeface="Anton"/>
                <a:cs typeface="Anton"/>
                <a:sym typeface="Anton"/>
              </a:defRPr>
            </a:lvl2pPr>
            <a:lvl3pPr lvl="2" algn="ctr" rtl="0">
              <a:lnSpc>
                <a:spcPct val="100000"/>
              </a:lnSpc>
              <a:spcBef>
                <a:spcPts val="0"/>
              </a:spcBef>
              <a:spcAft>
                <a:spcPts val="0"/>
              </a:spcAft>
              <a:buSzPts val="1400"/>
              <a:buFont typeface="Anton"/>
              <a:buNone/>
              <a:defRPr sz="1400" b="1">
                <a:latin typeface="Anton"/>
                <a:ea typeface="Anton"/>
                <a:cs typeface="Anton"/>
                <a:sym typeface="Anton"/>
              </a:defRPr>
            </a:lvl3pPr>
            <a:lvl4pPr lvl="3" algn="ctr" rtl="0">
              <a:lnSpc>
                <a:spcPct val="100000"/>
              </a:lnSpc>
              <a:spcBef>
                <a:spcPts val="0"/>
              </a:spcBef>
              <a:spcAft>
                <a:spcPts val="0"/>
              </a:spcAft>
              <a:buSzPts val="1400"/>
              <a:buFont typeface="Anton"/>
              <a:buNone/>
              <a:defRPr sz="1400" b="1">
                <a:latin typeface="Anton"/>
                <a:ea typeface="Anton"/>
                <a:cs typeface="Anton"/>
                <a:sym typeface="Anton"/>
              </a:defRPr>
            </a:lvl4pPr>
            <a:lvl5pPr lvl="4" algn="ctr" rtl="0">
              <a:lnSpc>
                <a:spcPct val="100000"/>
              </a:lnSpc>
              <a:spcBef>
                <a:spcPts val="0"/>
              </a:spcBef>
              <a:spcAft>
                <a:spcPts val="0"/>
              </a:spcAft>
              <a:buSzPts val="1400"/>
              <a:buFont typeface="Anton"/>
              <a:buNone/>
              <a:defRPr sz="1400" b="1">
                <a:latin typeface="Anton"/>
                <a:ea typeface="Anton"/>
                <a:cs typeface="Anton"/>
                <a:sym typeface="Anton"/>
              </a:defRPr>
            </a:lvl5pPr>
            <a:lvl6pPr lvl="5" algn="ctr" rtl="0">
              <a:lnSpc>
                <a:spcPct val="100000"/>
              </a:lnSpc>
              <a:spcBef>
                <a:spcPts val="0"/>
              </a:spcBef>
              <a:spcAft>
                <a:spcPts val="0"/>
              </a:spcAft>
              <a:buSzPts val="1400"/>
              <a:buFont typeface="Anton"/>
              <a:buNone/>
              <a:defRPr sz="1400" b="1">
                <a:latin typeface="Anton"/>
                <a:ea typeface="Anton"/>
                <a:cs typeface="Anton"/>
                <a:sym typeface="Anton"/>
              </a:defRPr>
            </a:lvl6pPr>
            <a:lvl7pPr lvl="6" algn="ctr" rtl="0">
              <a:lnSpc>
                <a:spcPct val="100000"/>
              </a:lnSpc>
              <a:spcBef>
                <a:spcPts val="0"/>
              </a:spcBef>
              <a:spcAft>
                <a:spcPts val="0"/>
              </a:spcAft>
              <a:buSzPts val="1400"/>
              <a:buFont typeface="Anton"/>
              <a:buNone/>
              <a:defRPr sz="1400" b="1">
                <a:latin typeface="Anton"/>
                <a:ea typeface="Anton"/>
                <a:cs typeface="Anton"/>
                <a:sym typeface="Anton"/>
              </a:defRPr>
            </a:lvl7pPr>
            <a:lvl8pPr lvl="7" algn="ctr" rtl="0">
              <a:lnSpc>
                <a:spcPct val="100000"/>
              </a:lnSpc>
              <a:spcBef>
                <a:spcPts val="0"/>
              </a:spcBef>
              <a:spcAft>
                <a:spcPts val="0"/>
              </a:spcAft>
              <a:buSzPts val="1400"/>
              <a:buFont typeface="Anton"/>
              <a:buNone/>
              <a:defRPr sz="1400" b="1">
                <a:latin typeface="Anton"/>
                <a:ea typeface="Anton"/>
                <a:cs typeface="Anton"/>
                <a:sym typeface="Anton"/>
              </a:defRPr>
            </a:lvl8pPr>
            <a:lvl9pPr lvl="8" algn="ctr" rtl="0">
              <a:lnSpc>
                <a:spcPct val="100000"/>
              </a:lnSpc>
              <a:spcBef>
                <a:spcPts val="0"/>
              </a:spcBef>
              <a:spcAft>
                <a:spcPts val="0"/>
              </a:spcAft>
              <a:buSzPts val="1400"/>
              <a:buFont typeface="Anton"/>
              <a:buNone/>
              <a:defRPr sz="1400" b="1">
                <a:latin typeface="Anton"/>
                <a:ea typeface="Anton"/>
                <a:cs typeface="Anton"/>
                <a:sym typeface="Anton"/>
              </a:defRPr>
            </a:lvl9pPr>
          </a:lstStyle>
          <a:p>
            <a:endParaRPr/>
          </a:p>
        </p:txBody>
      </p:sp>
      <p:sp>
        <p:nvSpPr>
          <p:cNvPr id="20" name="Google Shape;20;p5"/>
          <p:cNvSpPr txBox="1">
            <a:spLocks noGrp="1"/>
          </p:cNvSpPr>
          <p:nvPr>
            <p:ph type="subTitle" idx="4"/>
          </p:nvPr>
        </p:nvSpPr>
        <p:spPr>
          <a:xfrm flipH="1">
            <a:off x="1353800" y="3229525"/>
            <a:ext cx="27111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400"/>
            </a:lvl1pPr>
            <a:lvl2pPr lvl="1"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100">
                <a:latin typeface="Josefin Slab"/>
                <a:ea typeface="Josefin Slab"/>
                <a:cs typeface="Josefin Slab"/>
                <a:sym typeface="Josefin Slab"/>
              </a:defRPr>
            </a:lvl9pPr>
          </a:lstStyle>
          <a:p>
            <a:endParaRPr/>
          </a:p>
        </p:txBody>
      </p:sp>
      <p:sp>
        <p:nvSpPr>
          <p:cNvPr id="21" name="Google Shape;21;p5"/>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1">
  <p:cSld name="TITLE_ONLY_1">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cstate="screen">
            <a:alphaModFix/>
            <a:extLst>
              <a:ext uri="{28A0092B-C50C-407E-A947-70E740481C1C}">
                <a14:useLocalDpi xmlns:a14="http://schemas.microsoft.com/office/drawing/2010/main"/>
              </a:ext>
            </a:extLst>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7" r:id="rId8"/>
    <p:sldLayoutId id="2147483659" r:id="rId9"/>
    <p:sldLayoutId id="2147483660" r:id="rId10"/>
    <p:sldLayoutId id="2147483661" r:id="rId11"/>
    <p:sldLayoutId id="2147483666" r:id="rId12"/>
    <p:sldLayoutId id="214748366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hyperlink" Target="https://bit.ly/3k5BD3r"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hyperlink" Target="https://bit.ly/38kpllf" TargetMode="External"/><Relationship Id="rId4" Type="http://schemas.openxmlformats.org/officeDocument/2006/relationships/hyperlink" Target="https://bit.ly/37FR93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xfrm>
            <a:off x="635102" y="1975384"/>
            <a:ext cx="4404000" cy="20629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Rajdhani"/>
                <a:ea typeface="Rajdhani"/>
                <a:cs typeface="Rajdhani"/>
                <a:sym typeface="Rajdhani"/>
              </a:rPr>
              <a:t>HELLO !</a:t>
            </a:r>
            <a:br>
              <a:rPr lang="en" dirty="0">
                <a:latin typeface="Rajdhani"/>
                <a:ea typeface="Rajdhani"/>
                <a:cs typeface="Rajdhani"/>
                <a:sym typeface="Rajdhani"/>
              </a:rPr>
            </a:br>
            <a:r>
              <a:rPr lang="en" sz="4400" dirty="0">
                <a:latin typeface="Rajdhani"/>
                <a:ea typeface="Rajdhani"/>
                <a:cs typeface="Rajdhani"/>
                <a:sym typeface="Rajdhani"/>
              </a:rPr>
              <a:t>We are Group-18</a:t>
            </a:r>
            <a:endParaRPr dirty="0">
              <a:latin typeface="Rajdhani"/>
              <a:ea typeface="Rajdhani"/>
              <a:cs typeface="Rajdhani"/>
              <a:sym typeface="Rajdhani"/>
            </a:endParaRPr>
          </a:p>
        </p:txBody>
      </p:sp>
      <p:sp>
        <p:nvSpPr>
          <p:cNvPr id="103" name="Google Shape;103;p24"/>
          <p:cNvSpPr txBox="1">
            <a:spLocks noGrp="1"/>
          </p:cNvSpPr>
          <p:nvPr>
            <p:ph type="subTitle" idx="1"/>
          </p:nvPr>
        </p:nvSpPr>
        <p:spPr>
          <a:xfrm>
            <a:off x="635102" y="4038367"/>
            <a:ext cx="3591548"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Fira Sans Condensed Light"/>
                <a:ea typeface="Fira Sans Condensed Light"/>
                <a:cs typeface="Fira Sans Condensed Light"/>
                <a:sym typeface="Fira Sans Condensed Light"/>
              </a:rPr>
              <a:t>With Our project </a:t>
            </a:r>
            <a:r>
              <a:rPr lang="en" sz="1600" dirty="0">
                <a:latin typeface="Rajdhani"/>
                <a:ea typeface="Rajdhani"/>
                <a:cs typeface="Rajdhani"/>
                <a:sym typeface="Rajdhani"/>
              </a:rPr>
              <a:t>AI AS A SERVICE (AlaaS)</a:t>
            </a:r>
            <a:endParaRPr sz="1600" dirty="0">
              <a:latin typeface="Fira Sans Condensed Light"/>
              <a:ea typeface="Fira Sans Condensed Light"/>
              <a:cs typeface="Fira Sans Condensed Light"/>
              <a:sym typeface="Fira Sans Condensed Light"/>
            </a:endParaRPr>
          </a:p>
        </p:txBody>
      </p:sp>
      <p:pic>
        <p:nvPicPr>
          <p:cNvPr id="104" name="Google Shape;104;p24"/>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4311548" y="411985"/>
            <a:ext cx="4197350" cy="43195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par>
                                <p:cTn id="8" presetID="13" presetClass="entr" presetSubtype="32" fill="hold"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plus(out)">
                                      <p:cBhvr>
                                        <p:cTn id="10" dur="1250"/>
                                        <p:tgtEl>
                                          <p:spTgt spid="10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3">
                                            <p:txEl>
                                              <p:pRg st="0" end="0"/>
                                            </p:txEl>
                                          </p:spTgt>
                                        </p:tgtEl>
                                        <p:attrNameLst>
                                          <p:attrName>style.visibility</p:attrName>
                                        </p:attrNameLst>
                                      </p:cBhvr>
                                      <p:to>
                                        <p:strVal val="visible"/>
                                      </p:to>
                                    </p:set>
                                    <p:animEffect transition="in" filter="wipe(left)">
                                      <p:cBhvr>
                                        <p:cTn id="13" dur="750"/>
                                        <p:tgtEl>
                                          <p:spTgt spid="1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725925"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t>Scalability</a:t>
            </a:r>
          </a:p>
        </p:txBody>
      </p:sp>
      <p:sp>
        <p:nvSpPr>
          <p:cNvPr id="183" name="Google Shape;183;p31"/>
          <p:cNvSpPr txBox="1">
            <a:spLocks noGrp="1"/>
          </p:cNvSpPr>
          <p:nvPr>
            <p:ph type="subTitle" idx="2"/>
          </p:nvPr>
        </p:nvSpPr>
        <p:spPr>
          <a:xfrm>
            <a:off x="5803499" y="1894325"/>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t>Usability</a:t>
            </a:r>
          </a:p>
        </p:txBody>
      </p:sp>
      <p:sp>
        <p:nvSpPr>
          <p:cNvPr id="184" name="Google Shape;184;p31"/>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t>Flexibility</a:t>
            </a:r>
          </a:p>
        </p:txBody>
      </p:sp>
      <p:sp>
        <p:nvSpPr>
          <p:cNvPr id="185" name="Google Shape;185;p31"/>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t>Lower cost</a:t>
            </a:r>
          </a:p>
        </p:txBody>
      </p:sp>
      <p:sp>
        <p:nvSpPr>
          <p:cNvPr id="186" name="Google Shape;186;p31"/>
          <p:cNvSpPr txBox="1">
            <a:spLocks noGrp="1"/>
          </p:cNvSpPr>
          <p:nvPr>
            <p:ph type="title"/>
          </p:nvPr>
        </p:nvSpPr>
        <p:spPr>
          <a:xfrm>
            <a:off x="720101" y="735923"/>
            <a:ext cx="7704000" cy="726300"/>
          </a:xfrm>
          <a:prstGeom prst="rect">
            <a:avLst/>
          </a:prstGeom>
        </p:spPr>
        <p:txBody>
          <a:bodyPr spcFirstLastPara="1" wrap="square" lIns="91425" tIns="91425" rIns="91425" bIns="91425" anchor="t" anchorCtr="0">
            <a:noAutofit/>
          </a:bodyPr>
          <a:lstStyle/>
          <a:p>
            <a:pPr marL="0" indent="0" algn="ctr">
              <a:lnSpc>
                <a:spcPct val="100000"/>
              </a:lnSpc>
              <a:spcAft>
                <a:spcPts val="1600"/>
              </a:spcAft>
              <a:buFont typeface="Fira Sans Condensed Light"/>
              <a:buNone/>
            </a:pPr>
            <a:r>
              <a:rPr lang="en-IN" sz="4000" b="1" dirty="0">
                <a:latin typeface="Rajdhani"/>
                <a:ea typeface="Rajdhani"/>
                <a:cs typeface="Rajdhani"/>
                <a:sym typeface="Rajdhani"/>
              </a:rPr>
              <a:t>ADVANTAGES</a:t>
            </a:r>
            <a:br>
              <a:rPr lang="en-IN" sz="3200" b="1" dirty="0">
                <a:latin typeface="Rajdhani"/>
                <a:ea typeface="Rajdhani"/>
                <a:cs typeface="Rajdhani"/>
                <a:sym typeface="Rajdhani"/>
              </a:rPr>
            </a:br>
            <a:endParaRPr lang="en-IN" sz="3200" b="1" dirty="0">
              <a:latin typeface="Rajdhani"/>
              <a:ea typeface="Rajdhani"/>
              <a:cs typeface="Rajdhani"/>
              <a:sym typeface="Rajdhani"/>
            </a:endParaRPr>
          </a:p>
        </p:txBody>
      </p:sp>
      <p:grpSp>
        <p:nvGrpSpPr>
          <p:cNvPr id="7" name="Group 6">
            <a:extLst>
              <a:ext uri="{FF2B5EF4-FFF2-40B4-BE49-F238E27FC236}">
                <a16:creationId xmlns:a16="http://schemas.microsoft.com/office/drawing/2014/main" id="{DA1F2894-AA4D-4ECC-9A4A-731A84FC0271}"/>
              </a:ext>
            </a:extLst>
          </p:cNvPr>
          <p:cNvGrpSpPr/>
          <p:nvPr/>
        </p:nvGrpSpPr>
        <p:grpSpPr>
          <a:xfrm>
            <a:off x="5207616" y="2054785"/>
            <a:ext cx="379767" cy="380480"/>
            <a:chOff x="5207616" y="2054785"/>
            <a:chExt cx="379767" cy="380480"/>
          </a:xfrm>
        </p:grpSpPr>
        <p:sp>
          <p:nvSpPr>
            <p:cNvPr id="220" name="Google Shape;220;p31"/>
            <p:cNvSpPr/>
            <p:nvPr/>
          </p:nvSpPr>
          <p:spPr>
            <a:xfrm>
              <a:off x="5313735" y="2233490"/>
              <a:ext cx="179361" cy="201775"/>
            </a:xfrm>
            <a:custGeom>
              <a:avLst/>
              <a:gdLst/>
              <a:ahLst/>
              <a:cxnLst/>
              <a:rect l="l" t="t" r="r" b="b"/>
              <a:pathLst>
                <a:path w="98415" h="110713" extrusionOk="0">
                  <a:moveTo>
                    <a:pt x="16082" y="6655"/>
                  </a:moveTo>
                  <a:cubicBezTo>
                    <a:pt x="19637" y="7927"/>
                    <a:pt x="22214" y="11319"/>
                    <a:pt x="22214" y="15332"/>
                  </a:cubicBezTo>
                  <a:lnTo>
                    <a:pt x="22214" y="27205"/>
                  </a:lnTo>
                  <a:lnTo>
                    <a:pt x="16082" y="27205"/>
                  </a:lnTo>
                  <a:lnTo>
                    <a:pt x="16082" y="6655"/>
                  </a:lnTo>
                  <a:close/>
                  <a:moveTo>
                    <a:pt x="43273" y="17616"/>
                  </a:moveTo>
                  <a:cubicBezTo>
                    <a:pt x="44439" y="17616"/>
                    <a:pt x="45604" y="18017"/>
                    <a:pt x="46549" y="18822"/>
                  </a:cubicBezTo>
                  <a:lnTo>
                    <a:pt x="38165" y="27205"/>
                  </a:lnTo>
                  <a:lnTo>
                    <a:pt x="31609" y="27205"/>
                  </a:lnTo>
                  <a:lnTo>
                    <a:pt x="39699" y="19083"/>
                  </a:lnTo>
                  <a:cubicBezTo>
                    <a:pt x="40692" y="18106"/>
                    <a:pt x="41983" y="17616"/>
                    <a:pt x="43273" y="17616"/>
                  </a:cubicBezTo>
                  <a:close/>
                  <a:moveTo>
                    <a:pt x="58553" y="17582"/>
                  </a:moveTo>
                  <a:cubicBezTo>
                    <a:pt x="59434" y="17582"/>
                    <a:pt x="60282" y="17811"/>
                    <a:pt x="61032" y="18202"/>
                  </a:cubicBezTo>
                  <a:lnTo>
                    <a:pt x="52061" y="27205"/>
                  </a:lnTo>
                  <a:lnTo>
                    <a:pt x="46842" y="27205"/>
                  </a:lnTo>
                  <a:lnTo>
                    <a:pt x="54997" y="19050"/>
                  </a:lnTo>
                  <a:cubicBezTo>
                    <a:pt x="55943" y="18104"/>
                    <a:pt x="57215" y="17582"/>
                    <a:pt x="58553" y="17582"/>
                  </a:cubicBezTo>
                  <a:close/>
                  <a:moveTo>
                    <a:pt x="73906" y="16088"/>
                  </a:moveTo>
                  <a:cubicBezTo>
                    <a:pt x="74905" y="16088"/>
                    <a:pt x="75901" y="16379"/>
                    <a:pt x="76755" y="16963"/>
                  </a:cubicBezTo>
                  <a:lnTo>
                    <a:pt x="66512" y="27205"/>
                  </a:lnTo>
                  <a:lnTo>
                    <a:pt x="60706" y="27205"/>
                  </a:lnTo>
                  <a:lnTo>
                    <a:pt x="70329" y="17550"/>
                  </a:lnTo>
                  <a:cubicBezTo>
                    <a:pt x="71322" y="16575"/>
                    <a:pt x="72616" y="16088"/>
                    <a:pt x="73906" y="16088"/>
                  </a:cubicBezTo>
                  <a:close/>
                  <a:moveTo>
                    <a:pt x="9949" y="0"/>
                  </a:moveTo>
                  <a:lnTo>
                    <a:pt x="9949" y="28314"/>
                  </a:lnTo>
                  <a:cubicBezTo>
                    <a:pt x="4143" y="30663"/>
                    <a:pt x="0" y="36371"/>
                    <a:pt x="0" y="43026"/>
                  </a:cubicBezTo>
                  <a:lnTo>
                    <a:pt x="0" y="110712"/>
                  </a:lnTo>
                  <a:lnTo>
                    <a:pt x="6133" y="110712"/>
                  </a:lnTo>
                  <a:lnTo>
                    <a:pt x="6133" y="43026"/>
                  </a:lnTo>
                  <a:cubicBezTo>
                    <a:pt x="6133" y="37676"/>
                    <a:pt x="10471" y="33305"/>
                    <a:pt x="15821" y="33305"/>
                  </a:cubicBezTo>
                  <a:lnTo>
                    <a:pt x="69056" y="33305"/>
                  </a:lnTo>
                  <a:lnTo>
                    <a:pt x="86443" y="15951"/>
                  </a:lnTo>
                  <a:cubicBezTo>
                    <a:pt x="87112" y="15283"/>
                    <a:pt x="87984" y="14948"/>
                    <a:pt x="88861" y="14948"/>
                  </a:cubicBezTo>
                  <a:cubicBezTo>
                    <a:pt x="89737" y="14948"/>
                    <a:pt x="90618" y="15283"/>
                    <a:pt x="91303" y="15951"/>
                  </a:cubicBezTo>
                  <a:cubicBezTo>
                    <a:pt x="92641" y="17289"/>
                    <a:pt x="92641" y="19474"/>
                    <a:pt x="91303" y="20812"/>
                  </a:cubicBezTo>
                  <a:lnTo>
                    <a:pt x="69220" y="42895"/>
                  </a:lnTo>
                  <a:lnTo>
                    <a:pt x="21464" y="42895"/>
                  </a:lnTo>
                  <a:lnTo>
                    <a:pt x="21464" y="49028"/>
                  </a:lnTo>
                  <a:lnTo>
                    <a:pt x="27564" y="49028"/>
                  </a:lnTo>
                  <a:lnTo>
                    <a:pt x="27564" y="110712"/>
                  </a:lnTo>
                  <a:lnTo>
                    <a:pt x="33697" y="110712"/>
                  </a:lnTo>
                  <a:lnTo>
                    <a:pt x="33697" y="49028"/>
                  </a:lnTo>
                  <a:lnTo>
                    <a:pt x="71731" y="49028"/>
                  </a:lnTo>
                  <a:lnTo>
                    <a:pt x="95609" y="25150"/>
                  </a:lnTo>
                  <a:cubicBezTo>
                    <a:pt x="97436" y="23324"/>
                    <a:pt x="98414" y="20942"/>
                    <a:pt x="98414" y="18365"/>
                  </a:cubicBezTo>
                  <a:cubicBezTo>
                    <a:pt x="98414" y="15821"/>
                    <a:pt x="97436" y="13440"/>
                    <a:pt x="95609" y="11613"/>
                  </a:cubicBezTo>
                  <a:cubicBezTo>
                    <a:pt x="93815" y="9819"/>
                    <a:pt x="91401" y="8808"/>
                    <a:pt x="88857" y="8808"/>
                  </a:cubicBezTo>
                  <a:cubicBezTo>
                    <a:pt x="86312" y="8808"/>
                    <a:pt x="83898" y="9819"/>
                    <a:pt x="82104" y="11613"/>
                  </a:cubicBezTo>
                  <a:lnTo>
                    <a:pt x="81126" y="12592"/>
                  </a:lnTo>
                  <a:cubicBezTo>
                    <a:pt x="79047" y="10836"/>
                    <a:pt x="76482" y="9961"/>
                    <a:pt x="73920" y="9961"/>
                  </a:cubicBezTo>
                  <a:cubicBezTo>
                    <a:pt x="71054" y="9961"/>
                    <a:pt x="68193" y="11057"/>
                    <a:pt x="66023" y="13244"/>
                  </a:cubicBezTo>
                  <a:lnTo>
                    <a:pt x="65436" y="13799"/>
                  </a:lnTo>
                  <a:cubicBezTo>
                    <a:pt x="63478" y="12265"/>
                    <a:pt x="61097" y="11450"/>
                    <a:pt x="58553" y="11450"/>
                  </a:cubicBezTo>
                  <a:cubicBezTo>
                    <a:pt x="55682" y="11450"/>
                    <a:pt x="52975" y="12526"/>
                    <a:pt x="50887" y="14484"/>
                  </a:cubicBezTo>
                  <a:cubicBezTo>
                    <a:pt x="48753" y="12493"/>
                    <a:pt x="46020" y="11497"/>
                    <a:pt x="43284" y="11497"/>
                  </a:cubicBezTo>
                  <a:cubicBezTo>
                    <a:pt x="40417" y="11497"/>
                    <a:pt x="37547" y="12590"/>
                    <a:pt x="35360" y="14777"/>
                  </a:cubicBezTo>
                  <a:lnTo>
                    <a:pt x="28347" y="21790"/>
                  </a:lnTo>
                  <a:lnTo>
                    <a:pt x="28347" y="15332"/>
                  </a:lnTo>
                  <a:cubicBezTo>
                    <a:pt x="28347" y="6883"/>
                    <a:pt x="21464" y="0"/>
                    <a:pt x="130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1"/>
            <p:cNvSpPr/>
            <p:nvPr/>
          </p:nvSpPr>
          <p:spPr>
            <a:xfrm>
              <a:off x="5347263" y="2093901"/>
              <a:ext cx="111648" cy="111648"/>
            </a:xfrm>
            <a:custGeom>
              <a:avLst/>
              <a:gdLst/>
              <a:ahLst/>
              <a:cxnLst/>
              <a:rect l="l" t="t" r="r" b="b"/>
              <a:pathLst>
                <a:path w="61261" h="61261" extrusionOk="0">
                  <a:moveTo>
                    <a:pt x="30631" y="6101"/>
                  </a:moveTo>
                  <a:cubicBezTo>
                    <a:pt x="44135" y="6101"/>
                    <a:pt x="55128" y="17126"/>
                    <a:pt x="55128" y="30631"/>
                  </a:cubicBezTo>
                  <a:cubicBezTo>
                    <a:pt x="55128" y="44136"/>
                    <a:pt x="44135" y="55128"/>
                    <a:pt x="30631" y="55128"/>
                  </a:cubicBezTo>
                  <a:cubicBezTo>
                    <a:pt x="17126" y="55128"/>
                    <a:pt x="6101" y="44136"/>
                    <a:pt x="6101" y="30631"/>
                  </a:cubicBezTo>
                  <a:cubicBezTo>
                    <a:pt x="6101" y="17126"/>
                    <a:pt x="17126" y="6101"/>
                    <a:pt x="30631" y="6101"/>
                  </a:cubicBezTo>
                  <a:close/>
                  <a:moveTo>
                    <a:pt x="30631" y="1"/>
                  </a:moveTo>
                  <a:cubicBezTo>
                    <a:pt x="13734" y="1"/>
                    <a:pt x="1" y="13734"/>
                    <a:pt x="1" y="30631"/>
                  </a:cubicBezTo>
                  <a:cubicBezTo>
                    <a:pt x="1" y="47528"/>
                    <a:pt x="13734" y="61261"/>
                    <a:pt x="30631" y="61261"/>
                  </a:cubicBezTo>
                  <a:cubicBezTo>
                    <a:pt x="47528" y="61261"/>
                    <a:pt x="61261" y="47528"/>
                    <a:pt x="61261" y="30631"/>
                  </a:cubicBezTo>
                  <a:cubicBezTo>
                    <a:pt x="61261" y="13734"/>
                    <a:pt x="47528" y="1"/>
                    <a:pt x="30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1"/>
            <p:cNvSpPr/>
            <p:nvPr/>
          </p:nvSpPr>
          <p:spPr>
            <a:xfrm>
              <a:off x="5397499" y="2144137"/>
              <a:ext cx="11179" cy="11179"/>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1"/>
            <p:cNvSpPr/>
            <p:nvPr/>
          </p:nvSpPr>
          <p:spPr>
            <a:xfrm>
              <a:off x="5397499" y="2065961"/>
              <a:ext cx="11179" cy="11179"/>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1"/>
            <p:cNvSpPr/>
            <p:nvPr/>
          </p:nvSpPr>
          <p:spPr>
            <a:xfrm>
              <a:off x="5338942" y="2086947"/>
              <a:ext cx="15756" cy="15816"/>
            </a:xfrm>
            <a:custGeom>
              <a:avLst/>
              <a:gdLst/>
              <a:ahLst/>
              <a:cxnLst/>
              <a:rect l="l" t="t" r="r" b="b"/>
              <a:pathLst>
                <a:path w="8645" h="8678" extrusionOk="0">
                  <a:moveTo>
                    <a:pt x="4306" y="0"/>
                  </a:moveTo>
                  <a:lnTo>
                    <a:pt x="0" y="4339"/>
                  </a:lnTo>
                  <a:lnTo>
                    <a:pt x="4306" y="8677"/>
                  </a:lnTo>
                  <a:lnTo>
                    <a:pt x="8644" y="4339"/>
                  </a:lnTo>
                  <a:lnTo>
                    <a:pt x="4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1"/>
            <p:cNvSpPr/>
            <p:nvPr/>
          </p:nvSpPr>
          <p:spPr>
            <a:xfrm>
              <a:off x="5317895" y="2145504"/>
              <a:ext cx="11179" cy="11179"/>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p:nvPr/>
          </p:nvSpPr>
          <p:spPr>
            <a:xfrm>
              <a:off x="5338942" y="2199484"/>
              <a:ext cx="15756" cy="15816"/>
            </a:xfrm>
            <a:custGeom>
              <a:avLst/>
              <a:gdLst/>
              <a:ahLst/>
              <a:cxnLst/>
              <a:rect l="l" t="t" r="r" b="b"/>
              <a:pathLst>
                <a:path w="8645" h="8678" extrusionOk="0">
                  <a:moveTo>
                    <a:pt x="4306" y="1"/>
                  </a:moveTo>
                  <a:lnTo>
                    <a:pt x="0" y="4339"/>
                  </a:lnTo>
                  <a:lnTo>
                    <a:pt x="4306" y="8678"/>
                  </a:lnTo>
                  <a:lnTo>
                    <a:pt x="8644" y="4339"/>
                  </a:lnTo>
                  <a:lnTo>
                    <a:pt x="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p:nvPr/>
          </p:nvSpPr>
          <p:spPr>
            <a:xfrm>
              <a:off x="5397499" y="2225107"/>
              <a:ext cx="11179" cy="11179"/>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1"/>
            <p:cNvSpPr/>
            <p:nvPr/>
          </p:nvSpPr>
          <p:spPr>
            <a:xfrm>
              <a:off x="5451419" y="2199484"/>
              <a:ext cx="15816" cy="15816"/>
            </a:xfrm>
            <a:custGeom>
              <a:avLst/>
              <a:gdLst/>
              <a:ahLst/>
              <a:cxnLst/>
              <a:rect l="l" t="t" r="r" b="b"/>
              <a:pathLst>
                <a:path w="8678" h="8678" extrusionOk="0">
                  <a:moveTo>
                    <a:pt x="4339" y="1"/>
                  </a:moveTo>
                  <a:lnTo>
                    <a:pt x="1" y="4339"/>
                  </a:lnTo>
                  <a:lnTo>
                    <a:pt x="4339" y="8678"/>
                  </a:lnTo>
                  <a:lnTo>
                    <a:pt x="8678"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1"/>
            <p:cNvSpPr/>
            <p:nvPr/>
          </p:nvSpPr>
          <p:spPr>
            <a:xfrm>
              <a:off x="5477042" y="2145504"/>
              <a:ext cx="11179" cy="11179"/>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1"/>
            <p:cNvSpPr/>
            <p:nvPr/>
          </p:nvSpPr>
          <p:spPr>
            <a:xfrm>
              <a:off x="5451419" y="2086947"/>
              <a:ext cx="15816" cy="15816"/>
            </a:xfrm>
            <a:custGeom>
              <a:avLst/>
              <a:gdLst/>
              <a:ahLst/>
              <a:cxnLst/>
              <a:rect l="l" t="t" r="r" b="b"/>
              <a:pathLst>
                <a:path w="8678" h="8678" extrusionOk="0">
                  <a:moveTo>
                    <a:pt x="4339" y="0"/>
                  </a:moveTo>
                  <a:lnTo>
                    <a:pt x="1" y="4339"/>
                  </a:lnTo>
                  <a:lnTo>
                    <a:pt x="4339" y="8677"/>
                  </a:lnTo>
                  <a:lnTo>
                    <a:pt x="8678"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5375443" y="2122081"/>
              <a:ext cx="15816" cy="15816"/>
            </a:xfrm>
            <a:custGeom>
              <a:avLst/>
              <a:gdLst/>
              <a:ahLst/>
              <a:cxnLst/>
              <a:rect l="l" t="t" r="r" b="b"/>
              <a:pathLst>
                <a:path w="8678" h="8678" extrusionOk="0">
                  <a:moveTo>
                    <a:pt x="4339" y="1"/>
                  </a:moveTo>
                  <a:lnTo>
                    <a:pt x="1"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1"/>
            <p:cNvSpPr/>
            <p:nvPr/>
          </p:nvSpPr>
          <p:spPr>
            <a:xfrm>
              <a:off x="5414918" y="2161556"/>
              <a:ext cx="15816" cy="15816"/>
            </a:xfrm>
            <a:custGeom>
              <a:avLst/>
              <a:gdLst/>
              <a:ahLst/>
              <a:cxnLst/>
              <a:rect l="l" t="t" r="r" b="b"/>
              <a:pathLst>
                <a:path w="8678" h="8678" extrusionOk="0">
                  <a:moveTo>
                    <a:pt x="4339" y="0"/>
                  </a:moveTo>
                  <a:lnTo>
                    <a:pt x="0"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5375443" y="2161556"/>
              <a:ext cx="15816" cy="15816"/>
            </a:xfrm>
            <a:custGeom>
              <a:avLst/>
              <a:gdLst/>
              <a:ahLst/>
              <a:cxnLst/>
              <a:rect l="l" t="t" r="r" b="b"/>
              <a:pathLst>
                <a:path w="8678" h="8678" extrusionOk="0">
                  <a:moveTo>
                    <a:pt x="4339" y="0"/>
                  </a:moveTo>
                  <a:lnTo>
                    <a:pt x="1" y="4339"/>
                  </a:lnTo>
                  <a:lnTo>
                    <a:pt x="4339" y="8677"/>
                  </a:lnTo>
                  <a:lnTo>
                    <a:pt x="8677" y="4339"/>
                  </a:lnTo>
                  <a:lnTo>
                    <a:pt x="43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5414918" y="2122081"/>
              <a:ext cx="15816" cy="15816"/>
            </a:xfrm>
            <a:custGeom>
              <a:avLst/>
              <a:gdLst/>
              <a:ahLst/>
              <a:cxnLst/>
              <a:rect l="l" t="t" r="r" b="b"/>
              <a:pathLst>
                <a:path w="8678" h="8678" extrusionOk="0">
                  <a:moveTo>
                    <a:pt x="4339" y="1"/>
                  </a:moveTo>
                  <a:lnTo>
                    <a:pt x="0" y="4339"/>
                  </a:lnTo>
                  <a:lnTo>
                    <a:pt x="4339" y="8678"/>
                  </a:lnTo>
                  <a:lnTo>
                    <a:pt x="8677" y="4339"/>
                  </a:lnTo>
                  <a:lnTo>
                    <a:pt x="4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5510572" y="2089680"/>
              <a:ext cx="53091" cy="53031"/>
            </a:xfrm>
            <a:custGeom>
              <a:avLst/>
              <a:gdLst/>
              <a:ahLst/>
              <a:cxnLst/>
              <a:rect l="l" t="t" r="r" b="b"/>
              <a:pathLst>
                <a:path w="29131" h="29098" extrusionOk="0">
                  <a:moveTo>
                    <a:pt x="14549" y="6133"/>
                  </a:moveTo>
                  <a:cubicBezTo>
                    <a:pt x="19214" y="6133"/>
                    <a:pt x="22998" y="9917"/>
                    <a:pt x="22998" y="14549"/>
                  </a:cubicBezTo>
                  <a:cubicBezTo>
                    <a:pt x="22998" y="19214"/>
                    <a:pt x="19214" y="22998"/>
                    <a:pt x="14549" y="22998"/>
                  </a:cubicBezTo>
                  <a:cubicBezTo>
                    <a:pt x="9917" y="22998"/>
                    <a:pt x="6133" y="19214"/>
                    <a:pt x="6133" y="14549"/>
                  </a:cubicBezTo>
                  <a:cubicBezTo>
                    <a:pt x="6133" y="9917"/>
                    <a:pt x="9917" y="6133"/>
                    <a:pt x="14549" y="6133"/>
                  </a:cubicBezTo>
                  <a:close/>
                  <a:moveTo>
                    <a:pt x="14549" y="1"/>
                  </a:moveTo>
                  <a:cubicBezTo>
                    <a:pt x="6525" y="1"/>
                    <a:pt x="1" y="6525"/>
                    <a:pt x="1" y="14549"/>
                  </a:cubicBezTo>
                  <a:cubicBezTo>
                    <a:pt x="1" y="22574"/>
                    <a:pt x="6525" y="29098"/>
                    <a:pt x="14549" y="29098"/>
                  </a:cubicBezTo>
                  <a:cubicBezTo>
                    <a:pt x="22573" y="29098"/>
                    <a:pt x="29130" y="22574"/>
                    <a:pt x="29130" y="14549"/>
                  </a:cubicBezTo>
                  <a:cubicBezTo>
                    <a:pt x="29130" y="6525"/>
                    <a:pt x="22573" y="1"/>
                    <a:pt x="14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531498" y="2065961"/>
              <a:ext cx="11179" cy="11179"/>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5531498" y="2155314"/>
              <a:ext cx="11179" cy="11177"/>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5576204" y="2110608"/>
              <a:ext cx="11179" cy="11177"/>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5486852" y="2110608"/>
              <a:ext cx="11177" cy="11177"/>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a:off x="5531498" y="2110608"/>
              <a:ext cx="11179" cy="11177"/>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a:off x="5231338" y="2095270"/>
              <a:ext cx="53089" cy="53031"/>
            </a:xfrm>
            <a:custGeom>
              <a:avLst/>
              <a:gdLst/>
              <a:ahLst/>
              <a:cxnLst/>
              <a:rect l="l" t="t" r="r" b="b"/>
              <a:pathLst>
                <a:path w="29130" h="29098" extrusionOk="0">
                  <a:moveTo>
                    <a:pt x="14581" y="6133"/>
                  </a:moveTo>
                  <a:cubicBezTo>
                    <a:pt x="19213" y="6133"/>
                    <a:pt x="22997" y="9917"/>
                    <a:pt x="22997" y="14549"/>
                  </a:cubicBezTo>
                  <a:cubicBezTo>
                    <a:pt x="22997" y="19213"/>
                    <a:pt x="19213" y="22997"/>
                    <a:pt x="14581" y="22997"/>
                  </a:cubicBezTo>
                  <a:cubicBezTo>
                    <a:pt x="9916" y="22997"/>
                    <a:pt x="6133" y="19213"/>
                    <a:pt x="6133" y="14549"/>
                  </a:cubicBezTo>
                  <a:cubicBezTo>
                    <a:pt x="6133" y="9917"/>
                    <a:pt x="9916" y="6133"/>
                    <a:pt x="14581" y="6133"/>
                  </a:cubicBezTo>
                  <a:close/>
                  <a:moveTo>
                    <a:pt x="14581" y="0"/>
                  </a:moveTo>
                  <a:cubicBezTo>
                    <a:pt x="6557" y="0"/>
                    <a:pt x="0" y="6524"/>
                    <a:pt x="0" y="14549"/>
                  </a:cubicBezTo>
                  <a:cubicBezTo>
                    <a:pt x="0" y="22573"/>
                    <a:pt x="6557" y="29097"/>
                    <a:pt x="14581" y="29097"/>
                  </a:cubicBezTo>
                  <a:cubicBezTo>
                    <a:pt x="22606" y="29097"/>
                    <a:pt x="29130" y="22573"/>
                    <a:pt x="29130" y="14549"/>
                  </a:cubicBezTo>
                  <a:cubicBezTo>
                    <a:pt x="29130" y="6524"/>
                    <a:pt x="22606" y="0"/>
                    <a:pt x="14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5252322" y="2071548"/>
              <a:ext cx="11179" cy="11179"/>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5252322" y="2160902"/>
              <a:ext cx="11179" cy="11177"/>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1"/>
            <p:cNvSpPr/>
            <p:nvPr/>
          </p:nvSpPr>
          <p:spPr>
            <a:xfrm>
              <a:off x="5296970" y="2116196"/>
              <a:ext cx="11177" cy="11177"/>
            </a:xfrm>
            <a:custGeom>
              <a:avLst/>
              <a:gdLst/>
              <a:ahLst/>
              <a:cxnLst/>
              <a:rect l="l" t="t" r="r" b="b"/>
              <a:pathLst>
                <a:path w="6133" h="6133" extrusionOk="0">
                  <a:moveTo>
                    <a:pt x="0" y="0"/>
                  </a:moveTo>
                  <a:lnTo>
                    <a:pt x="0"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1"/>
            <p:cNvSpPr/>
            <p:nvPr/>
          </p:nvSpPr>
          <p:spPr>
            <a:xfrm>
              <a:off x="5207616" y="2116196"/>
              <a:ext cx="11179" cy="11177"/>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5252322" y="2116196"/>
              <a:ext cx="11179" cy="11177"/>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5274617" y="2054785"/>
              <a:ext cx="100531" cy="34897"/>
            </a:xfrm>
            <a:custGeom>
              <a:avLst/>
              <a:gdLst/>
              <a:ahLst/>
              <a:cxnLst/>
              <a:rect l="l" t="t" r="r" b="b"/>
              <a:pathLst>
                <a:path w="55161" h="19148" extrusionOk="0">
                  <a:moveTo>
                    <a:pt x="9199" y="0"/>
                  </a:moveTo>
                  <a:lnTo>
                    <a:pt x="9199" y="9199"/>
                  </a:lnTo>
                  <a:lnTo>
                    <a:pt x="0" y="9199"/>
                  </a:lnTo>
                  <a:lnTo>
                    <a:pt x="0" y="15331"/>
                  </a:lnTo>
                  <a:lnTo>
                    <a:pt x="15332" y="15331"/>
                  </a:lnTo>
                  <a:lnTo>
                    <a:pt x="15332" y="6133"/>
                  </a:lnTo>
                  <a:lnTo>
                    <a:pt x="49028" y="6133"/>
                  </a:lnTo>
                  <a:lnTo>
                    <a:pt x="49028" y="19148"/>
                  </a:lnTo>
                  <a:lnTo>
                    <a:pt x="55161" y="19148"/>
                  </a:lnTo>
                  <a:lnTo>
                    <a:pt x="551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5295603" y="2098064"/>
              <a:ext cx="46075" cy="29309"/>
            </a:xfrm>
            <a:custGeom>
              <a:avLst/>
              <a:gdLst/>
              <a:ahLst/>
              <a:cxnLst/>
              <a:rect l="l" t="t" r="r" b="b"/>
              <a:pathLst>
                <a:path w="25281" h="16082" extrusionOk="0">
                  <a:moveTo>
                    <a:pt x="0" y="0"/>
                  </a:moveTo>
                  <a:lnTo>
                    <a:pt x="0" y="6133"/>
                  </a:lnTo>
                  <a:lnTo>
                    <a:pt x="13766" y="6133"/>
                  </a:lnTo>
                  <a:lnTo>
                    <a:pt x="13766" y="16082"/>
                  </a:lnTo>
                  <a:lnTo>
                    <a:pt x="25281" y="16082"/>
                  </a:lnTo>
                  <a:lnTo>
                    <a:pt x="25281" y="9949"/>
                  </a:lnTo>
                  <a:lnTo>
                    <a:pt x="19898" y="9949"/>
                  </a:lnTo>
                  <a:lnTo>
                    <a:pt x="198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1"/>
            <p:cNvSpPr/>
            <p:nvPr/>
          </p:nvSpPr>
          <p:spPr>
            <a:xfrm>
              <a:off x="5274617" y="2149725"/>
              <a:ext cx="57252" cy="46076"/>
            </a:xfrm>
            <a:custGeom>
              <a:avLst/>
              <a:gdLst/>
              <a:ahLst/>
              <a:cxnLst/>
              <a:rect l="l" t="t" r="r" b="b"/>
              <a:pathLst>
                <a:path w="31414" h="25282" extrusionOk="0">
                  <a:moveTo>
                    <a:pt x="0" y="1"/>
                  </a:moveTo>
                  <a:lnTo>
                    <a:pt x="0" y="21432"/>
                  </a:lnTo>
                  <a:lnTo>
                    <a:pt x="25281" y="21432"/>
                  </a:lnTo>
                  <a:lnTo>
                    <a:pt x="25281" y="25281"/>
                  </a:lnTo>
                  <a:lnTo>
                    <a:pt x="31413" y="25281"/>
                  </a:lnTo>
                  <a:lnTo>
                    <a:pt x="31413" y="15332"/>
                  </a:lnTo>
                  <a:lnTo>
                    <a:pt x="6133" y="15332"/>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5213204" y="2138549"/>
              <a:ext cx="22357" cy="27943"/>
            </a:xfrm>
            <a:custGeom>
              <a:avLst/>
              <a:gdLst/>
              <a:ahLst/>
              <a:cxnLst/>
              <a:rect l="l" t="t" r="r" b="b"/>
              <a:pathLst>
                <a:path w="12267" h="15332" extrusionOk="0">
                  <a:moveTo>
                    <a:pt x="1" y="0"/>
                  </a:moveTo>
                  <a:lnTo>
                    <a:pt x="1" y="15332"/>
                  </a:lnTo>
                  <a:lnTo>
                    <a:pt x="12266" y="15332"/>
                  </a:lnTo>
                  <a:lnTo>
                    <a:pt x="12266" y="9199"/>
                  </a:lnTo>
                  <a:lnTo>
                    <a:pt x="6134" y="9199"/>
                  </a:lnTo>
                  <a:lnTo>
                    <a:pt x="61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5419852" y="2065961"/>
              <a:ext cx="87928" cy="27943"/>
            </a:xfrm>
            <a:custGeom>
              <a:avLst/>
              <a:gdLst/>
              <a:ahLst/>
              <a:cxnLst/>
              <a:rect l="l" t="t" r="r" b="b"/>
              <a:pathLst>
                <a:path w="48246" h="15332" extrusionOk="0">
                  <a:moveTo>
                    <a:pt x="1" y="1"/>
                  </a:moveTo>
                  <a:lnTo>
                    <a:pt x="1" y="11483"/>
                  </a:lnTo>
                  <a:lnTo>
                    <a:pt x="6133" y="11483"/>
                  </a:lnTo>
                  <a:lnTo>
                    <a:pt x="6133" y="6133"/>
                  </a:lnTo>
                  <a:lnTo>
                    <a:pt x="39829" y="6133"/>
                  </a:lnTo>
                  <a:lnTo>
                    <a:pt x="39829" y="15332"/>
                  </a:lnTo>
                  <a:lnTo>
                    <a:pt x="48245" y="15332"/>
                  </a:lnTo>
                  <a:lnTo>
                    <a:pt x="48245" y="9199"/>
                  </a:lnTo>
                  <a:lnTo>
                    <a:pt x="45962" y="9199"/>
                  </a:lnTo>
                  <a:lnTo>
                    <a:pt x="45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5460337" y="2116196"/>
              <a:ext cx="15340" cy="22355"/>
            </a:xfrm>
            <a:custGeom>
              <a:avLst/>
              <a:gdLst/>
              <a:ahLst/>
              <a:cxnLst/>
              <a:rect l="l" t="t" r="r" b="b"/>
              <a:pathLst>
                <a:path w="8417" h="12266" extrusionOk="0">
                  <a:moveTo>
                    <a:pt x="1" y="0"/>
                  </a:moveTo>
                  <a:lnTo>
                    <a:pt x="1" y="6133"/>
                  </a:lnTo>
                  <a:lnTo>
                    <a:pt x="2284" y="6133"/>
                  </a:lnTo>
                  <a:lnTo>
                    <a:pt x="2284" y="12265"/>
                  </a:lnTo>
                  <a:lnTo>
                    <a:pt x="8417" y="12265"/>
                  </a:lnTo>
                  <a:lnTo>
                    <a:pt x="8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5363968" y="2211137"/>
              <a:ext cx="16767" cy="22355"/>
            </a:xfrm>
            <a:custGeom>
              <a:avLst/>
              <a:gdLst/>
              <a:ahLst/>
              <a:cxnLst/>
              <a:rect l="l" t="t" r="r" b="b"/>
              <a:pathLst>
                <a:path w="9200" h="12266" extrusionOk="0">
                  <a:moveTo>
                    <a:pt x="3067" y="0"/>
                  </a:moveTo>
                  <a:lnTo>
                    <a:pt x="3067" y="6133"/>
                  </a:lnTo>
                  <a:lnTo>
                    <a:pt x="1" y="6133"/>
                  </a:lnTo>
                  <a:lnTo>
                    <a:pt x="1" y="12265"/>
                  </a:lnTo>
                  <a:lnTo>
                    <a:pt x="9200" y="12265"/>
                  </a:lnTo>
                  <a:lnTo>
                    <a:pt x="9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5464499" y="2172078"/>
              <a:ext cx="44708" cy="27884"/>
            </a:xfrm>
            <a:custGeom>
              <a:avLst/>
              <a:gdLst/>
              <a:ahLst/>
              <a:cxnLst/>
              <a:rect l="l" t="t" r="r" b="b"/>
              <a:pathLst>
                <a:path w="24531" h="15300" extrusionOk="0">
                  <a:moveTo>
                    <a:pt x="0" y="1"/>
                  </a:moveTo>
                  <a:lnTo>
                    <a:pt x="0" y="6101"/>
                  </a:lnTo>
                  <a:lnTo>
                    <a:pt x="12265" y="6101"/>
                  </a:lnTo>
                  <a:lnTo>
                    <a:pt x="12265" y="15300"/>
                  </a:lnTo>
                  <a:lnTo>
                    <a:pt x="24530" y="15300"/>
                  </a:lnTo>
                  <a:lnTo>
                    <a:pt x="24530" y="9167"/>
                  </a:lnTo>
                  <a:lnTo>
                    <a:pt x="18398" y="9167"/>
                  </a:lnTo>
                  <a:lnTo>
                    <a:pt x="183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5559440" y="2144137"/>
              <a:ext cx="22355" cy="27943"/>
            </a:xfrm>
            <a:custGeom>
              <a:avLst/>
              <a:gdLst/>
              <a:ahLst/>
              <a:cxnLst/>
              <a:rect l="l" t="t" r="r" b="b"/>
              <a:pathLst>
                <a:path w="12266" h="15332" extrusionOk="0">
                  <a:moveTo>
                    <a:pt x="0" y="1"/>
                  </a:moveTo>
                  <a:lnTo>
                    <a:pt x="0" y="15332"/>
                  </a:lnTo>
                  <a:lnTo>
                    <a:pt x="12265" y="15332"/>
                  </a:lnTo>
                  <a:lnTo>
                    <a:pt x="12265" y="9199"/>
                  </a:lnTo>
                  <a:lnTo>
                    <a:pt x="6133" y="9199"/>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5565028" y="2060373"/>
              <a:ext cx="22355" cy="22355"/>
            </a:xfrm>
            <a:custGeom>
              <a:avLst/>
              <a:gdLst/>
              <a:ahLst/>
              <a:cxnLst/>
              <a:rect l="l" t="t" r="r" b="b"/>
              <a:pathLst>
                <a:path w="12266" h="12266" extrusionOk="0">
                  <a:moveTo>
                    <a:pt x="6133" y="0"/>
                  </a:moveTo>
                  <a:lnTo>
                    <a:pt x="6133" y="6133"/>
                  </a:lnTo>
                  <a:lnTo>
                    <a:pt x="0" y="6133"/>
                  </a:lnTo>
                  <a:lnTo>
                    <a:pt x="0" y="12265"/>
                  </a:lnTo>
                  <a:lnTo>
                    <a:pt x="12265" y="12265"/>
                  </a:lnTo>
                  <a:lnTo>
                    <a:pt x="122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5337455" y="2335386"/>
              <a:ext cx="11179" cy="23724"/>
            </a:xfrm>
            <a:custGeom>
              <a:avLst/>
              <a:gdLst/>
              <a:ahLst/>
              <a:cxnLst/>
              <a:rect l="l" t="t" r="r" b="b"/>
              <a:pathLst>
                <a:path w="6134" h="13017" extrusionOk="0">
                  <a:moveTo>
                    <a:pt x="1" y="1"/>
                  </a:moveTo>
                  <a:lnTo>
                    <a:pt x="1" y="13016"/>
                  </a:lnTo>
                  <a:lnTo>
                    <a:pt x="6133" y="1301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8" name="Google Shape;258;p31"/>
          <p:cNvCxnSpPr/>
          <p:nvPr/>
        </p:nvCxnSpPr>
        <p:spPr>
          <a:xfrm>
            <a:off x="1670925" y="1917098"/>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259" name="Google Shape;259;p31"/>
          <p:cNvCxnSpPr/>
          <p:nvPr/>
        </p:nvCxnSpPr>
        <p:spPr>
          <a:xfrm>
            <a:off x="5746475" y="1881875"/>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6" name="Group 5">
            <a:extLst>
              <a:ext uri="{FF2B5EF4-FFF2-40B4-BE49-F238E27FC236}">
                <a16:creationId xmlns:a16="http://schemas.microsoft.com/office/drawing/2014/main" id="{B8B8CF2B-42D7-427A-9184-C39EFE7EB285}"/>
              </a:ext>
            </a:extLst>
          </p:cNvPr>
          <p:cNvGrpSpPr/>
          <p:nvPr/>
        </p:nvGrpSpPr>
        <p:grpSpPr>
          <a:xfrm>
            <a:off x="1131976" y="2055046"/>
            <a:ext cx="379958" cy="379958"/>
            <a:chOff x="1131976" y="2055046"/>
            <a:chExt cx="379958" cy="379958"/>
          </a:xfrm>
        </p:grpSpPr>
        <p:sp>
          <p:nvSpPr>
            <p:cNvPr id="261" name="Google Shape;261;p31"/>
            <p:cNvSpPr/>
            <p:nvPr/>
          </p:nvSpPr>
          <p:spPr>
            <a:xfrm>
              <a:off x="1204641" y="212771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1428103" y="212771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1204641" y="2351173"/>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1428103" y="2351173"/>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1204641" y="2127711"/>
              <a:ext cx="234625" cy="23462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1226964"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1249286" y="2172356"/>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1271668"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1293991" y="2172356"/>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1316373" y="2172356"/>
              <a:ext cx="11162" cy="11222"/>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1338695" y="2172356"/>
              <a:ext cx="11222" cy="11222"/>
            </a:xfrm>
            <a:custGeom>
              <a:avLst/>
              <a:gdLst/>
              <a:ahLst/>
              <a:cxnLst/>
              <a:rect l="l" t="t" r="r" b="b"/>
              <a:pathLst>
                <a:path w="6166" h="6166" extrusionOk="0">
                  <a:moveTo>
                    <a:pt x="0" y="1"/>
                  </a:moveTo>
                  <a:lnTo>
                    <a:pt x="0"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1361078" y="2172356"/>
              <a:ext cx="11162" cy="11222"/>
            </a:xfrm>
            <a:custGeom>
              <a:avLst/>
              <a:gdLst/>
              <a:ahLst/>
              <a:cxnLst/>
              <a:rect l="l" t="t" r="r" b="b"/>
              <a:pathLst>
                <a:path w="6133" h="6166" extrusionOk="0">
                  <a:moveTo>
                    <a:pt x="0" y="1"/>
                  </a:moveTo>
                  <a:lnTo>
                    <a:pt x="0"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1383400" y="2172356"/>
              <a:ext cx="11222" cy="11222"/>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1249286" y="2150034"/>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1271668" y="2150034"/>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1293991" y="2150034"/>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316373" y="2150034"/>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338695" y="2150034"/>
              <a:ext cx="11222" cy="11164"/>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1361078" y="2150034"/>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1383400" y="2150034"/>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405781" y="2172356"/>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1226964" y="2194738"/>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1249286" y="2194738"/>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383400" y="2239443"/>
              <a:ext cx="11222" cy="11162"/>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383400" y="2217061"/>
              <a:ext cx="11222" cy="11222"/>
            </a:xfrm>
            <a:custGeom>
              <a:avLst/>
              <a:gdLst/>
              <a:ahLst/>
              <a:cxnLst/>
              <a:rect l="l" t="t" r="r" b="b"/>
              <a:pathLst>
                <a:path w="6166" h="6166" extrusionOk="0">
                  <a:moveTo>
                    <a:pt x="0" y="1"/>
                  </a:moveTo>
                  <a:lnTo>
                    <a:pt x="0" y="6166"/>
                  </a:lnTo>
                  <a:lnTo>
                    <a:pt x="6165" y="6166"/>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383400" y="2261765"/>
              <a:ext cx="11222" cy="11222"/>
            </a:xfrm>
            <a:custGeom>
              <a:avLst/>
              <a:gdLst/>
              <a:ahLst/>
              <a:cxnLst/>
              <a:rect l="l" t="t" r="r" b="b"/>
              <a:pathLst>
                <a:path w="6166" h="6166" extrusionOk="0">
                  <a:moveTo>
                    <a:pt x="0" y="0"/>
                  </a:moveTo>
                  <a:lnTo>
                    <a:pt x="0" y="6166"/>
                  </a:lnTo>
                  <a:lnTo>
                    <a:pt x="6165" y="6166"/>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383400" y="2284148"/>
              <a:ext cx="11222" cy="11162"/>
            </a:xfrm>
            <a:custGeom>
              <a:avLst/>
              <a:gdLst/>
              <a:ahLst/>
              <a:cxnLst/>
              <a:rect l="l" t="t" r="r" b="b"/>
              <a:pathLst>
                <a:path w="6166" h="6133" extrusionOk="0">
                  <a:moveTo>
                    <a:pt x="0" y="0"/>
                  </a:moveTo>
                  <a:lnTo>
                    <a:pt x="0" y="6133"/>
                  </a:lnTo>
                  <a:lnTo>
                    <a:pt x="6165" y="6133"/>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405781" y="2239443"/>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1405781" y="2217061"/>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405781" y="2261765"/>
              <a:ext cx="11164" cy="11222"/>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1405781" y="2284148"/>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1383400" y="2194738"/>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1405781" y="2194738"/>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1226964"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1249286" y="2306470"/>
              <a:ext cx="11222" cy="11222"/>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271668"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1293991" y="2306470"/>
              <a:ext cx="11222" cy="11222"/>
            </a:xfrm>
            <a:custGeom>
              <a:avLst/>
              <a:gdLst/>
              <a:ahLst/>
              <a:cxnLst/>
              <a:rect l="l" t="t" r="r" b="b"/>
              <a:pathLst>
                <a:path w="6166" h="6166" extrusionOk="0">
                  <a:moveTo>
                    <a:pt x="1" y="0"/>
                  </a:moveTo>
                  <a:lnTo>
                    <a:pt x="1"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1316373" y="2306470"/>
              <a:ext cx="11162" cy="11222"/>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1338695" y="2306470"/>
              <a:ext cx="11222" cy="11222"/>
            </a:xfrm>
            <a:custGeom>
              <a:avLst/>
              <a:gdLst/>
              <a:ahLst/>
              <a:cxnLst/>
              <a:rect l="l" t="t" r="r" b="b"/>
              <a:pathLst>
                <a:path w="6166" h="6166" extrusionOk="0">
                  <a:moveTo>
                    <a:pt x="0" y="0"/>
                  </a:moveTo>
                  <a:lnTo>
                    <a:pt x="0" y="6165"/>
                  </a:lnTo>
                  <a:lnTo>
                    <a:pt x="6166" y="6165"/>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1226964" y="2284148"/>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1249286" y="2284148"/>
              <a:ext cx="11222" cy="11162"/>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1361078" y="2306470"/>
              <a:ext cx="11162" cy="11222"/>
            </a:xfrm>
            <a:custGeom>
              <a:avLst/>
              <a:gdLst/>
              <a:ahLst/>
              <a:cxnLst/>
              <a:rect l="l" t="t" r="r" b="b"/>
              <a:pathLst>
                <a:path w="6133" h="6166" extrusionOk="0">
                  <a:moveTo>
                    <a:pt x="0" y="0"/>
                  </a:moveTo>
                  <a:lnTo>
                    <a:pt x="0"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1383400" y="2306470"/>
              <a:ext cx="11222" cy="11222"/>
            </a:xfrm>
            <a:custGeom>
              <a:avLst/>
              <a:gdLst/>
              <a:ahLst/>
              <a:cxnLst/>
              <a:rect l="l" t="t" r="r" b="b"/>
              <a:pathLst>
                <a:path w="6166" h="6166" extrusionOk="0">
                  <a:moveTo>
                    <a:pt x="0" y="0"/>
                  </a:moveTo>
                  <a:lnTo>
                    <a:pt x="0" y="6165"/>
                  </a:lnTo>
                  <a:lnTo>
                    <a:pt x="6165" y="6165"/>
                  </a:lnTo>
                  <a:lnTo>
                    <a:pt x="6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1249286" y="2328851"/>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1271668" y="2328851"/>
              <a:ext cx="11164" cy="11164"/>
            </a:xfrm>
            <a:custGeom>
              <a:avLst/>
              <a:gdLst/>
              <a:ahLst/>
              <a:cxnLst/>
              <a:rect l="l" t="t" r="r" b="b"/>
              <a:pathLst>
                <a:path w="6134" h="6134" extrusionOk="0">
                  <a:moveTo>
                    <a:pt x="1" y="1"/>
                  </a:moveTo>
                  <a:lnTo>
                    <a:pt x="1"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1249286" y="2239443"/>
              <a:ext cx="11222" cy="11162"/>
            </a:xfrm>
            <a:custGeom>
              <a:avLst/>
              <a:gdLst/>
              <a:ahLst/>
              <a:cxnLst/>
              <a:rect l="l" t="t" r="r" b="b"/>
              <a:pathLst>
                <a:path w="6166" h="6133" extrusionOk="0">
                  <a:moveTo>
                    <a:pt x="1" y="0"/>
                  </a:moveTo>
                  <a:lnTo>
                    <a:pt x="1" y="6133"/>
                  </a:lnTo>
                  <a:lnTo>
                    <a:pt x="6166" y="6133"/>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1249286" y="2217061"/>
              <a:ext cx="11222" cy="11222"/>
            </a:xfrm>
            <a:custGeom>
              <a:avLst/>
              <a:gdLst/>
              <a:ahLst/>
              <a:cxnLst/>
              <a:rect l="l" t="t" r="r" b="b"/>
              <a:pathLst>
                <a:path w="6166" h="6166" extrusionOk="0">
                  <a:moveTo>
                    <a:pt x="1" y="1"/>
                  </a:moveTo>
                  <a:lnTo>
                    <a:pt x="1" y="6166"/>
                  </a:lnTo>
                  <a:lnTo>
                    <a:pt x="6166" y="6166"/>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1249286" y="2261765"/>
              <a:ext cx="11222" cy="11222"/>
            </a:xfrm>
            <a:custGeom>
              <a:avLst/>
              <a:gdLst/>
              <a:ahLst/>
              <a:cxnLst/>
              <a:rect l="l" t="t" r="r" b="b"/>
              <a:pathLst>
                <a:path w="6166" h="6166" extrusionOk="0">
                  <a:moveTo>
                    <a:pt x="1" y="0"/>
                  </a:moveTo>
                  <a:lnTo>
                    <a:pt x="1" y="6166"/>
                  </a:lnTo>
                  <a:lnTo>
                    <a:pt x="6166" y="6166"/>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1226964" y="2239443"/>
              <a:ext cx="11164" cy="11162"/>
            </a:xfrm>
            <a:custGeom>
              <a:avLst/>
              <a:gdLst/>
              <a:ahLst/>
              <a:cxnLst/>
              <a:rect l="l" t="t" r="r" b="b"/>
              <a:pathLst>
                <a:path w="6134" h="6133" extrusionOk="0">
                  <a:moveTo>
                    <a:pt x="1" y="0"/>
                  </a:moveTo>
                  <a:lnTo>
                    <a:pt x="1" y="6133"/>
                  </a:lnTo>
                  <a:lnTo>
                    <a:pt x="6133" y="6133"/>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1226964" y="2217061"/>
              <a:ext cx="11164" cy="11222"/>
            </a:xfrm>
            <a:custGeom>
              <a:avLst/>
              <a:gdLst/>
              <a:ahLst/>
              <a:cxnLst/>
              <a:rect l="l" t="t" r="r" b="b"/>
              <a:pathLst>
                <a:path w="6134" h="6166" extrusionOk="0">
                  <a:moveTo>
                    <a:pt x="1" y="1"/>
                  </a:moveTo>
                  <a:lnTo>
                    <a:pt x="1" y="6166"/>
                  </a:lnTo>
                  <a:lnTo>
                    <a:pt x="6133" y="6166"/>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1226964" y="2261765"/>
              <a:ext cx="11164" cy="11222"/>
            </a:xfrm>
            <a:custGeom>
              <a:avLst/>
              <a:gdLst/>
              <a:ahLst/>
              <a:cxnLst/>
              <a:rect l="l" t="t" r="r" b="b"/>
              <a:pathLst>
                <a:path w="6134" h="6166" extrusionOk="0">
                  <a:moveTo>
                    <a:pt x="1" y="0"/>
                  </a:moveTo>
                  <a:lnTo>
                    <a:pt x="1" y="6166"/>
                  </a:lnTo>
                  <a:lnTo>
                    <a:pt x="6133" y="6166"/>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1293991" y="2328851"/>
              <a:ext cx="11222" cy="11164"/>
            </a:xfrm>
            <a:custGeom>
              <a:avLst/>
              <a:gdLst/>
              <a:ahLst/>
              <a:cxnLst/>
              <a:rect l="l" t="t" r="r" b="b"/>
              <a:pathLst>
                <a:path w="6166" h="6134" extrusionOk="0">
                  <a:moveTo>
                    <a:pt x="1" y="1"/>
                  </a:moveTo>
                  <a:lnTo>
                    <a:pt x="1"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1316373" y="2328851"/>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1338695" y="2328851"/>
              <a:ext cx="11222" cy="11164"/>
            </a:xfrm>
            <a:custGeom>
              <a:avLst/>
              <a:gdLst/>
              <a:ahLst/>
              <a:cxnLst/>
              <a:rect l="l" t="t" r="r" b="b"/>
              <a:pathLst>
                <a:path w="6166" h="6134" extrusionOk="0">
                  <a:moveTo>
                    <a:pt x="0" y="1"/>
                  </a:moveTo>
                  <a:lnTo>
                    <a:pt x="0" y="6133"/>
                  </a:lnTo>
                  <a:lnTo>
                    <a:pt x="6166" y="6133"/>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1361078" y="2328851"/>
              <a:ext cx="11162" cy="11164"/>
            </a:xfrm>
            <a:custGeom>
              <a:avLst/>
              <a:gdLst/>
              <a:ahLst/>
              <a:cxnLst/>
              <a:rect l="l" t="t" r="r" b="b"/>
              <a:pathLst>
                <a:path w="6133" h="6134" extrusionOk="0">
                  <a:moveTo>
                    <a:pt x="0" y="1"/>
                  </a:moveTo>
                  <a:lnTo>
                    <a:pt x="0" y="6133"/>
                  </a:lnTo>
                  <a:lnTo>
                    <a:pt x="6133" y="6133"/>
                  </a:lnTo>
                  <a:lnTo>
                    <a:pt x="61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383400" y="2328851"/>
              <a:ext cx="11222" cy="11164"/>
            </a:xfrm>
            <a:custGeom>
              <a:avLst/>
              <a:gdLst/>
              <a:ahLst/>
              <a:cxnLst/>
              <a:rect l="l" t="t" r="r" b="b"/>
              <a:pathLst>
                <a:path w="6166" h="6134" extrusionOk="0">
                  <a:moveTo>
                    <a:pt x="0" y="1"/>
                  </a:moveTo>
                  <a:lnTo>
                    <a:pt x="0" y="6133"/>
                  </a:lnTo>
                  <a:lnTo>
                    <a:pt x="6165" y="6133"/>
                  </a:lnTo>
                  <a:lnTo>
                    <a:pt x="6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1405781" y="2306470"/>
              <a:ext cx="11164" cy="11222"/>
            </a:xfrm>
            <a:custGeom>
              <a:avLst/>
              <a:gdLst/>
              <a:ahLst/>
              <a:cxnLst/>
              <a:rect l="l" t="t" r="r" b="b"/>
              <a:pathLst>
                <a:path w="6134" h="6166" extrusionOk="0">
                  <a:moveTo>
                    <a:pt x="1" y="0"/>
                  </a:moveTo>
                  <a:lnTo>
                    <a:pt x="1" y="6165"/>
                  </a:lnTo>
                  <a:lnTo>
                    <a:pt x="6133" y="6165"/>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1171099" y="2094169"/>
              <a:ext cx="301711" cy="301711"/>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1293991" y="2217061"/>
              <a:ext cx="33544" cy="55927"/>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1338695" y="2217061"/>
              <a:ext cx="11579" cy="5658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1198051"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1231536"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1264960" y="2055046"/>
              <a:ext cx="11222" cy="27962"/>
            </a:xfrm>
            <a:custGeom>
              <a:avLst/>
              <a:gdLst/>
              <a:ahLst/>
              <a:cxnLst/>
              <a:rect l="l" t="t" r="r" b="b"/>
              <a:pathLst>
                <a:path w="6166" h="15364" extrusionOk="0">
                  <a:moveTo>
                    <a:pt x="0" y="0"/>
                  </a:moveTo>
                  <a:lnTo>
                    <a:pt x="0"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1298444" y="2055046"/>
              <a:ext cx="11162" cy="27962"/>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1331927"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1365351" y="2055046"/>
              <a:ext cx="11222" cy="27962"/>
            </a:xfrm>
            <a:custGeom>
              <a:avLst/>
              <a:gdLst/>
              <a:ahLst/>
              <a:cxnLst/>
              <a:rect l="l" t="t" r="r" b="b"/>
              <a:pathLst>
                <a:path w="6166" h="15364"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1398835" y="2055046"/>
              <a:ext cx="11162" cy="27962"/>
            </a:xfrm>
            <a:custGeom>
              <a:avLst/>
              <a:gdLst/>
              <a:ahLst/>
              <a:cxnLst/>
              <a:rect l="l" t="t" r="r" b="b"/>
              <a:pathLst>
                <a:path w="6133" h="15364"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1432318" y="2055046"/>
              <a:ext cx="11164" cy="27962"/>
            </a:xfrm>
            <a:custGeom>
              <a:avLst/>
              <a:gdLst/>
              <a:ahLst/>
              <a:cxnLst/>
              <a:rect l="l" t="t" r="r" b="b"/>
              <a:pathLst>
                <a:path w="6134" h="15364"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1131976" y="2363343"/>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1131976" y="2329861"/>
              <a:ext cx="27962" cy="11162"/>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1131976" y="2296376"/>
              <a:ext cx="27962" cy="11222"/>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1131976" y="2262952"/>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1131976" y="2229469"/>
              <a:ext cx="27962" cy="11162"/>
            </a:xfrm>
            <a:custGeom>
              <a:avLst/>
              <a:gdLst/>
              <a:ahLst/>
              <a:cxnLst/>
              <a:rect l="l" t="t" r="r" b="b"/>
              <a:pathLst>
                <a:path w="15364"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131976" y="2195985"/>
              <a:ext cx="27962" cy="11222"/>
            </a:xfrm>
            <a:custGeom>
              <a:avLst/>
              <a:gdLst/>
              <a:ahLst/>
              <a:cxnLst/>
              <a:rect l="l" t="t" r="r" b="b"/>
              <a:pathLst>
                <a:path w="15364"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131976" y="2162561"/>
              <a:ext cx="27962" cy="11164"/>
            </a:xfrm>
            <a:custGeom>
              <a:avLst/>
              <a:gdLst/>
              <a:ahLst/>
              <a:cxnLst/>
              <a:rect l="l" t="t" r="r" b="b"/>
              <a:pathLst>
                <a:path w="15364"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131976" y="2129076"/>
              <a:ext cx="27962" cy="11164"/>
            </a:xfrm>
            <a:custGeom>
              <a:avLst/>
              <a:gdLst/>
              <a:ahLst/>
              <a:cxnLst/>
              <a:rect l="l" t="t" r="r" b="b"/>
              <a:pathLst>
                <a:path w="15364" h="6134" extrusionOk="0">
                  <a:moveTo>
                    <a:pt x="0" y="1"/>
                  </a:moveTo>
                  <a:lnTo>
                    <a:pt x="0" y="6134"/>
                  </a:lnTo>
                  <a:lnTo>
                    <a:pt x="15364" y="6134"/>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433268" y="2407040"/>
              <a:ext cx="11222" cy="27964"/>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399844"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1366361"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1332877"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299453" y="2407040"/>
              <a:ext cx="11164" cy="27964"/>
            </a:xfrm>
            <a:custGeom>
              <a:avLst/>
              <a:gdLst/>
              <a:ahLst/>
              <a:cxnLst/>
              <a:rect l="l" t="t" r="r" b="b"/>
              <a:pathLst>
                <a:path w="6134" h="15365" extrusionOk="0">
                  <a:moveTo>
                    <a:pt x="1" y="0"/>
                  </a:moveTo>
                  <a:lnTo>
                    <a:pt x="1"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65970"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1232486" y="2407040"/>
              <a:ext cx="11162" cy="27964"/>
            </a:xfrm>
            <a:custGeom>
              <a:avLst/>
              <a:gdLst/>
              <a:ahLst/>
              <a:cxnLst/>
              <a:rect l="l" t="t" r="r" b="b"/>
              <a:pathLst>
                <a:path w="6133" h="15365" extrusionOk="0">
                  <a:moveTo>
                    <a:pt x="0" y="0"/>
                  </a:moveTo>
                  <a:lnTo>
                    <a:pt x="0" y="15364"/>
                  </a:lnTo>
                  <a:lnTo>
                    <a:pt x="6133" y="15364"/>
                  </a:lnTo>
                  <a:lnTo>
                    <a:pt x="61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1199001" y="2407040"/>
              <a:ext cx="11222" cy="27964"/>
            </a:xfrm>
            <a:custGeom>
              <a:avLst/>
              <a:gdLst/>
              <a:ahLst/>
              <a:cxnLst/>
              <a:rect l="l" t="t" r="r" b="b"/>
              <a:pathLst>
                <a:path w="6166" h="15365" extrusionOk="0">
                  <a:moveTo>
                    <a:pt x="1" y="0"/>
                  </a:moveTo>
                  <a:lnTo>
                    <a:pt x="1" y="15364"/>
                  </a:lnTo>
                  <a:lnTo>
                    <a:pt x="6166" y="15364"/>
                  </a:lnTo>
                  <a:lnTo>
                    <a:pt x="6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483970" y="2122071"/>
              <a:ext cx="27964" cy="11222"/>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483970" y="2155556"/>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1483970" y="2189040"/>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1483970" y="2222523"/>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1483970" y="2255947"/>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1483970" y="2289431"/>
              <a:ext cx="27964" cy="11162"/>
            </a:xfrm>
            <a:custGeom>
              <a:avLst/>
              <a:gdLst/>
              <a:ahLst/>
              <a:cxnLst/>
              <a:rect l="l" t="t" r="r" b="b"/>
              <a:pathLst>
                <a:path w="15365" h="6133" extrusionOk="0">
                  <a:moveTo>
                    <a:pt x="0" y="0"/>
                  </a:moveTo>
                  <a:lnTo>
                    <a:pt x="0" y="6133"/>
                  </a:lnTo>
                  <a:lnTo>
                    <a:pt x="15364" y="6133"/>
                  </a:lnTo>
                  <a:lnTo>
                    <a:pt x="153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1483970" y="2322914"/>
              <a:ext cx="27964" cy="11164"/>
            </a:xfrm>
            <a:custGeom>
              <a:avLst/>
              <a:gdLst/>
              <a:ahLst/>
              <a:cxnLst/>
              <a:rect l="l" t="t" r="r" b="b"/>
              <a:pathLst>
                <a:path w="15365" h="6134" extrusionOk="0">
                  <a:moveTo>
                    <a:pt x="0" y="1"/>
                  </a:moveTo>
                  <a:lnTo>
                    <a:pt x="0" y="6133"/>
                  </a:lnTo>
                  <a:lnTo>
                    <a:pt x="15364" y="6133"/>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1483970" y="2356338"/>
              <a:ext cx="27964" cy="11222"/>
            </a:xfrm>
            <a:custGeom>
              <a:avLst/>
              <a:gdLst/>
              <a:ahLst/>
              <a:cxnLst/>
              <a:rect l="l" t="t" r="r" b="b"/>
              <a:pathLst>
                <a:path w="15365" h="6166" extrusionOk="0">
                  <a:moveTo>
                    <a:pt x="0" y="1"/>
                  </a:moveTo>
                  <a:lnTo>
                    <a:pt x="0" y="6166"/>
                  </a:lnTo>
                  <a:lnTo>
                    <a:pt x="15364" y="6166"/>
                  </a:lnTo>
                  <a:lnTo>
                    <a:pt x="1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3" name="Google Shape;353;p31"/>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4" name="Google Shape;354;p31"/>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5" name="Group 4">
            <a:extLst>
              <a:ext uri="{FF2B5EF4-FFF2-40B4-BE49-F238E27FC236}">
                <a16:creationId xmlns:a16="http://schemas.microsoft.com/office/drawing/2014/main" id="{A73F42C8-B008-4945-BB1C-A67627A90128}"/>
              </a:ext>
            </a:extLst>
          </p:cNvPr>
          <p:cNvGrpSpPr/>
          <p:nvPr/>
        </p:nvGrpSpPr>
        <p:grpSpPr>
          <a:xfrm>
            <a:off x="1134878" y="3651649"/>
            <a:ext cx="284251" cy="351694"/>
            <a:chOff x="1134878" y="3651649"/>
            <a:chExt cx="284251" cy="351694"/>
          </a:xfrm>
        </p:grpSpPr>
        <p:sp>
          <p:nvSpPr>
            <p:cNvPr id="403" name="Google Shape;10820;p59">
              <a:extLst>
                <a:ext uri="{FF2B5EF4-FFF2-40B4-BE49-F238E27FC236}">
                  <a16:creationId xmlns:a16="http://schemas.microsoft.com/office/drawing/2014/main" id="{1181CC1D-834E-4E23-AED7-7B97F8110D83}"/>
                </a:ext>
              </a:extLst>
            </p:cNvPr>
            <p:cNvSpPr/>
            <p:nvPr/>
          </p:nvSpPr>
          <p:spPr>
            <a:xfrm>
              <a:off x="1134878" y="3821799"/>
              <a:ext cx="284251" cy="181544"/>
            </a:xfrm>
            <a:custGeom>
              <a:avLst/>
              <a:gdLst/>
              <a:ahLst/>
              <a:cxnLst/>
              <a:rect l="l" t="t" r="r" b="b"/>
              <a:pathLst>
                <a:path w="8931" h="5704" extrusionOk="0">
                  <a:moveTo>
                    <a:pt x="3001" y="346"/>
                  </a:moveTo>
                  <a:cubicBezTo>
                    <a:pt x="3096" y="346"/>
                    <a:pt x="3179" y="370"/>
                    <a:pt x="3263" y="453"/>
                  </a:cubicBezTo>
                  <a:cubicBezTo>
                    <a:pt x="3334" y="525"/>
                    <a:pt x="3358" y="608"/>
                    <a:pt x="3358" y="703"/>
                  </a:cubicBezTo>
                  <a:lnTo>
                    <a:pt x="3358" y="1132"/>
                  </a:lnTo>
                  <a:cubicBezTo>
                    <a:pt x="3358" y="1311"/>
                    <a:pt x="3263" y="1477"/>
                    <a:pt x="3096" y="1584"/>
                  </a:cubicBezTo>
                  <a:cubicBezTo>
                    <a:pt x="3048" y="1608"/>
                    <a:pt x="3025" y="1656"/>
                    <a:pt x="3025" y="1715"/>
                  </a:cubicBezTo>
                  <a:lnTo>
                    <a:pt x="3025" y="1894"/>
                  </a:lnTo>
                  <a:lnTo>
                    <a:pt x="2644" y="1894"/>
                  </a:lnTo>
                  <a:lnTo>
                    <a:pt x="2644" y="1715"/>
                  </a:lnTo>
                  <a:cubicBezTo>
                    <a:pt x="2644" y="1656"/>
                    <a:pt x="2620" y="1608"/>
                    <a:pt x="2572" y="1584"/>
                  </a:cubicBezTo>
                  <a:cubicBezTo>
                    <a:pt x="2405" y="1489"/>
                    <a:pt x="2310" y="1311"/>
                    <a:pt x="2310" y="1132"/>
                  </a:cubicBezTo>
                  <a:lnTo>
                    <a:pt x="2310" y="703"/>
                  </a:lnTo>
                  <a:cubicBezTo>
                    <a:pt x="2310" y="513"/>
                    <a:pt x="2465" y="346"/>
                    <a:pt x="2667" y="346"/>
                  </a:cubicBezTo>
                  <a:close/>
                  <a:moveTo>
                    <a:pt x="6096" y="346"/>
                  </a:moveTo>
                  <a:cubicBezTo>
                    <a:pt x="6192" y="346"/>
                    <a:pt x="6275" y="370"/>
                    <a:pt x="6358" y="453"/>
                  </a:cubicBezTo>
                  <a:cubicBezTo>
                    <a:pt x="6430" y="525"/>
                    <a:pt x="6454" y="608"/>
                    <a:pt x="6454" y="703"/>
                  </a:cubicBezTo>
                  <a:lnTo>
                    <a:pt x="6454" y="1132"/>
                  </a:lnTo>
                  <a:cubicBezTo>
                    <a:pt x="6454" y="1311"/>
                    <a:pt x="6370" y="1477"/>
                    <a:pt x="6192" y="1584"/>
                  </a:cubicBezTo>
                  <a:cubicBezTo>
                    <a:pt x="6144" y="1608"/>
                    <a:pt x="6120" y="1656"/>
                    <a:pt x="6120" y="1715"/>
                  </a:cubicBezTo>
                  <a:lnTo>
                    <a:pt x="6120" y="1894"/>
                  </a:lnTo>
                  <a:lnTo>
                    <a:pt x="5739" y="1894"/>
                  </a:lnTo>
                  <a:lnTo>
                    <a:pt x="5739" y="1715"/>
                  </a:lnTo>
                  <a:cubicBezTo>
                    <a:pt x="5739" y="1656"/>
                    <a:pt x="5715" y="1608"/>
                    <a:pt x="5668" y="1584"/>
                  </a:cubicBezTo>
                  <a:cubicBezTo>
                    <a:pt x="5501" y="1489"/>
                    <a:pt x="5406" y="1311"/>
                    <a:pt x="5406" y="1132"/>
                  </a:cubicBezTo>
                  <a:lnTo>
                    <a:pt x="5406" y="703"/>
                  </a:lnTo>
                  <a:cubicBezTo>
                    <a:pt x="5406" y="513"/>
                    <a:pt x="5561" y="346"/>
                    <a:pt x="5763" y="346"/>
                  </a:cubicBezTo>
                  <a:close/>
                  <a:moveTo>
                    <a:pt x="1453" y="2061"/>
                  </a:moveTo>
                  <a:cubicBezTo>
                    <a:pt x="1548" y="2061"/>
                    <a:pt x="1632" y="2084"/>
                    <a:pt x="1715" y="2156"/>
                  </a:cubicBezTo>
                  <a:cubicBezTo>
                    <a:pt x="1786" y="2239"/>
                    <a:pt x="1810" y="2323"/>
                    <a:pt x="1810" y="2418"/>
                  </a:cubicBezTo>
                  <a:lnTo>
                    <a:pt x="1810" y="2846"/>
                  </a:lnTo>
                  <a:cubicBezTo>
                    <a:pt x="1810" y="3037"/>
                    <a:pt x="1715" y="3204"/>
                    <a:pt x="1548" y="3287"/>
                  </a:cubicBezTo>
                  <a:cubicBezTo>
                    <a:pt x="1501" y="3323"/>
                    <a:pt x="1477" y="3370"/>
                    <a:pt x="1477" y="3430"/>
                  </a:cubicBezTo>
                  <a:lnTo>
                    <a:pt x="1477" y="3608"/>
                  </a:lnTo>
                  <a:lnTo>
                    <a:pt x="1096" y="3608"/>
                  </a:lnTo>
                  <a:lnTo>
                    <a:pt x="1096" y="3430"/>
                  </a:lnTo>
                  <a:cubicBezTo>
                    <a:pt x="1096" y="3370"/>
                    <a:pt x="1072" y="3323"/>
                    <a:pt x="1024" y="3287"/>
                  </a:cubicBezTo>
                  <a:cubicBezTo>
                    <a:pt x="858" y="3204"/>
                    <a:pt x="762" y="3025"/>
                    <a:pt x="762" y="2846"/>
                  </a:cubicBezTo>
                  <a:lnTo>
                    <a:pt x="762" y="2418"/>
                  </a:lnTo>
                  <a:cubicBezTo>
                    <a:pt x="762" y="2215"/>
                    <a:pt x="917" y="2061"/>
                    <a:pt x="1120" y="2061"/>
                  </a:cubicBezTo>
                  <a:close/>
                  <a:moveTo>
                    <a:pt x="4549" y="2061"/>
                  </a:moveTo>
                  <a:cubicBezTo>
                    <a:pt x="4644" y="2061"/>
                    <a:pt x="4727" y="2084"/>
                    <a:pt x="4810" y="2156"/>
                  </a:cubicBezTo>
                  <a:cubicBezTo>
                    <a:pt x="4882" y="2239"/>
                    <a:pt x="4906" y="2323"/>
                    <a:pt x="4906" y="2418"/>
                  </a:cubicBezTo>
                  <a:lnTo>
                    <a:pt x="4906" y="2846"/>
                  </a:lnTo>
                  <a:cubicBezTo>
                    <a:pt x="4906" y="3025"/>
                    <a:pt x="4810" y="3204"/>
                    <a:pt x="4644" y="3287"/>
                  </a:cubicBezTo>
                  <a:cubicBezTo>
                    <a:pt x="4596" y="3323"/>
                    <a:pt x="4572" y="3370"/>
                    <a:pt x="4572" y="3430"/>
                  </a:cubicBezTo>
                  <a:lnTo>
                    <a:pt x="4572" y="3608"/>
                  </a:lnTo>
                  <a:lnTo>
                    <a:pt x="4191" y="3608"/>
                  </a:lnTo>
                  <a:lnTo>
                    <a:pt x="4191" y="3430"/>
                  </a:lnTo>
                  <a:cubicBezTo>
                    <a:pt x="4191" y="3370"/>
                    <a:pt x="4168" y="3323"/>
                    <a:pt x="4120" y="3287"/>
                  </a:cubicBezTo>
                  <a:cubicBezTo>
                    <a:pt x="3953" y="3204"/>
                    <a:pt x="3858" y="3025"/>
                    <a:pt x="3858" y="2846"/>
                  </a:cubicBezTo>
                  <a:lnTo>
                    <a:pt x="3858" y="2418"/>
                  </a:lnTo>
                  <a:cubicBezTo>
                    <a:pt x="3858" y="2215"/>
                    <a:pt x="4013" y="2061"/>
                    <a:pt x="4215" y="2061"/>
                  </a:cubicBezTo>
                  <a:close/>
                  <a:moveTo>
                    <a:pt x="7668" y="2061"/>
                  </a:moveTo>
                  <a:cubicBezTo>
                    <a:pt x="7751" y="2061"/>
                    <a:pt x="7847" y="2084"/>
                    <a:pt x="7918" y="2156"/>
                  </a:cubicBezTo>
                  <a:cubicBezTo>
                    <a:pt x="7989" y="2239"/>
                    <a:pt x="8025" y="2323"/>
                    <a:pt x="8025" y="2418"/>
                  </a:cubicBezTo>
                  <a:lnTo>
                    <a:pt x="8025" y="2846"/>
                  </a:lnTo>
                  <a:cubicBezTo>
                    <a:pt x="8001" y="3025"/>
                    <a:pt x="7918" y="3204"/>
                    <a:pt x="7751" y="3287"/>
                  </a:cubicBezTo>
                  <a:cubicBezTo>
                    <a:pt x="7704" y="3323"/>
                    <a:pt x="7680" y="3370"/>
                    <a:pt x="7680" y="3430"/>
                  </a:cubicBezTo>
                  <a:lnTo>
                    <a:pt x="7680" y="3608"/>
                  </a:lnTo>
                  <a:lnTo>
                    <a:pt x="7311" y="3608"/>
                  </a:lnTo>
                  <a:lnTo>
                    <a:pt x="7311" y="3430"/>
                  </a:lnTo>
                  <a:cubicBezTo>
                    <a:pt x="7311" y="3370"/>
                    <a:pt x="7275" y="3323"/>
                    <a:pt x="7227" y="3287"/>
                  </a:cubicBezTo>
                  <a:cubicBezTo>
                    <a:pt x="7073" y="3204"/>
                    <a:pt x="6966" y="3025"/>
                    <a:pt x="6966" y="2846"/>
                  </a:cubicBezTo>
                  <a:lnTo>
                    <a:pt x="6966" y="2418"/>
                  </a:lnTo>
                  <a:cubicBezTo>
                    <a:pt x="6966" y="2215"/>
                    <a:pt x="7132" y="2061"/>
                    <a:pt x="7323" y="2061"/>
                  </a:cubicBezTo>
                  <a:close/>
                  <a:moveTo>
                    <a:pt x="5787" y="1"/>
                  </a:moveTo>
                  <a:cubicBezTo>
                    <a:pt x="5418" y="1"/>
                    <a:pt x="5120" y="310"/>
                    <a:pt x="5120" y="691"/>
                  </a:cubicBezTo>
                  <a:lnTo>
                    <a:pt x="5120" y="1120"/>
                  </a:lnTo>
                  <a:cubicBezTo>
                    <a:pt x="5120" y="1382"/>
                    <a:pt x="5251" y="1644"/>
                    <a:pt x="5465" y="1799"/>
                  </a:cubicBezTo>
                  <a:lnTo>
                    <a:pt x="5465" y="1953"/>
                  </a:lnTo>
                  <a:lnTo>
                    <a:pt x="5180" y="2073"/>
                  </a:lnTo>
                  <a:cubicBezTo>
                    <a:pt x="5144" y="2025"/>
                    <a:pt x="5120" y="1977"/>
                    <a:pt x="5072" y="1942"/>
                  </a:cubicBezTo>
                  <a:cubicBezTo>
                    <a:pt x="4941" y="1799"/>
                    <a:pt x="4775" y="1739"/>
                    <a:pt x="4596" y="1739"/>
                  </a:cubicBezTo>
                  <a:lnTo>
                    <a:pt x="4251" y="1739"/>
                  </a:lnTo>
                  <a:cubicBezTo>
                    <a:pt x="4001" y="1739"/>
                    <a:pt x="3798" y="1882"/>
                    <a:pt x="3679" y="2073"/>
                  </a:cubicBezTo>
                  <a:lnTo>
                    <a:pt x="3394" y="1953"/>
                  </a:lnTo>
                  <a:lnTo>
                    <a:pt x="3394" y="1799"/>
                  </a:lnTo>
                  <a:cubicBezTo>
                    <a:pt x="3596" y="1644"/>
                    <a:pt x="3739" y="1382"/>
                    <a:pt x="3739" y="1120"/>
                  </a:cubicBezTo>
                  <a:lnTo>
                    <a:pt x="3739" y="691"/>
                  </a:lnTo>
                  <a:cubicBezTo>
                    <a:pt x="3739" y="513"/>
                    <a:pt x="3656" y="334"/>
                    <a:pt x="3537" y="215"/>
                  </a:cubicBezTo>
                  <a:cubicBezTo>
                    <a:pt x="3406" y="72"/>
                    <a:pt x="3239" y="13"/>
                    <a:pt x="3060" y="13"/>
                  </a:cubicBezTo>
                  <a:lnTo>
                    <a:pt x="2727" y="13"/>
                  </a:lnTo>
                  <a:cubicBezTo>
                    <a:pt x="2346" y="13"/>
                    <a:pt x="2048" y="334"/>
                    <a:pt x="2048" y="703"/>
                  </a:cubicBezTo>
                  <a:lnTo>
                    <a:pt x="2048" y="1132"/>
                  </a:lnTo>
                  <a:cubicBezTo>
                    <a:pt x="2048" y="1406"/>
                    <a:pt x="2191" y="1656"/>
                    <a:pt x="2394" y="1822"/>
                  </a:cubicBezTo>
                  <a:lnTo>
                    <a:pt x="2394" y="1965"/>
                  </a:lnTo>
                  <a:lnTo>
                    <a:pt x="2108" y="2084"/>
                  </a:lnTo>
                  <a:cubicBezTo>
                    <a:pt x="2084" y="2037"/>
                    <a:pt x="2048" y="2001"/>
                    <a:pt x="2013" y="1953"/>
                  </a:cubicBezTo>
                  <a:cubicBezTo>
                    <a:pt x="1870" y="1822"/>
                    <a:pt x="1715" y="1763"/>
                    <a:pt x="1536" y="1763"/>
                  </a:cubicBezTo>
                  <a:lnTo>
                    <a:pt x="1191" y="1763"/>
                  </a:lnTo>
                  <a:cubicBezTo>
                    <a:pt x="822" y="1763"/>
                    <a:pt x="524" y="2073"/>
                    <a:pt x="524" y="2442"/>
                  </a:cubicBezTo>
                  <a:lnTo>
                    <a:pt x="524" y="2870"/>
                  </a:lnTo>
                  <a:cubicBezTo>
                    <a:pt x="524" y="3144"/>
                    <a:pt x="655" y="3394"/>
                    <a:pt x="858" y="3561"/>
                  </a:cubicBezTo>
                  <a:lnTo>
                    <a:pt x="858" y="3704"/>
                  </a:lnTo>
                  <a:lnTo>
                    <a:pt x="429" y="3882"/>
                  </a:lnTo>
                  <a:cubicBezTo>
                    <a:pt x="179" y="3989"/>
                    <a:pt x="0" y="4239"/>
                    <a:pt x="0" y="4513"/>
                  </a:cubicBezTo>
                  <a:lnTo>
                    <a:pt x="0" y="5537"/>
                  </a:lnTo>
                  <a:cubicBezTo>
                    <a:pt x="0" y="5632"/>
                    <a:pt x="72" y="5704"/>
                    <a:pt x="167" y="5704"/>
                  </a:cubicBezTo>
                  <a:cubicBezTo>
                    <a:pt x="250" y="5704"/>
                    <a:pt x="322" y="5632"/>
                    <a:pt x="322" y="5537"/>
                  </a:cubicBezTo>
                  <a:lnTo>
                    <a:pt x="322" y="4513"/>
                  </a:lnTo>
                  <a:cubicBezTo>
                    <a:pt x="322" y="4358"/>
                    <a:pt x="417" y="4228"/>
                    <a:pt x="548" y="4180"/>
                  </a:cubicBezTo>
                  <a:lnTo>
                    <a:pt x="1060" y="3977"/>
                  </a:lnTo>
                  <a:lnTo>
                    <a:pt x="1679" y="3977"/>
                  </a:lnTo>
                  <a:lnTo>
                    <a:pt x="2191" y="4180"/>
                  </a:lnTo>
                  <a:cubicBezTo>
                    <a:pt x="2322" y="4239"/>
                    <a:pt x="2405" y="4358"/>
                    <a:pt x="2405" y="4513"/>
                  </a:cubicBezTo>
                  <a:lnTo>
                    <a:pt x="2405" y="5537"/>
                  </a:lnTo>
                  <a:cubicBezTo>
                    <a:pt x="2405" y="5632"/>
                    <a:pt x="2489" y="5704"/>
                    <a:pt x="2572" y="5704"/>
                  </a:cubicBezTo>
                  <a:cubicBezTo>
                    <a:pt x="2667" y="5704"/>
                    <a:pt x="2739" y="5632"/>
                    <a:pt x="2739" y="5537"/>
                  </a:cubicBezTo>
                  <a:lnTo>
                    <a:pt x="2739" y="4513"/>
                  </a:lnTo>
                  <a:cubicBezTo>
                    <a:pt x="2739" y="4228"/>
                    <a:pt x="2572" y="3989"/>
                    <a:pt x="2310" y="3882"/>
                  </a:cubicBezTo>
                  <a:lnTo>
                    <a:pt x="1870" y="3704"/>
                  </a:lnTo>
                  <a:lnTo>
                    <a:pt x="1870" y="3561"/>
                  </a:lnTo>
                  <a:cubicBezTo>
                    <a:pt x="2084" y="3394"/>
                    <a:pt x="2215" y="3144"/>
                    <a:pt x="2215" y="2870"/>
                  </a:cubicBezTo>
                  <a:lnTo>
                    <a:pt x="2215" y="2442"/>
                  </a:lnTo>
                  <a:lnTo>
                    <a:pt x="2215" y="2418"/>
                  </a:lnTo>
                  <a:lnTo>
                    <a:pt x="2608" y="2263"/>
                  </a:lnTo>
                  <a:lnTo>
                    <a:pt x="3227" y="2263"/>
                  </a:lnTo>
                  <a:lnTo>
                    <a:pt x="3620" y="2418"/>
                  </a:lnTo>
                  <a:lnTo>
                    <a:pt x="3620" y="2442"/>
                  </a:lnTo>
                  <a:lnTo>
                    <a:pt x="3620" y="2870"/>
                  </a:lnTo>
                  <a:cubicBezTo>
                    <a:pt x="3620" y="3144"/>
                    <a:pt x="3751" y="3394"/>
                    <a:pt x="3953" y="3561"/>
                  </a:cubicBezTo>
                  <a:lnTo>
                    <a:pt x="3953" y="3704"/>
                  </a:lnTo>
                  <a:lnTo>
                    <a:pt x="3525" y="3882"/>
                  </a:lnTo>
                  <a:cubicBezTo>
                    <a:pt x="3275" y="3989"/>
                    <a:pt x="3096" y="4239"/>
                    <a:pt x="3096" y="4513"/>
                  </a:cubicBezTo>
                  <a:lnTo>
                    <a:pt x="3096" y="5537"/>
                  </a:lnTo>
                  <a:cubicBezTo>
                    <a:pt x="3096" y="5632"/>
                    <a:pt x="3167" y="5704"/>
                    <a:pt x="3263" y="5704"/>
                  </a:cubicBezTo>
                  <a:cubicBezTo>
                    <a:pt x="3346" y="5704"/>
                    <a:pt x="3417" y="5632"/>
                    <a:pt x="3417" y="5537"/>
                  </a:cubicBezTo>
                  <a:lnTo>
                    <a:pt x="3417" y="4513"/>
                  </a:lnTo>
                  <a:cubicBezTo>
                    <a:pt x="3417" y="4358"/>
                    <a:pt x="3513" y="4228"/>
                    <a:pt x="3644" y="4180"/>
                  </a:cubicBezTo>
                  <a:lnTo>
                    <a:pt x="4156" y="3977"/>
                  </a:lnTo>
                  <a:lnTo>
                    <a:pt x="4775" y="3977"/>
                  </a:lnTo>
                  <a:lnTo>
                    <a:pt x="5287" y="4180"/>
                  </a:lnTo>
                  <a:cubicBezTo>
                    <a:pt x="5418" y="4239"/>
                    <a:pt x="5501" y="4358"/>
                    <a:pt x="5501" y="4513"/>
                  </a:cubicBezTo>
                  <a:lnTo>
                    <a:pt x="5501" y="5537"/>
                  </a:lnTo>
                  <a:cubicBezTo>
                    <a:pt x="5501" y="5632"/>
                    <a:pt x="5584" y="5704"/>
                    <a:pt x="5668" y="5704"/>
                  </a:cubicBezTo>
                  <a:cubicBezTo>
                    <a:pt x="5763" y="5704"/>
                    <a:pt x="5834" y="5632"/>
                    <a:pt x="5834" y="5537"/>
                  </a:cubicBezTo>
                  <a:lnTo>
                    <a:pt x="5834" y="4513"/>
                  </a:lnTo>
                  <a:cubicBezTo>
                    <a:pt x="5834" y="4228"/>
                    <a:pt x="5668" y="3989"/>
                    <a:pt x="5406" y="3882"/>
                  </a:cubicBezTo>
                  <a:lnTo>
                    <a:pt x="4965" y="3704"/>
                  </a:lnTo>
                  <a:lnTo>
                    <a:pt x="4965" y="3561"/>
                  </a:lnTo>
                  <a:cubicBezTo>
                    <a:pt x="5180" y="3394"/>
                    <a:pt x="5311" y="3144"/>
                    <a:pt x="5311" y="2870"/>
                  </a:cubicBezTo>
                  <a:lnTo>
                    <a:pt x="5311" y="2442"/>
                  </a:lnTo>
                  <a:lnTo>
                    <a:pt x="5311" y="2418"/>
                  </a:lnTo>
                  <a:lnTo>
                    <a:pt x="5703" y="2263"/>
                  </a:lnTo>
                  <a:lnTo>
                    <a:pt x="6323" y="2263"/>
                  </a:lnTo>
                  <a:lnTo>
                    <a:pt x="6715" y="2418"/>
                  </a:lnTo>
                  <a:lnTo>
                    <a:pt x="6715" y="2442"/>
                  </a:lnTo>
                  <a:lnTo>
                    <a:pt x="6715" y="2870"/>
                  </a:lnTo>
                  <a:cubicBezTo>
                    <a:pt x="6715" y="3144"/>
                    <a:pt x="6846" y="3394"/>
                    <a:pt x="7049" y="3561"/>
                  </a:cubicBezTo>
                  <a:lnTo>
                    <a:pt x="7049" y="3704"/>
                  </a:lnTo>
                  <a:lnTo>
                    <a:pt x="6620" y="3882"/>
                  </a:lnTo>
                  <a:cubicBezTo>
                    <a:pt x="6370" y="3989"/>
                    <a:pt x="6192" y="4239"/>
                    <a:pt x="6192" y="4513"/>
                  </a:cubicBezTo>
                  <a:lnTo>
                    <a:pt x="6192" y="5537"/>
                  </a:lnTo>
                  <a:cubicBezTo>
                    <a:pt x="6192" y="5632"/>
                    <a:pt x="6263" y="5704"/>
                    <a:pt x="6358" y="5704"/>
                  </a:cubicBezTo>
                  <a:cubicBezTo>
                    <a:pt x="6442" y="5704"/>
                    <a:pt x="6513" y="5632"/>
                    <a:pt x="6513" y="5537"/>
                  </a:cubicBezTo>
                  <a:lnTo>
                    <a:pt x="6513" y="4513"/>
                  </a:lnTo>
                  <a:cubicBezTo>
                    <a:pt x="6513" y="4358"/>
                    <a:pt x="6608" y="4228"/>
                    <a:pt x="6739" y="4180"/>
                  </a:cubicBezTo>
                  <a:lnTo>
                    <a:pt x="7251" y="3977"/>
                  </a:lnTo>
                  <a:lnTo>
                    <a:pt x="7870" y="3977"/>
                  </a:lnTo>
                  <a:lnTo>
                    <a:pt x="8382" y="4180"/>
                  </a:lnTo>
                  <a:cubicBezTo>
                    <a:pt x="8513" y="4239"/>
                    <a:pt x="8597" y="4358"/>
                    <a:pt x="8597" y="4513"/>
                  </a:cubicBezTo>
                  <a:lnTo>
                    <a:pt x="8597" y="5537"/>
                  </a:lnTo>
                  <a:cubicBezTo>
                    <a:pt x="8597" y="5632"/>
                    <a:pt x="8680" y="5704"/>
                    <a:pt x="8763" y="5704"/>
                  </a:cubicBezTo>
                  <a:cubicBezTo>
                    <a:pt x="8859" y="5704"/>
                    <a:pt x="8930" y="5632"/>
                    <a:pt x="8930" y="5537"/>
                  </a:cubicBezTo>
                  <a:lnTo>
                    <a:pt x="8930" y="4513"/>
                  </a:lnTo>
                  <a:cubicBezTo>
                    <a:pt x="8859" y="4204"/>
                    <a:pt x="8680" y="3942"/>
                    <a:pt x="8418" y="3847"/>
                  </a:cubicBezTo>
                  <a:lnTo>
                    <a:pt x="7989" y="3668"/>
                  </a:lnTo>
                  <a:lnTo>
                    <a:pt x="7989" y="3513"/>
                  </a:lnTo>
                  <a:cubicBezTo>
                    <a:pt x="8204" y="3346"/>
                    <a:pt x="8335" y="3096"/>
                    <a:pt x="8335" y="2835"/>
                  </a:cubicBezTo>
                  <a:lnTo>
                    <a:pt x="8335" y="2394"/>
                  </a:lnTo>
                  <a:cubicBezTo>
                    <a:pt x="8335" y="2215"/>
                    <a:pt x="8263" y="2037"/>
                    <a:pt x="8144" y="1918"/>
                  </a:cubicBezTo>
                  <a:cubicBezTo>
                    <a:pt x="8001" y="1787"/>
                    <a:pt x="7847" y="1727"/>
                    <a:pt x="7668" y="1727"/>
                  </a:cubicBezTo>
                  <a:lnTo>
                    <a:pt x="7323" y="1727"/>
                  </a:lnTo>
                  <a:cubicBezTo>
                    <a:pt x="7073" y="1727"/>
                    <a:pt x="6858" y="1858"/>
                    <a:pt x="6739" y="2061"/>
                  </a:cubicBezTo>
                  <a:lnTo>
                    <a:pt x="6454" y="1942"/>
                  </a:lnTo>
                  <a:lnTo>
                    <a:pt x="6454" y="1787"/>
                  </a:lnTo>
                  <a:cubicBezTo>
                    <a:pt x="6668" y="1620"/>
                    <a:pt x="6799" y="1370"/>
                    <a:pt x="6799" y="1108"/>
                  </a:cubicBezTo>
                  <a:lnTo>
                    <a:pt x="6799" y="668"/>
                  </a:lnTo>
                  <a:cubicBezTo>
                    <a:pt x="6799" y="489"/>
                    <a:pt x="6727" y="310"/>
                    <a:pt x="6608" y="191"/>
                  </a:cubicBezTo>
                  <a:cubicBezTo>
                    <a:pt x="6477" y="60"/>
                    <a:pt x="6311" y="1"/>
                    <a:pt x="6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0821;p59">
              <a:extLst>
                <a:ext uri="{FF2B5EF4-FFF2-40B4-BE49-F238E27FC236}">
                  <a16:creationId xmlns:a16="http://schemas.microsoft.com/office/drawing/2014/main" id="{50817E99-3466-4405-9EA1-30569DEDC9DE}"/>
                </a:ext>
              </a:extLst>
            </p:cNvPr>
            <p:cNvSpPr/>
            <p:nvPr/>
          </p:nvSpPr>
          <p:spPr>
            <a:xfrm>
              <a:off x="1214447" y="3651649"/>
              <a:ext cx="120149" cy="164134"/>
            </a:xfrm>
            <a:custGeom>
              <a:avLst/>
              <a:gdLst/>
              <a:ahLst/>
              <a:cxnLst/>
              <a:rect l="l" t="t" r="r" b="b"/>
              <a:pathLst>
                <a:path w="3775" h="5157" extrusionOk="0">
                  <a:moveTo>
                    <a:pt x="2049" y="334"/>
                  </a:moveTo>
                  <a:cubicBezTo>
                    <a:pt x="2239" y="334"/>
                    <a:pt x="2406" y="501"/>
                    <a:pt x="2406" y="691"/>
                  </a:cubicBezTo>
                  <a:lnTo>
                    <a:pt x="2406" y="1037"/>
                  </a:lnTo>
                  <a:cubicBezTo>
                    <a:pt x="2406" y="1334"/>
                    <a:pt x="2168" y="1549"/>
                    <a:pt x="1882" y="1549"/>
                  </a:cubicBezTo>
                  <a:cubicBezTo>
                    <a:pt x="1869" y="1550"/>
                    <a:pt x="1855" y="1550"/>
                    <a:pt x="1842" y="1550"/>
                  </a:cubicBezTo>
                  <a:cubicBezTo>
                    <a:pt x="1575" y="1550"/>
                    <a:pt x="1358" y="1321"/>
                    <a:pt x="1358" y="1037"/>
                  </a:cubicBezTo>
                  <a:lnTo>
                    <a:pt x="1358" y="691"/>
                  </a:lnTo>
                  <a:cubicBezTo>
                    <a:pt x="1358" y="501"/>
                    <a:pt x="1513" y="334"/>
                    <a:pt x="1715" y="334"/>
                  </a:cubicBezTo>
                  <a:close/>
                  <a:moveTo>
                    <a:pt x="2049" y="1870"/>
                  </a:moveTo>
                  <a:lnTo>
                    <a:pt x="2049" y="1965"/>
                  </a:lnTo>
                  <a:cubicBezTo>
                    <a:pt x="2072" y="2025"/>
                    <a:pt x="2084" y="2073"/>
                    <a:pt x="2108" y="2132"/>
                  </a:cubicBezTo>
                  <a:lnTo>
                    <a:pt x="1894" y="2358"/>
                  </a:lnTo>
                  <a:lnTo>
                    <a:pt x="1870" y="2358"/>
                  </a:lnTo>
                  <a:lnTo>
                    <a:pt x="1656" y="2132"/>
                  </a:lnTo>
                  <a:cubicBezTo>
                    <a:pt x="1679" y="2085"/>
                    <a:pt x="1691" y="2025"/>
                    <a:pt x="1691" y="1965"/>
                  </a:cubicBezTo>
                  <a:lnTo>
                    <a:pt x="1691" y="1870"/>
                  </a:lnTo>
                  <a:cubicBezTo>
                    <a:pt x="1751" y="1882"/>
                    <a:pt x="1810" y="1882"/>
                    <a:pt x="1870" y="1882"/>
                  </a:cubicBezTo>
                  <a:cubicBezTo>
                    <a:pt x="1929" y="1882"/>
                    <a:pt x="1989" y="1882"/>
                    <a:pt x="2049" y="1870"/>
                  </a:cubicBezTo>
                  <a:close/>
                  <a:moveTo>
                    <a:pt x="2382" y="2323"/>
                  </a:moveTo>
                  <a:lnTo>
                    <a:pt x="2668" y="2454"/>
                  </a:lnTo>
                  <a:cubicBezTo>
                    <a:pt x="2727" y="2489"/>
                    <a:pt x="2763" y="2549"/>
                    <a:pt x="2763" y="2620"/>
                  </a:cubicBezTo>
                  <a:lnTo>
                    <a:pt x="2763" y="2942"/>
                  </a:lnTo>
                  <a:lnTo>
                    <a:pt x="1025" y="2942"/>
                  </a:lnTo>
                  <a:lnTo>
                    <a:pt x="1025" y="2620"/>
                  </a:lnTo>
                  <a:lnTo>
                    <a:pt x="1013" y="2620"/>
                  </a:lnTo>
                  <a:cubicBezTo>
                    <a:pt x="1013" y="2549"/>
                    <a:pt x="1060" y="2489"/>
                    <a:pt x="1120" y="2454"/>
                  </a:cubicBezTo>
                  <a:lnTo>
                    <a:pt x="1394" y="2323"/>
                  </a:lnTo>
                  <a:lnTo>
                    <a:pt x="1656" y="2585"/>
                  </a:lnTo>
                  <a:cubicBezTo>
                    <a:pt x="1715" y="2632"/>
                    <a:pt x="1799" y="2680"/>
                    <a:pt x="1894" y="2680"/>
                  </a:cubicBezTo>
                  <a:cubicBezTo>
                    <a:pt x="1977" y="2680"/>
                    <a:pt x="2049" y="2656"/>
                    <a:pt x="2132" y="2585"/>
                  </a:cubicBezTo>
                  <a:lnTo>
                    <a:pt x="2382" y="2323"/>
                  </a:lnTo>
                  <a:close/>
                  <a:moveTo>
                    <a:pt x="3334" y="3263"/>
                  </a:moveTo>
                  <a:lnTo>
                    <a:pt x="3156" y="3632"/>
                  </a:lnTo>
                  <a:lnTo>
                    <a:pt x="596" y="3632"/>
                  </a:lnTo>
                  <a:lnTo>
                    <a:pt x="417" y="3263"/>
                  </a:lnTo>
                  <a:close/>
                  <a:moveTo>
                    <a:pt x="1715" y="1"/>
                  </a:moveTo>
                  <a:cubicBezTo>
                    <a:pt x="1334" y="1"/>
                    <a:pt x="1025" y="299"/>
                    <a:pt x="1025" y="691"/>
                  </a:cubicBezTo>
                  <a:lnTo>
                    <a:pt x="1025" y="1025"/>
                  </a:lnTo>
                  <a:cubicBezTo>
                    <a:pt x="1025" y="1311"/>
                    <a:pt x="1156" y="1549"/>
                    <a:pt x="1370" y="1715"/>
                  </a:cubicBezTo>
                  <a:lnTo>
                    <a:pt x="1370" y="1954"/>
                  </a:lnTo>
                  <a:lnTo>
                    <a:pt x="1370" y="1965"/>
                  </a:lnTo>
                  <a:lnTo>
                    <a:pt x="965" y="2180"/>
                  </a:lnTo>
                  <a:cubicBezTo>
                    <a:pt x="786" y="2263"/>
                    <a:pt x="679" y="2430"/>
                    <a:pt x="679" y="2620"/>
                  </a:cubicBezTo>
                  <a:lnTo>
                    <a:pt x="679" y="2942"/>
                  </a:lnTo>
                  <a:lnTo>
                    <a:pt x="155" y="2942"/>
                  </a:lnTo>
                  <a:cubicBezTo>
                    <a:pt x="96" y="2942"/>
                    <a:pt x="60" y="2966"/>
                    <a:pt x="24" y="3013"/>
                  </a:cubicBezTo>
                  <a:cubicBezTo>
                    <a:pt x="1" y="3061"/>
                    <a:pt x="1" y="3120"/>
                    <a:pt x="24" y="3180"/>
                  </a:cubicBezTo>
                  <a:lnTo>
                    <a:pt x="370" y="3859"/>
                  </a:lnTo>
                  <a:cubicBezTo>
                    <a:pt x="394" y="3918"/>
                    <a:pt x="453" y="3954"/>
                    <a:pt x="513" y="3954"/>
                  </a:cubicBezTo>
                  <a:lnTo>
                    <a:pt x="691" y="3954"/>
                  </a:lnTo>
                  <a:lnTo>
                    <a:pt x="691" y="4990"/>
                  </a:lnTo>
                  <a:cubicBezTo>
                    <a:pt x="691" y="5085"/>
                    <a:pt x="775" y="5156"/>
                    <a:pt x="858" y="5156"/>
                  </a:cubicBezTo>
                  <a:cubicBezTo>
                    <a:pt x="953" y="5156"/>
                    <a:pt x="1025" y="5085"/>
                    <a:pt x="1025" y="4990"/>
                  </a:cubicBezTo>
                  <a:lnTo>
                    <a:pt x="1025" y="3954"/>
                  </a:lnTo>
                  <a:lnTo>
                    <a:pt x="2763" y="3954"/>
                  </a:lnTo>
                  <a:lnTo>
                    <a:pt x="2763" y="4990"/>
                  </a:lnTo>
                  <a:cubicBezTo>
                    <a:pt x="2763" y="5085"/>
                    <a:pt x="2846" y="5156"/>
                    <a:pt x="2930" y="5156"/>
                  </a:cubicBezTo>
                  <a:cubicBezTo>
                    <a:pt x="3025" y="5156"/>
                    <a:pt x="3096" y="5085"/>
                    <a:pt x="3096" y="4990"/>
                  </a:cubicBezTo>
                  <a:lnTo>
                    <a:pt x="3096" y="3954"/>
                  </a:lnTo>
                  <a:lnTo>
                    <a:pt x="3275" y="3954"/>
                  </a:lnTo>
                  <a:cubicBezTo>
                    <a:pt x="3334" y="3954"/>
                    <a:pt x="3394" y="3918"/>
                    <a:pt x="3418" y="3859"/>
                  </a:cubicBezTo>
                  <a:lnTo>
                    <a:pt x="3763" y="3180"/>
                  </a:lnTo>
                  <a:cubicBezTo>
                    <a:pt x="3775" y="3132"/>
                    <a:pt x="3763" y="3073"/>
                    <a:pt x="3751" y="3013"/>
                  </a:cubicBezTo>
                  <a:cubicBezTo>
                    <a:pt x="3715" y="2966"/>
                    <a:pt x="3680" y="2942"/>
                    <a:pt x="3620" y="2942"/>
                  </a:cubicBezTo>
                  <a:lnTo>
                    <a:pt x="3084" y="2942"/>
                  </a:lnTo>
                  <a:lnTo>
                    <a:pt x="3084" y="2620"/>
                  </a:lnTo>
                  <a:cubicBezTo>
                    <a:pt x="3084" y="2430"/>
                    <a:pt x="2977" y="2251"/>
                    <a:pt x="2799" y="2180"/>
                  </a:cubicBezTo>
                  <a:lnTo>
                    <a:pt x="2394" y="1965"/>
                  </a:lnTo>
                  <a:lnTo>
                    <a:pt x="2394" y="1954"/>
                  </a:lnTo>
                  <a:lnTo>
                    <a:pt x="2394" y="1715"/>
                  </a:lnTo>
                  <a:cubicBezTo>
                    <a:pt x="2608" y="1561"/>
                    <a:pt x="2739" y="1311"/>
                    <a:pt x="2739" y="1025"/>
                  </a:cubicBezTo>
                  <a:lnTo>
                    <a:pt x="2739" y="691"/>
                  </a:lnTo>
                  <a:cubicBezTo>
                    <a:pt x="2739" y="310"/>
                    <a:pt x="2441" y="1"/>
                    <a:pt x="2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0822;p59">
              <a:extLst>
                <a:ext uri="{FF2B5EF4-FFF2-40B4-BE49-F238E27FC236}">
                  <a16:creationId xmlns:a16="http://schemas.microsoft.com/office/drawing/2014/main" id="{2E061EBF-9A4B-4BEF-BAE7-48A42FCF0365}"/>
                </a:ext>
              </a:extLst>
            </p:cNvPr>
            <p:cNvSpPr/>
            <p:nvPr/>
          </p:nvSpPr>
          <p:spPr>
            <a:xfrm>
              <a:off x="1258401" y="3789208"/>
              <a:ext cx="32241" cy="10280"/>
            </a:xfrm>
            <a:custGeom>
              <a:avLst/>
              <a:gdLst/>
              <a:ahLst/>
              <a:cxnLst/>
              <a:rect l="l" t="t" r="r" b="b"/>
              <a:pathLst>
                <a:path w="1013" h="323" extrusionOk="0">
                  <a:moveTo>
                    <a:pt x="167" y="1"/>
                  </a:moveTo>
                  <a:cubicBezTo>
                    <a:pt x="72" y="1"/>
                    <a:pt x="1" y="72"/>
                    <a:pt x="1" y="168"/>
                  </a:cubicBezTo>
                  <a:cubicBezTo>
                    <a:pt x="1" y="251"/>
                    <a:pt x="72" y="322"/>
                    <a:pt x="167" y="322"/>
                  </a:cubicBezTo>
                  <a:lnTo>
                    <a:pt x="846" y="322"/>
                  </a:lnTo>
                  <a:cubicBezTo>
                    <a:pt x="941" y="322"/>
                    <a:pt x="1013" y="251"/>
                    <a:pt x="1013" y="168"/>
                  </a:cubicBezTo>
                  <a:cubicBezTo>
                    <a:pt x="1013" y="72"/>
                    <a:pt x="941" y="1"/>
                    <a:pt x="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05B8FA3C-C941-45D3-93D2-744118F7B6B6}"/>
              </a:ext>
            </a:extLst>
          </p:cNvPr>
          <p:cNvGrpSpPr/>
          <p:nvPr/>
        </p:nvGrpSpPr>
        <p:grpSpPr>
          <a:xfrm>
            <a:off x="5260883" y="3651649"/>
            <a:ext cx="281794" cy="349685"/>
            <a:chOff x="5260883" y="3651649"/>
            <a:chExt cx="281794" cy="349685"/>
          </a:xfrm>
        </p:grpSpPr>
        <p:sp>
          <p:nvSpPr>
            <p:cNvPr id="407" name="Google Shape;11610;p60">
              <a:extLst>
                <a:ext uri="{FF2B5EF4-FFF2-40B4-BE49-F238E27FC236}">
                  <a16:creationId xmlns:a16="http://schemas.microsoft.com/office/drawing/2014/main" id="{8A3EF15D-FD91-4B5E-AF3A-1C9C17095A7C}"/>
                </a:ext>
              </a:extLst>
            </p:cNvPr>
            <p:cNvSpPr/>
            <p:nvPr/>
          </p:nvSpPr>
          <p:spPr>
            <a:xfrm>
              <a:off x="5260883" y="3787050"/>
              <a:ext cx="136572" cy="214284"/>
            </a:xfrm>
            <a:custGeom>
              <a:avLst/>
              <a:gdLst/>
              <a:ahLst/>
              <a:cxnLst/>
              <a:rect l="l" t="t" r="r" b="b"/>
              <a:pathLst>
                <a:path w="4311" h="6764" extrusionOk="0">
                  <a:moveTo>
                    <a:pt x="3977" y="4453"/>
                  </a:moveTo>
                  <a:lnTo>
                    <a:pt x="3977" y="5049"/>
                  </a:lnTo>
                  <a:lnTo>
                    <a:pt x="2441" y="5049"/>
                  </a:lnTo>
                  <a:lnTo>
                    <a:pt x="2441" y="4453"/>
                  </a:lnTo>
                  <a:close/>
                  <a:moveTo>
                    <a:pt x="167" y="0"/>
                  </a:moveTo>
                  <a:cubicBezTo>
                    <a:pt x="84" y="0"/>
                    <a:pt x="0" y="72"/>
                    <a:pt x="0" y="167"/>
                  </a:cubicBezTo>
                  <a:lnTo>
                    <a:pt x="0" y="1727"/>
                  </a:lnTo>
                  <a:cubicBezTo>
                    <a:pt x="0" y="1858"/>
                    <a:pt x="84" y="2001"/>
                    <a:pt x="179" y="2072"/>
                  </a:cubicBezTo>
                  <a:lnTo>
                    <a:pt x="1167" y="2751"/>
                  </a:lnTo>
                  <a:cubicBezTo>
                    <a:pt x="1196" y="2770"/>
                    <a:pt x="1230" y="2779"/>
                    <a:pt x="1264" y="2779"/>
                  </a:cubicBezTo>
                  <a:cubicBezTo>
                    <a:pt x="1315" y="2779"/>
                    <a:pt x="1365" y="2758"/>
                    <a:pt x="1393" y="2715"/>
                  </a:cubicBezTo>
                  <a:cubicBezTo>
                    <a:pt x="1429" y="2632"/>
                    <a:pt x="1417" y="2536"/>
                    <a:pt x="1346" y="2489"/>
                  </a:cubicBezTo>
                  <a:lnTo>
                    <a:pt x="357" y="1798"/>
                  </a:lnTo>
                  <a:cubicBezTo>
                    <a:pt x="334" y="1786"/>
                    <a:pt x="322" y="1763"/>
                    <a:pt x="322" y="1727"/>
                  </a:cubicBezTo>
                  <a:lnTo>
                    <a:pt x="322" y="334"/>
                  </a:lnTo>
                  <a:lnTo>
                    <a:pt x="655" y="334"/>
                  </a:lnTo>
                  <a:cubicBezTo>
                    <a:pt x="679" y="334"/>
                    <a:pt x="679" y="346"/>
                    <a:pt x="679" y="346"/>
                  </a:cubicBezTo>
                  <a:lnTo>
                    <a:pt x="679" y="1251"/>
                  </a:lnTo>
                  <a:cubicBezTo>
                    <a:pt x="679" y="1382"/>
                    <a:pt x="750" y="1524"/>
                    <a:pt x="857" y="1596"/>
                  </a:cubicBezTo>
                  <a:lnTo>
                    <a:pt x="2286" y="2560"/>
                  </a:lnTo>
                  <a:cubicBezTo>
                    <a:pt x="2405" y="2656"/>
                    <a:pt x="2548" y="2691"/>
                    <a:pt x="2703" y="2691"/>
                  </a:cubicBezTo>
                  <a:lnTo>
                    <a:pt x="2822" y="2691"/>
                  </a:lnTo>
                  <a:cubicBezTo>
                    <a:pt x="2941" y="2691"/>
                    <a:pt x="3060" y="2656"/>
                    <a:pt x="3143" y="2560"/>
                  </a:cubicBezTo>
                  <a:lnTo>
                    <a:pt x="3191" y="2513"/>
                  </a:lnTo>
                  <a:cubicBezTo>
                    <a:pt x="3251" y="2453"/>
                    <a:pt x="3274" y="2382"/>
                    <a:pt x="3274" y="2298"/>
                  </a:cubicBezTo>
                  <a:cubicBezTo>
                    <a:pt x="3274" y="2203"/>
                    <a:pt x="3239" y="2132"/>
                    <a:pt x="3179" y="2072"/>
                  </a:cubicBezTo>
                  <a:lnTo>
                    <a:pt x="2524" y="1477"/>
                  </a:lnTo>
                  <a:lnTo>
                    <a:pt x="2524" y="1465"/>
                  </a:lnTo>
                  <a:lnTo>
                    <a:pt x="2727" y="1251"/>
                  </a:lnTo>
                  <a:lnTo>
                    <a:pt x="3905" y="2179"/>
                  </a:lnTo>
                  <a:cubicBezTo>
                    <a:pt x="3929" y="2191"/>
                    <a:pt x="3929" y="2215"/>
                    <a:pt x="3929" y="2251"/>
                  </a:cubicBezTo>
                  <a:lnTo>
                    <a:pt x="3929" y="4156"/>
                  </a:lnTo>
                  <a:lnTo>
                    <a:pt x="2643" y="4156"/>
                  </a:lnTo>
                  <a:lnTo>
                    <a:pt x="2643" y="3620"/>
                  </a:lnTo>
                  <a:cubicBezTo>
                    <a:pt x="2643" y="3465"/>
                    <a:pt x="2560" y="3346"/>
                    <a:pt x="2465" y="3263"/>
                  </a:cubicBezTo>
                  <a:lnTo>
                    <a:pt x="1869" y="2846"/>
                  </a:lnTo>
                  <a:cubicBezTo>
                    <a:pt x="1837" y="2828"/>
                    <a:pt x="1804" y="2818"/>
                    <a:pt x="1771" y="2818"/>
                  </a:cubicBezTo>
                  <a:cubicBezTo>
                    <a:pt x="1720" y="2818"/>
                    <a:pt x="1673" y="2842"/>
                    <a:pt x="1643" y="2894"/>
                  </a:cubicBezTo>
                  <a:cubicBezTo>
                    <a:pt x="1596" y="2965"/>
                    <a:pt x="1608" y="3072"/>
                    <a:pt x="1691" y="3108"/>
                  </a:cubicBezTo>
                  <a:lnTo>
                    <a:pt x="2286" y="3525"/>
                  </a:lnTo>
                  <a:cubicBezTo>
                    <a:pt x="2310" y="3548"/>
                    <a:pt x="2322" y="3584"/>
                    <a:pt x="2322" y="3620"/>
                  </a:cubicBezTo>
                  <a:lnTo>
                    <a:pt x="2322" y="4156"/>
                  </a:lnTo>
                  <a:lnTo>
                    <a:pt x="2286" y="4156"/>
                  </a:lnTo>
                  <a:cubicBezTo>
                    <a:pt x="2191" y="4156"/>
                    <a:pt x="2120" y="4227"/>
                    <a:pt x="2120" y="4322"/>
                  </a:cubicBezTo>
                  <a:lnTo>
                    <a:pt x="2120" y="5584"/>
                  </a:lnTo>
                  <a:lnTo>
                    <a:pt x="2120" y="6596"/>
                  </a:lnTo>
                  <a:cubicBezTo>
                    <a:pt x="2120" y="6680"/>
                    <a:pt x="2191" y="6763"/>
                    <a:pt x="2286" y="6763"/>
                  </a:cubicBezTo>
                  <a:lnTo>
                    <a:pt x="2834" y="6763"/>
                  </a:lnTo>
                  <a:cubicBezTo>
                    <a:pt x="2917" y="6763"/>
                    <a:pt x="3001" y="6680"/>
                    <a:pt x="3001" y="6596"/>
                  </a:cubicBezTo>
                  <a:cubicBezTo>
                    <a:pt x="3001" y="6501"/>
                    <a:pt x="2917" y="6430"/>
                    <a:pt x="2834" y="6430"/>
                  </a:cubicBezTo>
                  <a:lnTo>
                    <a:pt x="2429" y="6430"/>
                  </a:lnTo>
                  <a:lnTo>
                    <a:pt x="2429" y="5406"/>
                  </a:lnTo>
                  <a:lnTo>
                    <a:pt x="3965" y="5406"/>
                  </a:lnTo>
                  <a:lnTo>
                    <a:pt x="3965" y="5584"/>
                  </a:lnTo>
                  <a:lnTo>
                    <a:pt x="3965" y="6430"/>
                  </a:lnTo>
                  <a:lnTo>
                    <a:pt x="3477" y="6430"/>
                  </a:lnTo>
                  <a:cubicBezTo>
                    <a:pt x="3382" y="6430"/>
                    <a:pt x="3310" y="6501"/>
                    <a:pt x="3310" y="6596"/>
                  </a:cubicBezTo>
                  <a:cubicBezTo>
                    <a:pt x="3310" y="6680"/>
                    <a:pt x="3382" y="6763"/>
                    <a:pt x="3477" y="6763"/>
                  </a:cubicBezTo>
                  <a:lnTo>
                    <a:pt x="4144" y="6763"/>
                  </a:lnTo>
                  <a:cubicBezTo>
                    <a:pt x="4227" y="6763"/>
                    <a:pt x="4310" y="6680"/>
                    <a:pt x="4310" y="6596"/>
                  </a:cubicBezTo>
                  <a:lnTo>
                    <a:pt x="4310" y="5251"/>
                  </a:lnTo>
                  <a:lnTo>
                    <a:pt x="4286" y="4287"/>
                  </a:lnTo>
                  <a:lnTo>
                    <a:pt x="4286" y="2215"/>
                  </a:lnTo>
                  <a:cubicBezTo>
                    <a:pt x="4286" y="2084"/>
                    <a:pt x="4227" y="1965"/>
                    <a:pt x="4132" y="1894"/>
                  </a:cubicBezTo>
                  <a:lnTo>
                    <a:pt x="2846" y="881"/>
                  </a:lnTo>
                  <a:cubicBezTo>
                    <a:pt x="2818" y="859"/>
                    <a:pt x="2782" y="847"/>
                    <a:pt x="2746" y="847"/>
                  </a:cubicBezTo>
                  <a:cubicBezTo>
                    <a:pt x="2707" y="847"/>
                    <a:pt x="2669" y="862"/>
                    <a:pt x="2643" y="893"/>
                  </a:cubicBezTo>
                  <a:lnTo>
                    <a:pt x="2322" y="1203"/>
                  </a:lnTo>
                  <a:cubicBezTo>
                    <a:pt x="2262" y="1262"/>
                    <a:pt x="2215" y="1358"/>
                    <a:pt x="2215" y="1441"/>
                  </a:cubicBezTo>
                  <a:cubicBezTo>
                    <a:pt x="2215" y="1536"/>
                    <a:pt x="2262" y="1620"/>
                    <a:pt x="2322" y="1679"/>
                  </a:cubicBezTo>
                  <a:lnTo>
                    <a:pt x="2977" y="2275"/>
                  </a:lnTo>
                  <a:lnTo>
                    <a:pt x="2941" y="2322"/>
                  </a:lnTo>
                  <a:cubicBezTo>
                    <a:pt x="2905" y="2358"/>
                    <a:pt x="2882" y="2370"/>
                    <a:pt x="2846" y="2370"/>
                  </a:cubicBezTo>
                  <a:lnTo>
                    <a:pt x="2727" y="2370"/>
                  </a:lnTo>
                  <a:cubicBezTo>
                    <a:pt x="2643" y="2370"/>
                    <a:pt x="2560" y="2334"/>
                    <a:pt x="2489" y="2298"/>
                  </a:cubicBezTo>
                  <a:lnTo>
                    <a:pt x="1060" y="1322"/>
                  </a:lnTo>
                  <a:cubicBezTo>
                    <a:pt x="1024" y="1310"/>
                    <a:pt x="1012" y="1286"/>
                    <a:pt x="1012" y="1251"/>
                  </a:cubicBezTo>
                  <a:lnTo>
                    <a:pt x="1012" y="346"/>
                  </a:lnTo>
                  <a:cubicBezTo>
                    <a:pt x="1012" y="155"/>
                    <a:pt x="869" y="0"/>
                    <a:pt x="6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11611;p60">
              <a:extLst>
                <a:ext uri="{FF2B5EF4-FFF2-40B4-BE49-F238E27FC236}">
                  <a16:creationId xmlns:a16="http://schemas.microsoft.com/office/drawing/2014/main" id="{29B4B467-9828-41A7-9BEE-3BA46291F08F}"/>
                </a:ext>
              </a:extLst>
            </p:cNvPr>
            <p:cNvSpPr/>
            <p:nvPr/>
          </p:nvSpPr>
          <p:spPr>
            <a:xfrm>
              <a:off x="5407213" y="3786289"/>
              <a:ext cx="135464" cy="212003"/>
            </a:xfrm>
            <a:custGeom>
              <a:avLst/>
              <a:gdLst/>
              <a:ahLst/>
              <a:cxnLst/>
              <a:rect l="l" t="t" r="r" b="b"/>
              <a:pathLst>
                <a:path w="4276" h="6692" extrusionOk="0">
                  <a:moveTo>
                    <a:pt x="3942" y="322"/>
                  </a:moveTo>
                  <a:lnTo>
                    <a:pt x="3942" y="1727"/>
                  </a:lnTo>
                  <a:lnTo>
                    <a:pt x="3954" y="1727"/>
                  </a:lnTo>
                  <a:cubicBezTo>
                    <a:pt x="3954" y="1751"/>
                    <a:pt x="3942" y="1787"/>
                    <a:pt x="3918" y="1798"/>
                  </a:cubicBezTo>
                  <a:lnTo>
                    <a:pt x="1811" y="3251"/>
                  </a:lnTo>
                  <a:cubicBezTo>
                    <a:pt x="1692" y="3334"/>
                    <a:pt x="1632" y="3465"/>
                    <a:pt x="1632" y="3608"/>
                  </a:cubicBezTo>
                  <a:lnTo>
                    <a:pt x="1632" y="4144"/>
                  </a:lnTo>
                  <a:lnTo>
                    <a:pt x="334" y="4144"/>
                  </a:lnTo>
                  <a:lnTo>
                    <a:pt x="334" y="2239"/>
                  </a:lnTo>
                  <a:cubicBezTo>
                    <a:pt x="334" y="2215"/>
                    <a:pt x="358" y="2179"/>
                    <a:pt x="370" y="2168"/>
                  </a:cubicBezTo>
                  <a:lnTo>
                    <a:pt x="632" y="1965"/>
                  </a:lnTo>
                  <a:lnTo>
                    <a:pt x="1525" y="1251"/>
                  </a:lnTo>
                  <a:lnTo>
                    <a:pt x="1739" y="1453"/>
                  </a:lnTo>
                  <a:lnTo>
                    <a:pt x="1739" y="1465"/>
                  </a:lnTo>
                  <a:lnTo>
                    <a:pt x="1084" y="2060"/>
                  </a:lnTo>
                  <a:cubicBezTo>
                    <a:pt x="1025" y="2120"/>
                    <a:pt x="977" y="2203"/>
                    <a:pt x="977" y="2287"/>
                  </a:cubicBezTo>
                  <a:cubicBezTo>
                    <a:pt x="977" y="2382"/>
                    <a:pt x="1013" y="2453"/>
                    <a:pt x="1072" y="2513"/>
                  </a:cubicBezTo>
                  <a:lnTo>
                    <a:pt x="1108" y="2560"/>
                  </a:lnTo>
                  <a:cubicBezTo>
                    <a:pt x="1203" y="2644"/>
                    <a:pt x="1322" y="2691"/>
                    <a:pt x="1441" y="2691"/>
                  </a:cubicBezTo>
                  <a:lnTo>
                    <a:pt x="1561" y="2691"/>
                  </a:lnTo>
                  <a:cubicBezTo>
                    <a:pt x="1703" y="2691"/>
                    <a:pt x="1858" y="2644"/>
                    <a:pt x="1977" y="2560"/>
                  </a:cubicBezTo>
                  <a:lnTo>
                    <a:pt x="3406" y="1584"/>
                  </a:lnTo>
                  <a:cubicBezTo>
                    <a:pt x="3525" y="1513"/>
                    <a:pt x="3585" y="1382"/>
                    <a:pt x="3585" y="1251"/>
                  </a:cubicBezTo>
                  <a:lnTo>
                    <a:pt x="3585" y="334"/>
                  </a:lnTo>
                  <a:cubicBezTo>
                    <a:pt x="3585" y="322"/>
                    <a:pt x="3597" y="322"/>
                    <a:pt x="3597" y="322"/>
                  </a:cubicBezTo>
                  <a:close/>
                  <a:moveTo>
                    <a:pt x="1858" y="4477"/>
                  </a:moveTo>
                  <a:lnTo>
                    <a:pt x="1858" y="5073"/>
                  </a:lnTo>
                  <a:lnTo>
                    <a:pt x="322" y="5073"/>
                  </a:lnTo>
                  <a:lnTo>
                    <a:pt x="322" y="4477"/>
                  </a:lnTo>
                  <a:close/>
                  <a:moveTo>
                    <a:pt x="1858" y="5382"/>
                  </a:moveTo>
                  <a:lnTo>
                    <a:pt x="1858" y="6406"/>
                  </a:lnTo>
                  <a:lnTo>
                    <a:pt x="322" y="6406"/>
                  </a:lnTo>
                  <a:lnTo>
                    <a:pt x="322" y="5561"/>
                  </a:lnTo>
                  <a:lnTo>
                    <a:pt x="322" y="5382"/>
                  </a:lnTo>
                  <a:close/>
                  <a:moveTo>
                    <a:pt x="3620" y="1"/>
                  </a:moveTo>
                  <a:cubicBezTo>
                    <a:pt x="3418" y="1"/>
                    <a:pt x="3275" y="143"/>
                    <a:pt x="3275" y="334"/>
                  </a:cubicBezTo>
                  <a:lnTo>
                    <a:pt x="3275" y="1251"/>
                  </a:lnTo>
                  <a:cubicBezTo>
                    <a:pt x="3275" y="1275"/>
                    <a:pt x="3263" y="1310"/>
                    <a:pt x="3227" y="1322"/>
                  </a:cubicBezTo>
                  <a:lnTo>
                    <a:pt x="1799" y="2287"/>
                  </a:lnTo>
                  <a:cubicBezTo>
                    <a:pt x="1727" y="2334"/>
                    <a:pt x="1656" y="2358"/>
                    <a:pt x="1561" y="2358"/>
                  </a:cubicBezTo>
                  <a:lnTo>
                    <a:pt x="1441" y="2358"/>
                  </a:lnTo>
                  <a:cubicBezTo>
                    <a:pt x="1418" y="2358"/>
                    <a:pt x="1370" y="2346"/>
                    <a:pt x="1358" y="2322"/>
                  </a:cubicBezTo>
                  <a:lnTo>
                    <a:pt x="1311" y="2275"/>
                  </a:lnTo>
                  <a:lnTo>
                    <a:pt x="1965" y="1679"/>
                  </a:lnTo>
                  <a:cubicBezTo>
                    <a:pt x="2037" y="1620"/>
                    <a:pt x="2073" y="1525"/>
                    <a:pt x="2073" y="1441"/>
                  </a:cubicBezTo>
                  <a:cubicBezTo>
                    <a:pt x="2073" y="1346"/>
                    <a:pt x="2037" y="1263"/>
                    <a:pt x="1965" y="1203"/>
                  </a:cubicBezTo>
                  <a:lnTo>
                    <a:pt x="1656" y="894"/>
                  </a:lnTo>
                  <a:cubicBezTo>
                    <a:pt x="1622" y="860"/>
                    <a:pt x="1577" y="845"/>
                    <a:pt x="1534" y="845"/>
                  </a:cubicBezTo>
                  <a:cubicBezTo>
                    <a:pt x="1500" y="845"/>
                    <a:pt x="1467" y="854"/>
                    <a:pt x="1441" y="870"/>
                  </a:cubicBezTo>
                  <a:lnTo>
                    <a:pt x="429" y="1667"/>
                  </a:lnTo>
                  <a:lnTo>
                    <a:pt x="168" y="1870"/>
                  </a:lnTo>
                  <a:cubicBezTo>
                    <a:pt x="60" y="1941"/>
                    <a:pt x="1" y="2060"/>
                    <a:pt x="1" y="2203"/>
                  </a:cubicBezTo>
                  <a:lnTo>
                    <a:pt x="1" y="4263"/>
                  </a:lnTo>
                  <a:lnTo>
                    <a:pt x="1" y="5192"/>
                  </a:lnTo>
                  <a:lnTo>
                    <a:pt x="1" y="6525"/>
                  </a:lnTo>
                  <a:cubicBezTo>
                    <a:pt x="1" y="6620"/>
                    <a:pt x="72" y="6692"/>
                    <a:pt x="168" y="6692"/>
                  </a:cubicBezTo>
                  <a:lnTo>
                    <a:pt x="2025" y="6692"/>
                  </a:lnTo>
                  <a:cubicBezTo>
                    <a:pt x="2108" y="6692"/>
                    <a:pt x="2192" y="6620"/>
                    <a:pt x="2192" y="6525"/>
                  </a:cubicBezTo>
                  <a:lnTo>
                    <a:pt x="2192" y="5513"/>
                  </a:lnTo>
                  <a:lnTo>
                    <a:pt x="2192" y="4251"/>
                  </a:lnTo>
                  <a:cubicBezTo>
                    <a:pt x="2192" y="4168"/>
                    <a:pt x="2108" y="4084"/>
                    <a:pt x="2025" y="4084"/>
                  </a:cubicBezTo>
                  <a:lnTo>
                    <a:pt x="1953" y="4084"/>
                  </a:lnTo>
                  <a:lnTo>
                    <a:pt x="1953" y="3549"/>
                  </a:lnTo>
                  <a:cubicBezTo>
                    <a:pt x="1953" y="3525"/>
                    <a:pt x="1965" y="3477"/>
                    <a:pt x="1989" y="3465"/>
                  </a:cubicBezTo>
                  <a:lnTo>
                    <a:pt x="4097" y="2001"/>
                  </a:lnTo>
                  <a:cubicBezTo>
                    <a:pt x="4216" y="1929"/>
                    <a:pt x="4275" y="1798"/>
                    <a:pt x="4275" y="1667"/>
                  </a:cubicBezTo>
                  <a:lnTo>
                    <a:pt x="4275" y="96"/>
                  </a:lnTo>
                  <a:cubicBezTo>
                    <a:pt x="4275" y="72"/>
                    <a:pt x="4216" y="1"/>
                    <a:pt x="4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11612;p60">
              <a:extLst>
                <a:ext uri="{FF2B5EF4-FFF2-40B4-BE49-F238E27FC236}">
                  <a16:creationId xmlns:a16="http://schemas.microsoft.com/office/drawing/2014/main" id="{458CFABF-3917-4376-AA20-D196EB951816}"/>
                </a:ext>
              </a:extLst>
            </p:cNvPr>
            <p:cNvSpPr/>
            <p:nvPr/>
          </p:nvSpPr>
          <p:spPr>
            <a:xfrm>
              <a:off x="5327633" y="3651649"/>
              <a:ext cx="149403" cy="181812"/>
            </a:xfrm>
            <a:custGeom>
              <a:avLst/>
              <a:gdLst/>
              <a:ahLst/>
              <a:cxnLst/>
              <a:rect l="l" t="t" r="r" b="b"/>
              <a:pathLst>
                <a:path w="4716" h="5739" extrusionOk="0">
                  <a:moveTo>
                    <a:pt x="2358" y="0"/>
                  </a:moveTo>
                  <a:cubicBezTo>
                    <a:pt x="1156" y="0"/>
                    <a:pt x="155" y="893"/>
                    <a:pt x="13" y="2084"/>
                  </a:cubicBezTo>
                  <a:cubicBezTo>
                    <a:pt x="1" y="2179"/>
                    <a:pt x="72" y="2250"/>
                    <a:pt x="143" y="2262"/>
                  </a:cubicBezTo>
                  <a:cubicBezTo>
                    <a:pt x="155" y="2265"/>
                    <a:pt x="166" y="2266"/>
                    <a:pt x="176" y="2266"/>
                  </a:cubicBezTo>
                  <a:cubicBezTo>
                    <a:pt x="255" y="2266"/>
                    <a:pt x="312" y="2194"/>
                    <a:pt x="322" y="2131"/>
                  </a:cubicBezTo>
                  <a:cubicBezTo>
                    <a:pt x="441" y="1107"/>
                    <a:pt x="1322" y="333"/>
                    <a:pt x="2346" y="333"/>
                  </a:cubicBezTo>
                  <a:cubicBezTo>
                    <a:pt x="3477" y="333"/>
                    <a:pt x="4382" y="1250"/>
                    <a:pt x="4382" y="2369"/>
                  </a:cubicBezTo>
                  <a:cubicBezTo>
                    <a:pt x="4382" y="3262"/>
                    <a:pt x="3823" y="4036"/>
                    <a:pt x="2977" y="4322"/>
                  </a:cubicBezTo>
                  <a:cubicBezTo>
                    <a:pt x="2941" y="4334"/>
                    <a:pt x="2894" y="4346"/>
                    <a:pt x="2882" y="4393"/>
                  </a:cubicBezTo>
                  <a:lnTo>
                    <a:pt x="2346" y="5286"/>
                  </a:lnTo>
                  <a:lnTo>
                    <a:pt x="1810" y="4393"/>
                  </a:lnTo>
                  <a:cubicBezTo>
                    <a:pt x="1798" y="4370"/>
                    <a:pt x="1763" y="4334"/>
                    <a:pt x="1727" y="4322"/>
                  </a:cubicBezTo>
                  <a:cubicBezTo>
                    <a:pt x="989" y="4084"/>
                    <a:pt x="477" y="3477"/>
                    <a:pt x="334" y="2727"/>
                  </a:cubicBezTo>
                  <a:cubicBezTo>
                    <a:pt x="323" y="2650"/>
                    <a:pt x="252" y="2594"/>
                    <a:pt x="177" y="2594"/>
                  </a:cubicBezTo>
                  <a:cubicBezTo>
                    <a:pt x="170" y="2594"/>
                    <a:pt x="163" y="2595"/>
                    <a:pt x="155" y="2596"/>
                  </a:cubicBezTo>
                  <a:cubicBezTo>
                    <a:pt x="72" y="2608"/>
                    <a:pt x="13" y="2703"/>
                    <a:pt x="24" y="2774"/>
                  </a:cubicBezTo>
                  <a:cubicBezTo>
                    <a:pt x="179" y="3620"/>
                    <a:pt x="775" y="4322"/>
                    <a:pt x="1572" y="4608"/>
                  </a:cubicBezTo>
                  <a:lnTo>
                    <a:pt x="2215" y="5656"/>
                  </a:lnTo>
                  <a:cubicBezTo>
                    <a:pt x="2239" y="5703"/>
                    <a:pt x="2287" y="5739"/>
                    <a:pt x="2346" y="5739"/>
                  </a:cubicBezTo>
                  <a:cubicBezTo>
                    <a:pt x="2406" y="5739"/>
                    <a:pt x="2453" y="5703"/>
                    <a:pt x="2477" y="5656"/>
                  </a:cubicBezTo>
                  <a:lnTo>
                    <a:pt x="3120" y="4608"/>
                  </a:lnTo>
                  <a:cubicBezTo>
                    <a:pt x="4073" y="4274"/>
                    <a:pt x="4704" y="3381"/>
                    <a:pt x="4704" y="2369"/>
                  </a:cubicBezTo>
                  <a:cubicBezTo>
                    <a:pt x="4715" y="1060"/>
                    <a:pt x="3656" y="0"/>
                    <a:pt x="2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11613;p60">
              <a:extLst>
                <a:ext uri="{FF2B5EF4-FFF2-40B4-BE49-F238E27FC236}">
                  <a16:creationId xmlns:a16="http://schemas.microsoft.com/office/drawing/2014/main" id="{16143867-7CDA-45E5-9785-F1D87C0B6E1C}"/>
                </a:ext>
              </a:extLst>
            </p:cNvPr>
            <p:cNvSpPr/>
            <p:nvPr/>
          </p:nvSpPr>
          <p:spPr>
            <a:xfrm>
              <a:off x="5356303" y="3681048"/>
              <a:ext cx="92442" cy="91333"/>
            </a:xfrm>
            <a:custGeom>
              <a:avLst/>
              <a:gdLst/>
              <a:ahLst/>
              <a:cxnLst/>
              <a:rect l="l" t="t" r="r" b="b"/>
              <a:pathLst>
                <a:path w="2918" h="2883" extrusionOk="0">
                  <a:moveTo>
                    <a:pt x="1453" y="679"/>
                  </a:moveTo>
                  <a:cubicBezTo>
                    <a:pt x="1858" y="679"/>
                    <a:pt x="2203" y="1025"/>
                    <a:pt x="2203" y="1430"/>
                  </a:cubicBezTo>
                  <a:cubicBezTo>
                    <a:pt x="2203" y="1846"/>
                    <a:pt x="1870" y="2168"/>
                    <a:pt x="1453" y="2168"/>
                  </a:cubicBezTo>
                  <a:cubicBezTo>
                    <a:pt x="1036" y="2168"/>
                    <a:pt x="715" y="1846"/>
                    <a:pt x="715" y="1430"/>
                  </a:cubicBezTo>
                  <a:cubicBezTo>
                    <a:pt x="715" y="1013"/>
                    <a:pt x="1036" y="679"/>
                    <a:pt x="1453" y="679"/>
                  </a:cubicBezTo>
                  <a:close/>
                  <a:moveTo>
                    <a:pt x="1453" y="1"/>
                  </a:moveTo>
                  <a:cubicBezTo>
                    <a:pt x="1370" y="1"/>
                    <a:pt x="1286" y="72"/>
                    <a:pt x="1286" y="167"/>
                  </a:cubicBezTo>
                  <a:lnTo>
                    <a:pt x="1286" y="382"/>
                  </a:lnTo>
                  <a:cubicBezTo>
                    <a:pt x="1108" y="417"/>
                    <a:pt x="953" y="477"/>
                    <a:pt x="810" y="572"/>
                  </a:cubicBezTo>
                  <a:lnTo>
                    <a:pt x="655" y="417"/>
                  </a:lnTo>
                  <a:cubicBezTo>
                    <a:pt x="626" y="388"/>
                    <a:pt x="584" y="373"/>
                    <a:pt x="542" y="373"/>
                  </a:cubicBezTo>
                  <a:cubicBezTo>
                    <a:pt x="501" y="373"/>
                    <a:pt x="459" y="388"/>
                    <a:pt x="429" y="417"/>
                  </a:cubicBezTo>
                  <a:cubicBezTo>
                    <a:pt x="370" y="477"/>
                    <a:pt x="370" y="572"/>
                    <a:pt x="429" y="632"/>
                  </a:cubicBezTo>
                  <a:lnTo>
                    <a:pt x="596" y="798"/>
                  </a:lnTo>
                  <a:cubicBezTo>
                    <a:pt x="489" y="929"/>
                    <a:pt x="429" y="1096"/>
                    <a:pt x="393" y="1275"/>
                  </a:cubicBezTo>
                  <a:lnTo>
                    <a:pt x="167" y="1275"/>
                  </a:lnTo>
                  <a:cubicBezTo>
                    <a:pt x="72" y="1275"/>
                    <a:pt x="0" y="1358"/>
                    <a:pt x="0" y="1441"/>
                  </a:cubicBezTo>
                  <a:cubicBezTo>
                    <a:pt x="0" y="1537"/>
                    <a:pt x="72" y="1608"/>
                    <a:pt x="167" y="1608"/>
                  </a:cubicBezTo>
                  <a:lnTo>
                    <a:pt x="381" y="1608"/>
                  </a:lnTo>
                  <a:cubicBezTo>
                    <a:pt x="417" y="1787"/>
                    <a:pt x="477" y="1953"/>
                    <a:pt x="572" y="2084"/>
                  </a:cubicBezTo>
                  <a:lnTo>
                    <a:pt x="417" y="2251"/>
                  </a:lnTo>
                  <a:cubicBezTo>
                    <a:pt x="358" y="2311"/>
                    <a:pt x="358" y="2406"/>
                    <a:pt x="417" y="2465"/>
                  </a:cubicBezTo>
                  <a:cubicBezTo>
                    <a:pt x="441" y="2501"/>
                    <a:pt x="489" y="2513"/>
                    <a:pt x="536" y="2513"/>
                  </a:cubicBezTo>
                  <a:cubicBezTo>
                    <a:pt x="572" y="2513"/>
                    <a:pt x="620" y="2501"/>
                    <a:pt x="655" y="2465"/>
                  </a:cubicBezTo>
                  <a:lnTo>
                    <a:pt x="810" y="2311"/>
                  </a:lnTo>
                  <a:cubicBezTo>
                    <a:pt x="953" y="2406"/>
                    <a:pt x="1108" y="2465"/>
                    <a:pt x="1286" y="2501"/>
                  </a:cubicBezTo>
                  <a:lnTo>
                    <a:pt x="1286" y="2727"/>
                  </a:lnTo>
                  <a:cubicBezTo>
                    <a:pt x="1286" y="2811"/>
                    <a:pt x="1370" y="2882"/>
                    <a:pt x="1453" y="2882"/>
                  </a:cubicBezTo>
                  <a:cubicBezTo>
                    <a:pt x="1548" y="2882"/>
                    <a:pt x="1620" y="2811"/>
                    <a:pt x="1620" y="2727"/>
                  </a:cubicBezTo>
                  <a:lnTo>
                    <a:pt x="1620" y="2501"/>
                  </a:lnTo>
                  <a:cubicBezTo>
                    <a:pt x="1798" y="2465"/>
                    <a:pt x="1965" y="2406"/>
                    <a:pt x="2096" y="2311"/>
                  </a:cubicBezTo>
                  <a:lnTo>
                    <a:pt x="2263" y="2465"/>
                  </a:lnTo>
                  <a:cubicBezTo>
                    <a:pt x="2286" y="2501"/>
                    <a:pt x="2334" y="2513"/>
                    <a:pt x="2382" y="2513"/>
                  </a:cubicBezTo>
                  <a:cubicBezTo>
                    <a:pt x="2417" y="2513"/>
                    <a:pt x="2465" y="2501"/>
                    <a:pt x="2501" y="2465"/>
                  </a:cubicBezTo>
                  <a:cubicBezTo>
                    <a:pt x="2560" y="2406"/>
                    <a:pt x="2560" y="2311"/>
                    <a:pt x="2501" y="2251"/>
                  </a:cubicBezTo>
                  <a:lnTo>
                    <a:pt x="2334" y="2084"/>
                  </a:lnTo>
                  <a:cubicBezTo>
                    <a:pt x="2441" y="1953"/>
                    <a:pt x="2501" y="1787"/>
                    <a:pt x="2525" y="1608"/>
                  </a:cubicBezTo>
                  <a:lnTo>
                    <a:pt x="2751" y="1608"/>
                  </a:lnTo>
                  <a:cubicBezTo>
                    <a:pt x="2834" y="1608"/>
                    <a:pt x="2918" y="1537"/>
                    <a:pt x="2918" y="1441"/>
                  </a:cubicBezTo>
                  <a:cubicBezTo>
                    <a:pt x="2882" y="1358"/>
                    <a:pt x="2822" y="1275"/>
                    <a:pt x="2739" y="1275"/>
                  </a:cubicBezTo>
                  <a:lnTo>
                    <a:pt x="2513" y="1275"/>
                  </a:lnTo>
                  <a:cubicBezTo>
                    <a:pt x="2477" y="1096"/>
                    <a:pt x="2417" y="941"/>
                    <a:pt x="2322" y="798"/>
                  </a:cubicBezTo>
                  <a:lnTo>
                    <a:pt x="2489" y="632"/>
                  </a:lnTo>
                  <a:cubicBezTo>
                    <a:pt x="2548" y="572"/>
                    <a:pt x="2548" y="477"/>
                    <a:pt x="2489" y="417"/>
                  </a:cubicBezTo>
                  <a:cubicBezTo>
                    <a:pt x="2459" y="388"/>
                    <a:pt x="2417" y="373"/>
                    <a:pt x="2376" y="373"/>
                  </a:cubicBezTo>
                  <a:cubicBezTo>
                    <a:pt x="2334" y="373"/>
                    <a:pt x="2292" y="388"/>
                    <a:pt x="2263" y="417"/>
                  </a:cubicBezTo>
                  <a:lnTo>
                    <a:pt x="2096" y="572"/>
                  </a:lnTo>
                  <a:cubicBezTo>
                    <a:pt x="1965" y="477"/>
                    <a:pt x="1798" y="417"/>
                    <a:pt x="1620" y="382"/>
                  </a:cubicBezTo>
                  <a:lnTo>
                    <a:pt x="1620" y="167"/>
                  </a:lnTo>
                  <a:cubicBezTo>
                    <a:pt x="1620" y="72"/>
                    <a:pt x="1548" y="1"/>
                    <a:pt x="1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11614;p60">
              <a:extLst>
                <a:ext uri="{FF2B5EF4-FFF2-40B4-BE49-F238E27FC236}">
                  <a16:creationId xmlns:a16="http://schemas.microsoft.com/office/drawing/2014/main" id="{AE1D38A6-52D6-4360-B2B9-D85AE16A95CD}"/>
                </a:ext>
              </a:extLst>
            </p:cNvPr>
            <p:cNvSpPr/>
            <p:nvPr/>
          </p:nvSpPr>
          <p:spPr>
            <a:xfrm>
              <a:off x="5385354" y="3709339"/>
              <a:ext cx="33961" cy="33993"/>
            </a:xfrm>
            <a:custGeom>
              <a:avLst/>
              <a:gdLst/>
              <a:ahLst/>
              <a:cxnLst/>
              <a:rect l="l" t="t" r="r" b="b"/>
              <a:pathLst>
                <a:path w="1072" h="1073" extrusionOk="0">
                  <a:moveTo>
                    <a:pt x="536" y="346"/>
                  </a:moveTo>
                  <a:cubicBezTo>
                    <a:pt x="655" y="346"/>
                    <a:pt x="750" y="429"/>
                    <a:pt x="750" y="548"/>
                  </a:cubicBezTo>
                  <a:cubicBezTo>
                    <a:pt x="750" y="656"/>
                    <a:pt x="643" y="763"/>
                    <a:pt x="536" y="763"/>
                  </a:cubicBezTo>
                  <a:cubicBezTo>
                    <a:pt x="417" y="763"/>
                    <a:pt x="334" y="667"/>
                    <a:pt x="334" y="548"/>
                  </a:cubicBezTo>
                  <a:cubicBezTo>
                    <a:pt x="334" y="429"/>
                    <a:pt x="417" y="346"/>
                    <a:pt x="536" y="346"/>
                  </a:cubicBezTo>
                  <a:close/>
                  <a:moveTo>
                    <a:pt x="536" y="1"/>
                  </a:moveTo>
                  <a:cubicBezTo>
                    <a:pt x="238" y="1"/>
                    <a:pt x="0" y="239"/>
                    <a:pt x="0" y="537"/>
                  </a:cubicBezTo>
                  <a:cubicBezTo>
                    <a:pt x="0" y="834"/>
                    <a:pt x="238" y="1072"/>
                    <a:pt x="536" y="1072"/>
                  </a:cubicBezTo>
                  <a:cubicBezTo>
                    <a:pt x="834" y="1072"/>
                    <a:pt x="1072" y="834"/>
                    <a:pt x="1072" y="537"/>
                  </a:cubicBezTo>
                  <a:cubicBezTo>
                    <a:pt x="1072" y="251"/>
                    <a:pt x="822" y="1"/>
                    <a:pt x="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wipe(left)">
                                      <p:cBhvr>
                                        <p:cTn id="7" dur="500"/>
                                        <p:tgtEl>
                                          <p:spTgt spid="186"/>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250"/>
                                        <p:tgtEl>
                                          <p:spTgt spid="6"/>
                                        </p:tgtEl>
                                      </p:cBhvr>
                                    </p:animEffect>
                                  </p:childTnLst>
                                </p:cTn>
                              </p:par>
                            </p:childTnLst>
                          </p:cTn>
                        </p:par>
                        <p:par>
                          <p:cTn id="12" fill="hold">
                            <p:stCondLst>
                              <p:cond delay="750"/>
                            </p:stCondLst>
                            <p:childTnLst>
                              <p:par>
                                <p:cTn id="13" presetID="22" presetClass="entr" presetSubtype="1" fill="hold" nodeType="afterEffect">
                                  <p:stCondLst>
                                    <p:cond delay="0"/>
                                  </p:stCondLst>
                                  <p:childTnLst>
                                    <p:set>
                                      <p:cBhvr>
                                        <p:cTn id="14" dur="1" fill="hold">
                                          <p:stCondLst>
                                            <p:cond delay="0"/>
                                          </p:stCondLst>
                                        </p:cTn>
                                        <p:tgtEl>
                                          <p:spTgt spid="258"/>
                                        </p:tgtEl>
                                        <p:attrNameLst>
                                          <p:attrName>style.visibility</p:attrName>
                                        </p:attrNameLst>
                                      </p:cBhvr>
                                      <p:to>
                                        <p:strVal val="visible"/>
                                      </p:to>
                                    </p:set>
                                    <p:animEffect transition="in" filter="wipe(up)">
                                      <p:cBhvr>
                                        <p:cTn id="15" dur="250"/>
                                        <p:tgtEl>
                                          <p:spTgt spid="258"/>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82">
                                            <p:txEl>
                                              <p:pRg st="0" end="0"/>
                                            </p:txEl>
                                          </p:spTgt>
                                        </p:tgtEl>
                                        <p:attrNameLst>
                                          <p:attrName>style.visibility</p:attrName>
                                        </p:attrNameLst>
                                      </p:cBhvr>
                                      <p:to>
                                        <p:strVal val="visible"/>
                                      </p:to>
                                    </p:set>
                                    <p:animEffect transition="in" filter="wipe(left)">
                                      <p:cBhvr>
                                        <p:cTn id="19" dur="250"/>
                                        <p:tgtEl>
                                          <p:spTgt spid="182">
                                            <p:txEl>
                                              <p:pRg st="0" end="0"/>
                                            </p:txEl>
                                          </p:spTgt>
                                        </p:tgtEl>
                                      </p:cBhvr>
                                    </p:animEffect>
                                  </p:childTnLst>
                                </p:cTn>
                              </p:par>
                            </p:childTnLst>
                          </p:cTn>
                        </p:par>
                        <p:par>
                          <p:cTn id="20" fill="hold">
                            <p:stCondLst>
                              <p:cond delay="1250"/>
                            </p:stCondLst>
                            <p:childTnLst>
                              <p:par>
                                <p:cTn id="21" presetID="16" presetClass="entr" presetSubtype="37"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outVertical)">
                                      <p:cBhvr>
                                        <p:cTn id="23" dur="250"/>
                                        <p:tgtEl>
                                          <p:spTgt spid="7"/>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259"/>
                                        </p:tgtEl>
                                        <p:attrNameLst>
                                          <p:attrName>style.visibility</p:attrName>
                                        </p:attrNameLst>
                                      </p:cBhvr>
                                      <p:to>
                                        <p:strVal val="visible"/>
                                      </p:to>
                                    </p:set>
                                    <p:animEffect transition="in" filter="wipe(up)">
                                      <p:cBhvr>
                                        <p:cTn id="27" dur="250"/>
                                        <p:tgtEl>
                                          <p:spTgt spid="259"/>
                                        </p:tgtEl>
                                      </p:cBhvr>
                                    </p:animEffect>
                                  </p:childTnLst>
                                </p:cTn>
                              </p:par>
                            </p:childTnLst>
                          </p:cTn>
                        </p:par>
                        <p:par>
                          <p:cTn id="28" fill="hold">
                            <p:stCondLst>
                              <p:cond delay="1750"/>
                            </p:stCondLst>
                            <p:childTnLst>
                              <p:par>
                                <p:cTn id="29" presetID="22" presetClass="entr" presetSubtype="8" fill="hold" grpId="0" nodeType="afterEffect">
                                  <p:stCondLst>
                                    <p:cond delay="0"/>
                                  </p:stCondLst>
                                  <p:childTnLst>
                                    <p:set>
                                      <p:cBhvr>
                                        <p:cTn id="30" dur="1" fill="hold">
                                          <p:stCondLst>
                                            <p:cond delay="0"/>
                                          </p:stCondLst>
                                        </p:cTn>
                                        <p:tgtEl>
                                          <p:spTgt spid="183">
                                            <p:txEl>
                                              <p:pRg st="0" end="0"/>
                                            </p:txEl>
                                          </p:spTgt>
                                        </p:tgtEl>
                                        <p:attrNameLst>
                                          <p:attrName>style.visibility</p:attrName>
                                        </p:attrNameLst>
                                      </p:cBhvr>
                                      <p:to>
                                        <p:strVal val="visible"/>
                                      </p:to>
                                    </p:set>
                                    <p:animEffect transition="in" filter="wipe(left)">
                                      <p:cBhvr>
                                        <p:cTn id="31" dur="250"/>
                                        <p:tgtEl>
                                          <p:spTgt spid="183">
                                            <p:txEl>
                                              <p:pRg st="0" end="0"/>
                                            </p:txEl>
                                          </p:spTgt>
                                        </p:tgtEl>
                                      </p:cBhvr>
                                    </p:animEffect>
                                  </p:childTnLst>
                                </p:cTn>
                              </p:par>
                            </p:childTnLst>
                          </p:cTn>
                        </p:par>
                        <p:par>
                          <p:cTn id="32" fill="hold">
                            <p:stCondLst>
                              <p:cond delay="2000"/>
                            </p:stCondLst>
                            <p:childTnLst>
                              <p:par>
                                <p:cTn id="33" presetID="16" presetClass="entr" presetSubtype="37"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outVertical)">
                                      <p:cBhvr>
                                        <p:cTn id="35" dur="250"/>
                                        <p:tgtEl>
                                          <p:spTgt spid="5"/>
                                        </p:tgtEl>
                                      </p:cBhvr>
                                    </p:animEffect>
                                  </p:childTnLst>
                                </p:cTn>
                              </p:par>
                            </p:childTnLst>
                          </p:cTn>
                        </p:par>
                        <p:par>
                          <p:cTn id="36" fill="hold">
                            <p:stCondLst>
                              <p:cond delay="2250"/>
                            </p:stCondLst>
                            <p:childTnLst>
                              <p:par>
                                <p:cTn id="37" presetID="22" presetClass="entr" presetSubtype="1" fill="hold" nodeType="afterEffect">
                                  <p:stCondLst>
                                    <p:cond delay="0"/>
                                  </p:stCondLst>
                                  <p:childTnLst>
                                    <p:set>
                                      <p:cBhvr>
                                        <p:cTn id="38" dur="1" fill="hold">
                                          <p:stCondLst>
                                            <p:cond delay="0"/>
                                          </p:stCondLst>
                                        </p:cTn>
                                        <p:tgtEl>
                                          <p:spTgt spid="353"/>
                                        </p:tgtEl>
                                        <p:attrNameLst>
                                          <p:attrName>style.visibility</p:attrName>
                                        </p:attrNameLst>
                                      </p:cBhvr>
                                      <p:to>
                                        <p:strVal val="visible"/>
                                      </p:to>
                                    </p:set>
                                    <p:animEffect transition="in" filter="wipe(up)">
                                      <p:cBhvr>
                                        <p:cTn id="39" dur="250"/>
                                        <p:tgtEl>
                                          <p:spTgt spid="353"/>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184">
                                            <p:txEl>
                                              <p:pRg st="0" end="0"/>
                                            </p:txEl>
                                          </p:spTgt>
                                        </p:tgtEl>
                                        <p:attrNameLst>
                                          <p:attrName>style.visibility</p:attrName>
                                        </p:attrNameLst>
                                      </p:cBhvr>
                                      <p:to>
                                        <p:strVal val="visible"/>
                                      </p:to>
                                    </p:set>
                                    <p:animEffect transition="in" filter="wipe(left)">
                                      <p:cBhvr>
                                        <p:cTn id="43" dur="250"/>
                                        <p:tgtEl>
                                          <p:spTgt spid="184">
                                            <p:txEl>
                                              <p:pRg st="0" end="0"/>
                                            </p:txEl>
                                          </p:spTgt>
                                        </p:tgtEl>
                                      </p:cBhvr>
                                    </p:animEffect>
                                  </p:childTnLst>
                                </p:cTn>
                              </p:par>
                            </p:childTnLst>
                          </p:cTn>
                        </p:par>
                        <p:par>
                          <p:cTn id="44" fill="hold">
                            <p:stCondLst>
                              <p:cond delay="2750"/>
                            </p:stCondLst>
                            <p:childTnLst>
                              <p:par>
                                <p:cTn id="45" presetID="16" presetClass="entr" presetSubtype="37"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arn(outVertical)">
                                      <p:cBhvr>
                                        <p:cTn id="47" dur="250"/>
                                        <p:tgtEl>
                                          <p:spTgt spid="4"/>
                                        </p:tgtEl>
                                      </p:cBhvr>
                                    </p:animEffect>
                                  </p:childTnLst>
                                </p:cTn>
                              </p:par>
                            </p:childTnLst>
                          </p:cTn>
                        </p:par>
                        <p:par>
                          <p:cTn id="48" fill="hold">
                            <p:stCondLst>
                              <p:cond delay="3000"/>
                            </p:stCondLst>
                            <p:childTnLst>
                              <p:par>
                                <p:cTn id="49" presetID="22" presetClass="entr" presetSubtype="1" fill="hold" nodeType="afterEffect">
                                  <p:stCondLst>
                                    <p:cond delay="0"/>
                                  </p:stCondLst>
                                  <p:childTnLst>
                                    <p:set>
                                      <p:cBhvr>
                                        <p:cTn id="50" dur="1" fill="hold">
                                          <p:stCondLst>
                                            <p:cond delay="0"/>
                                          </p:stCondLst>
                                        </p:cTn>
                                        <p:tgtEl>
                                          <p:spTgt spid="354"/>
                                        </p:tgtEl>
                                        <p:attrNameLst>
                                          <p:attrName>style.visibility</p:attrName>
                                        </p:attrNameLst>
                                      </p:cBhvr>
                                      <p:to>
                                        <p:strVal val="visible"/>
                                      </p:to>
                                    </p:set>
                                    <p:animEffect transition="in" filter="wipe(up)">
                                      <p:cBhvr>
                                        <p:cTn id="51" dur="250"/>
                                        <p:tgtEl>
                                          <p:spTgt spid="354"/>
                                        </p:tgtEl>
                                      </p:cBhvr>
                                    </p:animEffect>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185">
                                            <p:txEl>
                                              <p:pRg st="0" end="0"/>
                                            </p:txEl>
                                          </p:spTgt>
                                        </p:tgtEl>
                                        <p:attrNameLst>
                                          <p:attrName>style.visibility</p:attrName>
                                        </p:attrNameLst>
                                      </p:cBhvr>
                                      <p:to>
                                        <p:strVal val="visible"/>
                                      </p:to>
                                    </p:set>
                                    <p:animEffect transition="in" filter="wipe(left)">
                                      <p:cBhvr>
                                        <p:cTn id="55" dur="250"/>
                                        <p:tgtEl>
                                          <p:spTgt spid="1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183" grpId="0" build="p"/>
      <p:bldP spid="184" grpId="0" build="p"/>
      <p:bldP spid="185" grpId="0" build="p"/>
      <p:bldP spid="18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subTitle" idx="1"/>
          </p:nvPr>
        </p:nvSpPr>
        <p:spPr>
          <a:xfrm>
            <a:off x="1725924" y="1894325"/>
            <a:ext cx="2733341"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t>Data governance</a:t>
            </a:r>
          </a:p>
        </p:txBody>
      </p:sp>
      <p:sp>
        <p:nvSpPr>
          <p:cNvPr id="183" name="Google Shape;183;p31"/>
          <p:cNvSpPr txBox="1">
            <a:spLocks noGrp="1"/>
          </p:cNvSpPr>
          <p:nvPr>
            <p:ph type="subTitle" idx="2"/>
          </p:nvPr>
        </p:nvSpPr>
        <p:spPr>
          <a:xfrm>
            <a:off x="5803498" y="1894325"/>
            <a:ext cx="2620501"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t>Lack of transparency </a:t>
            </a:r>
          </a:p>
        </p:txBody>
      </p:sp>
      <p:sp>
        <p:nvSpPr>
          <p:cNvPr id="184" name="Google Shape;184;p31"/>
          <p:cNvSpPr txBox="1">
            <a:spLocks noGrp="1"/>
          </p:cNvSpPr>
          <p:nvPr>
            <p:ph type="subTitle" idx="3"/>
          </p:nvPr>
        </p:nvSpPr>
        <p:spPr>
          <a:xfrm>
            <a:off x="1725925"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t>Reliance</a:t>
            </a:r>
          </a:p>
        </p:txBody>
      </p:sp>
      <p:sp>
        <p:nvSpPr>
          <p:cNvPr id="185" name="Google Shape;185;p31"/>
          <p:cNvSpPr txBox="1">
            <a:spLocks noGrp="1"/>
          </p:cNvSpPr>
          <p:nvPr>
            <p:ph type="subTitle" idx="4"/>
          </p:nvPr>
        </p:nvSpPr>
        <p:spPr>
          <a:xfrm>
            <a:off x="5803499" y="3491450"/>
            <a:ext cx="2208600" cy="70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t>Security</a:t>
            </a:r>
          </a:p>
        </p:txBody>
      </p:sp>
      <p:sp>
        <p:nvSpPr>
          <p:cNvPr id="186" name="Google Shape;186;p31"/>
          <p:cNvSpPr txBox="1">
            <a:spLocks noGrp="1"/>
          </p:cNvSpPr>
          <p:nvPr>
            <p:ph type="title"/>
          </p:nvPr>
        </p:nvSpPr>
        <p:spPr>
          <a:xfrm>
            <a:off x="720000" y="7973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t>DISADVANTAGES</a:t>
            </a:r>
          </a:p>
        </p:txBody>
      </p:sp>
      <p:grpSp>
        <p:nvGrpSpPr>
          <p:cNvPr id="187" name="Google Shape;187;p31"/>
          <p:cNvGrpSpPr/>
          <p:nvPr/>
        </p:nvGrpSpPr>
        <p:grpSpPr>
          <a:xfrm>
            <a:off x="5207541" y="3651649"/>
            <a:ext cx="379930" cy="381002"/>
            <a:chOff x="1197950" y="238125"/>
            <a:chExt cx="5204525" cy="5219200"/>
          </a:xfrm>
        </p:grpSpPr>
        <p:sp>
          <p:nvSpPr>
            <p:cNvPr id="188" name="Google Shape;188;p31"/>
            <p:cNvSpPr/>
            <p:nvPr/>
          </p:nvSpPr>
          <p:spPr>
            <a:xfrm>
              <a:off x="1197950" y="1417325"/>
              <a:ext cx="1015325" cy="3126625"/>
            </a:xfrm>
            <a:custGeom>
              <a:avLst/>
              <a:gdLst/>
              <a:ahLst/>
              <a:cxnLst/>
              <a:rect l="l" t="t" r="r" b="b"/>
              <a:pathLst>
                <a:path w="40613" h="125065" extrusionOk="0">
                  <a:moveTo>
                    <a:pt x="18496" y="85856"/>
                  </a:moveTo>
                  <a:lnTo>
                    <a:pt x="18496" y="97175"/>
                  </a:lnTo>
                  <a:cubicBezTo>
                    <a:pt x="16245" y="96262"/>
                    <a:pt x="14680" y="94076"/>
                    <a:pt x="14680" y="91499"/>
                  </a:cubicBezTo>
                  <a:cubicBezTo>
                    <a:pt x="14680" y="88955"/>
                    <a:pt x="16245" y="86769"/>
                    <a:pt x="18496" y="85856"/>
                  </a:cubicBezTo>
                  <a:close/>
                  <a:moveTo>
                    <a:pt x="30696" y="85399"/>
                  </a:moveTo>
                  <a:lnTo>
                    <a:pt x="30696" y="97599"/>
                  </a:lnTo>
                  <a:lnTo>
                    <a:pt x="24596" y="97599"/>
                  </a:lnTo>
                  <a:lnTo>
                    <a:pt x="24596" y="85399"/>
                  </a:lnTo>
                  <a:close/>
                  <a:moveTo>
                    <a:pt x="196" y="0"/>
                  </a:moveTo>
                  <a:lnTo>
                    <a:pt x="196" y="9264"/>
                  </a:lnTo>
                  <a:lnTo>
                    <a:pt x="34512" y="9264"/>
                  </a:lnTo>
                  <a:lnTo>
                    <a:pt x="34512" y="79299"/>
                  </a:lnTo>
                  <a:lnTo>
                    <a:pt x="20779" y="79299"/>
                  </a:lnTo>
                  <a:cubicBezTo>
                    <a:pt x="14060" y="79299"/>
                    <a:pt x="8580" y="84779"/>
                    <a:pt x="8580" y="91499"/>
                  </a:cubicBezTo>
                  <a:cubicBezTo>
                    <a:pt x="8580" y="98251"/>
                    <a:pt x="14060" y="103699"/>
                    <a:pt x="20779" y="103699"/>
                  </a:cubicBezTo>
                  <a:lnTo>
                    <a:pt x="34512" y="103699"/>
                  </a:lnTo>
                  <a:lnTo>
                    <a:pt x="34512" y="118965"/>
                  </a:lnTo>
                  <a:lnTo>
                    <a:pt x="1" y="118965"/>
                  </a:lnTo>
                  <a:lnTo>
                    <a:pt x="1" y="125065"/>
                  </a:lnTo>
                  <a:lnTo>
                    <a:pt x="40612" y="125065"/>
                  </a:lnTo>
                  <a:lnTo>
                    <a:pt x="40612" y="97599"/>
                  </a:lnTo>
                  <a:lnTo>
                    <a:pt x="36796" y="97599"/>
                  </a:lnTo>
                  <a:lnTo>
                    <a:pt x="36796" y="85399"/>
                  </a:lnTo>
                  <a:lnTo>
                    <a:pt x="40612" y="85399"/>
                  </a:lnTo>
                  <a:lnTo>
                    <a:pt x="40612" y="3164"/>
                  </a:lnTo>
                  <a:lnTo>
                    <a:pt x="6296" y="3164"/>
                  </a:lnTo>
                  <a:lnTo>
                    <a:pt x="6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1"/>
            <p:cNvSpPr/>
            <p:nvPr/>
          </p:nvSpPr>
          <p:spPr>
            <a:xfrm>
              <a:off x="1431175" y="1951475"/>
              <a:ext cx="457525" cy="838350"/>
            </a:xfrm>
            <a:custGeom>
              <a:avLst/>
              <a:gdLst/>
              <a:ahLst/>
              <a:cxnLst/>
              <a:rect l="l" t="t" r="r" b="b"/>
              <a:pathLst>
                <a:path w="18301" h="33534" extrusionOk="0">
                  <a:moveTo>
                    <a:pt x="12201" y="6100"/>
                  </a:moveTo>
                  <a:lnTo>
                    <a:pt x="12201" y="27434"/>
                  </a:lnTo>
                  <a:lnTo>
                    <a:pt x="6101" y="27434"/>
                  </a:lnTo>
                  <a:lnTo>
                    <a:pt x="6101" y="6100"/>
                  </a:lnTo>
                  <a:close/>
                  <a:moveTo>
                    <a:pt x="1" y="0"/>
                  </a:moveTo>
                  <a:lnTo>
                    <a:pt x="1" y="33534"/>
                  </a:lnTo>
                  <a:lnTo>
                    <a:pt x="18301" y="33534"/>
                  </a:lnTo>
                  <a:lnTo>
                    <a:pt x="18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1"/>
            <p:cNvSpPr/>
            <p:nvPr/>
          </p:nvSpPr>
          <p:spPr>
            <a:xfrm>
              <a:off x="1431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1"/>
            <p:cNvSpPr/>
            <p:nvPr/>
          </p:nvSpPr>
          <p:spPr>
            <a:xfrm>
              <a:off x="1736175" y="2923550"/>
              <a:ext cx="152525" cy="152525"/>
            </a:xfrm>
            <a:custGeom>
              <a:avLst/>
              <a:gdLst/>
              <a:ahLst/>
              <a:cxnLst/>
              <a:rect l="l" t="t" r="r" b="b"/>
              <a:pathLst>
                <a:path w="6101" h="6101" extrusionOk="0">
                  <a:moveTo>
                    <a:pt x="1" y="0"/>
                  </a:moveTo>
                  <a:lnTo>
                    <a:pt x="1" y="6100"/>
                  </a:lnTo>
                  <a:lnTo>
                    <a:pt x="6101" y="61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1"/>
            <p:cNvSpPr/>
            <p:nvPr/>
          </p:nvSpPr>
          <p:spPr>
            <a:xfrm>
              <a:off x="1197950" y="468665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1197950" y="4996525"/>
              <a:ext cx="233250" cy="152525"/>
            </a:xfrm>
            <a:custGeom>
              <a:avLst/>
              <a:gdLst/>
              <a:ahLst/>
              <a:cxnLst/>
              <a:rect l="l" t="t" r="r" b="b"/>
              <a:pathLst>
                <a:path w="9330" h="6101" extrusionOk="0">
                  <a:moveTo>
                    <a:pt x="1" y="1"/>
                  </a:moveTo>
                  <a:lnTo>
                    <a:pt x="1"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1197950" y="5304800"/>
              <a:ext cx="233250" cy="152525"/>
            </a:xfrm>
            <a:custGeom>
              <a:avLst/>
              <a:gdLst/>
              <a:ahLst/>
              <a:cxnLst/>
              <a:rect l="l" t="t" r="r" b="b"/>
              <a:pathLst>
                <a:path w="9330" h="6101" extrusionOk="0">
                  <a:moveTo>
                    <a:pt x="1" y="0"/>
                  </a:moveTo>
                  <a:lnTo>
                    <a:pt x="1"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a:off x="1197950" y="3626500"/>
              <a:ext cx="80750" cy="152525"/>
            </a:xfrm>
            <a:custGeom>
              <a:avLst/>
              <a:gdLst/>
              <a:ahLst/>
              <a:cxnLst/>
              <a:rect l="l" t="t" r="r" b="b"/>
              <a:pathLst>
                <a:path w="3230" h="6101" extrusionOk="0">
                  <a:moveTo>
                    <a:pt x="1" y="1"/>
                  </a:moveTo>
                  <a:lnTo>
                    <a:pt x="1"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1202850" y="558600"/>
              <a:ext cx="152525" cy="706250"/>
            </a:xfrm>
            <a:custGeom>
              <a:avLst/>
              <a:gdLst/>
              <a:ahLst/>
              <a:cxnLst/>
              <a:rect l="l" t="t" r="r" b="b"/>
              <a:pathLst>
                <a:path w="6101" h="28250" extrusionOk="0">
                  <a:moveTo>
                    <a:pt x="0" y="1"/>
                  </a:moveTo>
                  <a:lnTo>
                    <a:pt x="0" y="28249"/>
                  </a:lnTo>
                  <a:lnTo>
                    <a:pt x="6100" y="28249"/>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1"/>
            <p:cNvSpPr/>
            <p:nvPr/>
          </p:nvSpPr>
          <p:spPr>
            <a:xfrm>
              <a:off x="1202850" y="238125"/>
              <a:ext cx="152525" cy="168000"/>
            </a:xfrm>
            <a:custGeom>
              <a:avLst/>
              <a:gdLst/>
              <a:ahLst/>
              <a:cxnLst/>
              <a:rect l="l" t="t" r="r" b="b"/>
              <a:pathLst>
                <a:path w="6101" h="6720" extrusionOk="0">
                  <a:moveTo>
                    <a:pt x="0" y="0"/>
                  </a:moveTo>
                  <a:lnTo>
                    <a:pt x="0" y="6720"/>
                  </a:lnTo>
                  <a:lnTo>
                    <a:pt x="6100" y="672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1"/>
            <p:cNvSpPr/>
            <p:nvPr/>
          </p:nvSpPr>
          <p:spPr>
            <a:xfrm>
              <a:off x="5387150" y="1417325"/>
              <a:ext cx="1015325" cy="3126625"/>
            </a:xfrm>
            <a:custGeom>
              <a:avLst/>
              <a:gdLst/>
              <a:ahLst/>
              <a:cxnLst/>
              <a:rect l="l" t="t" r="r" b="b"/>
              <a:pathLst>
                <a:path w="40613" h="125065" extrusionOk="0">
                  <a:moveTo>
                    <a:pt x="22117" y="85856"/>
                  </a:moveTo>
                  <a:cubicBezTo>
                    <a:pt x="24368" y="86769"/>
                    <a:pt x="25934" y="88955"/>
                    <a:pt x="25934" y="91499"/>
                  </a:cubicBezTo>
                  <a:cubicBezTo>
                    <a:pt x="25934" y="94076"/>
                    <a:pt x="24368" y="96262"/>
                    <a:pt x="22117" y="97175"/>
                  </a:cubicBezTo>
                  <a:lnTo>
                    <a:pt x="22117" y="85856"/>
                  </a:lnTo>
                  <a:close/>
                  <a:moveTo>
                    <a:pt x="16017" y="85399"/>
                  </a:moveTo>
                  <a:lnTo>
                    <a:pt x="16017" y="97599"/>
                  </a:lnTo>
                  <a:lnTo>
                    <a:pt x="9917" y="97599"/>
                  </a:lnTo>
                  <a:lnTo>
                    <a:pt x="9917" y="85399"/>
                  </a:lnTo>
                  <a:close/>
                  <a:moveTo>
                    <a:pt x="34317" y="0"/>
                  </a:moveTo>
                  <a:lnTo>
                    <a:pt x="34317" y="3164"/>
                  </a:lnTo>
                  <a:lnTo>
                    <a:pt x="1" y="3164"/>
                  </a:lnTo>
                  <a:lnTo>
                    <a:pt x="1" y="85399"/>
                  </a:lnTo>
                  <a:lnTo>
                    <a:pt x="3817" y="85399"/>
                  </a:lnTo>
                  <a:lnTo>
                    <a:pt x="3817" y="97599"/>
                  </a:lnTo>
                  <a:lnTo>
                    <a:pt x="1" y="97599"/>
                  </a:lnTo>
                  <a:lnTo>
                    <a:pt x="1" y="125065"/>
                  </a:lnTo>
                  <a:lnTo>
                    <a:pt x="40613" y="125065"/>
                  </a:lnTo>
                  <a:lnTo>
                    <a:pt x="40613" y="118965"/>
                  </a:lnTo>
                  <a:lnTo>
                    <a:pt x="6101" y="118965"/>
                  </a:lnTo>
                  <a:lnTo>
                    <a:pt x="6101" y="103699"/>
                  </a:lnTo>
                  <a:lnTo>
                    <a:pt x="19834" y="103699"/>
                  </a:lnTo>
                  <a:cubicBezTo>
                    <a:pt x="26553" y="103699"/>
                    <a:pt x="32034" y="98251"/>
                    <a:pt x="32034" y="91499"/>
                  </a:cubicBezTo>
                  <a:cubicBezTo>
                    <a:pt x="32034" y="84779"/>
                    <a:pt x="26553" y="79299"/>
                    <a:pt x="19834" y="79299"/>
                  </a:cubicBezTo>
                  <a:lnTo>
                    <a:pt x="6101" y="79299"/>
                  </a:lnTo>
                  <a:lnTo>
                    <a:pt x="6101" y="9264"/>
                  </a:lnTo>
                  <a:lnTo>
                    <a:pt x="40417" y="9264"/>
                  </a:lnTo>
                  <a:lnTo>
                    <a:pt x="40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1"/>
            <p:cNvSpPr/>
            <p:nvPr/>
          </p:nvSpPr>
          <p:spPr>
            <a:xfrm>
              <a:off x="5711725" y="1951475"/>
              <a:ext cx="457525" cy="838350"/>
            </a:xfrm>
            <a:custGeom>
              <a:avLst/>
              <a:gdLst/>
              <a:ahLst/>
              <a:cxnLst/>
              <a:rect l="l" t="t" r="r" b="b"/>
              <a:pathLst>
                <a:path w="18301" h="33534" extrusionOk="0">
                  <a:moveTo>
                    <a:pt x="12200" y="6100"/>
                  </a:moveTo>
                  <a:lnTo>
                    <a:pt x="12200" y="27434"/>
                  </a:lnTo>
                  <a:lnTo>
                    <a:pt x="6100" y="27434"/>
                  </a:lnTo>
                  <a:lnTo>
                    <a:pt x="6100" y="6100"/>
                  </a:lnTo>
                  <a:close/>
                  <a:moveTo>
                    <a:pt x="1" y="0"/>
                  </a:moveTo>
                  <a:lnTo>
                    <a:pt x="1" y="33534"/>
                  </a:lnTo>
                  <a:lnTo>
                    <a:pt x="18300" y="33534"/>
                  </a:lnTo>
                  <a:lnTo>
                    <a:pt x="183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p:nvPr/>
          </p:nvSpPr>
          <p:spPr>
            <a:xfrm>
              <a:off x="6016725" y="2923550"/>
              <a:ext cx="152525" cy="152525"/>
            </a:xfrm>
            <a:custGeom>
              <a:avLst/>
              <a:gdLst/>
              <a:ahLst/>
              <a:cxnLst/>
              <a:rect l="l" t="t" r="r" b="b"/>
              <a:pathLst>
                <a:path w="6101" h="6101" extrusionOk="0">
                  <a:moveTo>
                    <a:pt x="0" y="0"/>
                  </a:moveTo>
                  <a:lnTo>
                    <a:pt x="0"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1"/>
            <p:cNvSpPr/>
            <p:nvPr/>
          </p:nvSpPr>
          <p:spPr>
            <a:xfrm>
              <a:off x="5711725" y="2923550"/>
              <a:ext cx="152525" cy="152525"/>
            </a:xfrm>
            <a:custGeom>
              <a:avLst/>
              <a:gdLst/>
              <a:ahLst/>
              <a:cxnLst/>
              <a:rect l="l" t="t" r="r" b="b"/>
              <a:pathLst>
                <a:path w="6101" h="6101" extrusionOk="0">
                  <a:moveTo>
                    <a:pt x="1" y="0"/>
                  </a:moveTo>
                  <a:lnTo>
                    <a:pt x="1" y="6100"/>
                  </a:lnTo>
                  <a:lnTo>
                    <a:pt x="6100" y="61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6169225" y="468665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6169225" y="4996525"/>
              <a:ext cx="233250" cy="152525"/>
            </a:xfrm>
            <a:custGeom>
              <a:avLst/>
              <a:gdLst/>
              <a:ahLst/>
              <a:cxnLst/>
              <a:rect l="l" t="t" r="r" b="b"/>
              <a:pathLst>
                <a:path w="9330" h="6101" extrusionOk="0">
                  <a:moveTo>
                    <a:pt x="0" y="1"/>
                  </a:moveTo>
                  <a:lnTo>
                    <a:pt x="0" y="6101"/>
                  </a:lnTo>
                  <a:lnTo>
                    <a:pt x="9330" y="6101"/>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a:off x="6169225" y="5304800"/>
              <a:ext cx="233250" cy="152525"/>
            </a:xfrm>
            <a:custGeom>
              <a:avLst/>
              <a:gdLst/>
              <a:ahLst/>
              <a:cxnLst/>
              <a:rect l="l" t="t" r="r" b="b"/>
              <a:pathLst>
                <a:path w="9330" h="6101" extrusionOk="0">
                  <a:moveTo>
                    <a:pt x="0" y="0"/>
                  </a:moveTo>
                  <a:lnTo>
                    <a:pt x="0" y="6100"/>
                  </a:lnTo>
                  <a:lnTo>
                    <a:pt x="9330" y="6100"/>
                  </a:lnTo>
                  <a:lnTo>
                    <a:pt x="93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a:off x="6321725" y="3626500"/>
              <a:ext cx="80750" cy="152525"/>
            </a:xfrm>
            <a:custGeom>
              <a:avLst/>
              <a:gdLst/>
              <a:ahLst/>
              <a:cxnLst/>
              <a:rect l="l" t="t" r="r" b="b"/>
              <a:pathLst>
                <a:path w="3230" h="6101" extrusionOk="0">
                  <a:moveTo>
                    <a:pt x="0" y="1"/>
                  </a:moveTo>
                  <a:lnTo>
                    <a:pt x="0" y="6100"/>
                  </a:lnTo>
                  <a:lnTo>
                    <a:pt x="3230" y="6100"/>
                  </a:lnTo>
                  <a:lnTo>
                    <a:pt x="3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a:off x="6245050" y="558600"/>
              <a:ext cx="152525" cy="706250"/>
            </a:xfrm>
            <a:custGeom>
              <a:avLst/>
              <a:gdLst/>
              <a:ahLst/>
              <a:cxnLst/>
              <a:rect l="l" t="t" r="r" b="b"/>
              <a:pathLst>
                <a:path w="6101" h="28250" extrusionOk="0">
                  <a:moveTo>
                    <a:pt x="1" y="1"/>
                  </a:moveTo>
                  <a:lnTo>
                    <a:pt x="1" y="28249"/>
                  </a:lnTo>
                  <a:lnTo>
                    <a:pt x="6101" y="28249"/>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a:off x="6245050" y="238125"/>
              <a:ext cx="152525" cy="168000"/>
            </a:xfrm>
            <a:custGeom>
              <a:avLst/>
              <a:gdLst/>
              <a:ahLst/>
              <a:cxnLst/>
              <a:rect l="l" t="t" r="r" b="b"/>
              <a:pathLst>
                <a:path w="6101" h="6720" extrusionOk="0">
                  <a:moveTo>
                    <a:pt x="1" y="0"/>
                  </a:moveTo>
                  <a:lnTo>
                    <a:pt x="1" y="6720"/>
                  </a:lnTo>
                  <a:lnTo>
                    <a:pt x="6101" y="672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a:off x="2327425" y="3608550"/>
              <a:ext cx="152500" cy="152525"/>
            </a:xfrm>
            <a:custGeom>
              <a:avLst/>
              <a:gdLst/>
              <a:ahLst/>
              <a:cxnLst/>
              <a:rect l="l" t="t" r="r" b="b"/>
              <a:pathLst>
                <a:path w="6100" h="6101" extrusionOk="0">
                  <a:moveTo>
                    <a:pt x="0" y="1"/>
                  </a:moveTo>
                  <a:lnTo>
                    <a:pt x="0" y="6101"/>
                  </a:lnTo>
                  <a:lnTo>
                    <a:pt x="6100" y="6101"/>
                  </a:lnTo>
                  <a:lnTo>
                    <a:pt x="61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1"/>
            <p:cNvSpPr/>
            <p:nvPr/>
          </p:nvSpPr>
          <p:spPr>
            <a:xfrm>
              <a:off x="26324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p:nvPr/>
          </p:nvSpPr>
          <p:spPr>
            <a:xfrm>
              <a:off x="4747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1"/>
            <p:cNvSpPr/>
            <p:nvPr/>
          </p:nvSpPr>
          <p:spPr>
            <a:xfrm>
              <a:off x="5052800" y="3608550"/>
              <a:ext cx="152525" cy="152525"/>
            </a:xfrm>
            <a:custGeom>
              <a:avLst/>
              <a:gdLst/>
              <a:ahLst/>
              <a:cxnLst/>
              <a:rect l="l" t="t" r="r" b="b"/>
              <a:pathLst>
                <a:path w="6101" h="6101" extrusionOk="0">
                  <a:moveTo>
                    <a:pt x="1" y="1"/>
                  </a:moveTo>
                  <a:lnTo>
                    <a:pt x="1" y="6101"/>
                  </a:lnTo>
                  <a:lnTo>
                    <a:pt x="6101" y="6101"/>
                  </a:lnTo>
                  <a:lnTo>
                    <a:pt x="6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1"/>
            <p:cNvSpPr/>
            <p:nvPr/>
          </p:nvSpPr>
          <p:spPr>
            <a:xfrm>
              <a:off x="2937400" y="3379400"/>
              <a:ext cx="1677500" cy="610025"/>
            </a:xfrm>
            <a:custGeom>
              <a:avLst/>
              <a:gdLst/>
              <a:ahLst/>
              <a:cxnLst/>
              <a:rect l="l" t="t" r="r" b="b"/>
              <a:pathLst>
                <a:path w="67100" h="24401" extrusionOk="0">
                  <a:moveTo>
                    <a:pt x="11418" y="1"/>
                  </a:moveTo>
                  <a:cubicBezTo>
                    <a:pt x="7242" y="1"/>
                    <a:pt x="3817" y="3426"/>
                    <a:pt x="3817" y="7634"/>
                  </a:cubicBezTo>
                  <a:cubicBezTo>
                    <a:pt x="3817" y="8482"/>
                    <a:pt x="3132" y="9167"/>
                    <a:pt x="2284" y="9167"/>
                  </a:cubicBezTo>
                  <a:lnTo>
                    <a:pt x="1" y="9167"/>
                  </a:lnTo>
                  <a:lnTo>
                    <a:pt x="1" y="15267"/>
                  </a:lnTo>
                  <a:lnTo>
                    <a:pt x="2284" y="15267"/>
                  </a:lnTo>
                  <a:cubicBezTo>
                    <a:pt x="6492" y="15267"/>
                    <a:pt x="9917" y="11842"/>
                    <a:pt x="9917" y="7634"/>
                  </a:cubicBezTo>
                  <a:cubicBezTo>
                    <a:pt x="9917" y="6786"/>
                    <a:pt x="10602" y="6101"/>
                    <a:pt x="11418" y="6101"/>
                  </a:cubicBezTo>
                  <a:cubicBezTo>
                    <a:pt x="12266" y="6101"/>
                    <a:pt x="12951" y="6786"/>
                    <a:pt x="12951" y="7634"/>
                  </a:cubicBezTo>
                  <a:lnTo>
                    <a:pt x="12951" y="16767"/>
                  </a:lnTo>
                  <a:cubicBezTo>
                    <a:pt x="12951" y="20975"/>
                    <a:pt x="16376" y="24400"/>
                    <a:pt x="20584" y="24400"/>
                  </a:cubicBezTo>
                  <a:cubicBezTo>
                    <a:pt x="24792" y="24400"/>
                    <a:pt x="28217" y="20975"/>
                    <a:pt x="28217" y="16767"/>
                  </a:cubicBezTo>
                  <a:lnTo>
                    <a:pt x="28217" y="7634"/>
                  </a:lnTo>
                  <a:cubicBezTo>
                    <a:pt x="28217" y="6786"/>
                    <a:pt x="28902" y="6101"/>
                    <a:pt x="29717" y="6101"/>
                  </a:cubicBezTo>
                  <a:cubicBezTo>
                    <a:pt x="30566" y="6101"/>
                    <a:pt x="31251" y="6786"/>
                    <a:pt x="31251" y="7634"/>
                  </a:cubicBezTo>
                  <a:lnTo>
                    <a:pt x="31251" y="16767"/>
                  </a:lnTo>
                  <a:cubicBezTo>
                    <a:pt x="31251" y="20975"/>
                    <a:pt x="34676" y="24400"/>
                    <a:pt x="38884" y="24400"/>
                  </a:cubicBezTo>
                  <a:cubicBezTo>
                    <a:pt x="43092" y="24400"/>
                    <a:pt x="46517" y="20975"/>
                    <a:pt x="46517" y="16767"/>
                  </a:cubicBezTo>
                  <a:lnTo>
                    <a:pt x="46517" y="7634"/>
                  </a:lnTo>
                  <a:cubicBezTo>
                    <a:pt x="46517" y="6786"/>
                    <a:pt x="47202" y="6101"/>
                    <a:pt x="48017" y="6101"/>
                  </a:cubicBezTo>
                  <a:cubicBezTo>
                    <a:pt x="48865" y="6101"/>
                    <a:pt x="49550" y="6786"/>
                    <a:pt x="49550" y="7634"/>
                  </a:cubicBezTo>
                  <a:lnTo>
                    <a:pt x="49550" y="16767"/>
                  </a:lnTo>
                  <a:cubicBezTo>
                    <a:pt x="49550" y="20975"/>
                    <a:pt x="52975" y="24400"/>
                    <a:pt x="57183" y="24400"/>
                  </a:cubicBezTo>
                  <a:cubicBezTo>
                    <a:pt x="61391" y="24400"/>
                    <a:pt x="64816" y="20975"/>
                    <a:pt x="64816" y="16767"/>
                  </a:cubicBezTo>
                  <a:cubicBezTo>
                    <a:pt x="64816" y="15952"/>
                    <a:pt x="65501" y="15267"/>
                    <a:pt x="66317" y="15267"/>
                  </a:cubicBezTo>
                  <a:lnTo>
                    <a:pt x="67100" y="15267"/>
                  </a:lnTo>
                  <a:lnTo>
                    <a:pt x="67100" y="9167"/>
                  </a:lnTo>
                  <a:lnTo>
                    <a:pt x="66317" y="9167"/>
                  </a:lnTo>
                  <a:cubicBezTo>
                    <a:pt x="62142" y="9167"/>
                    <a:pt x="58717" y="12592"/>
                    <a:pt x="58717" y="16767"/>
                  </a:cubicBezTo>
                  <a:cubicBezTo>
                    <a:pt x="58717" y="17615"/>
                    <a:pt x="58031" y="18300"/>
                    <a:pt x="57183" y="18300"/>
                  </a:cubicBezTo>
                  <a:cubicBezTo>
                    <a:pt x="56335" y="18300"/>
                    <a:pt x="55650" y="17615"/>
                    <a:pt x="55650" y="16767"/>
                  </a:cubicBezTo>
                  <a:lnTo>
                    <a:pt x="55650" y="7634"/>
                  </a:lnTo>
                  <a:cubicBezTo>
                    <a:pt x="55650" y="3426"/>
                    <a:pt x="52225" y="1"/>
                    <a:pt x="48017" y="1"/>
                  </a:cubicBezTo>
                  <a:cubicBezTo>
                    <a:pt x="43842" y="1"/>
                    <a:pt x="40417" y="3426"/>
                    <a:pt x="40417" y="7634"/>
                  </a:cubicBezTo>
                  <a:lnTo>
                    <a:pt x="40417" y="16767"/>
                  </a:lnTo>
                  <a:cubicBezTo>
                    <a:pt x="40417" y="17615"/>
                    <a:pt x="39732" y="18300"/>
                    <a:pt x="38884" y="18300"/>
                  </a:cubicBezTo>
                  <a:cubicBezTo>
                    <a:pt x="38036" y="18300"/>
                    <a:pt x="37350" y="17615"/>
                    <a:pt x="37350" y="16767"/>
                  </a:cubicBezTo>
                  <a:lnTo>
                    <a:pt x="37350" y="7634"/>
                  </a:lnTo>
                  <a:cubicBezTo>
                    <a:pt x="37350" y="3426"/>
                    <a:pt x="33925" y="1"/>
                    <a:pt x="29717" y="1"/>
                  </a:cubicBezTo>
                  <a:cubicBezTo>
                    <a:pt x="25542" y="1"/>
                    <a:pt x="22117" y="3426"/>
                    <a:pt x="22117" y="7634"/>
                  </a:cubicBezTo>
                  <a:lnTo>
                    <a:pt x="22117" y="16767"/>
                  </a:lnTo>
                  <a:cubicBezTo>
                    <a:pt x="22117" y="17615"/>
                    <a:pt x="21432" y="18300"/>
                    <a:pt x="20584" y="18300"/>
                  </a:cubicBezTo>
                  <a:cubicBezTo>
                    <a:pt x="19736" y="18300"/>
                    <a:pt x="19051" y="17615"/>
                    <a:pt x="19051" y="16767"/>
                  </a:cubicBezTo>
                  <a:lnTo>
                    <a:pt x="19051" y="7634"/>
                  </a:lnTo>
                  <a:cubicBezTo>
                    <a:pt x="19051" y="3426"/>
                    <a:pt x="15626" y="1"/>
                    <a:pt x="114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p:nvPr/>
          </p:nvSpPr>
          <p:spPr>
            <a:xfrm>
              <a:off x="2618550"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3991025" y="2159425"/>
              <a:ext cx="152525" cy="610025"/>
            </a:xfrm>
            <a:custGeom>
              <a:avLst/>
              <a:gdLst/>
              <a:ahLst/>
              <a:cxnLst/>
              <a:rect l="l" t="t" r="r" b="b"/>
              <a:pathLst>
                <a:path w="6101" h="24401" extrusionOk="0">
                  <a:moveTo>
                    <a:pt x="1" y="0"/>
                  </a:moveTo>
                  <a:lnTo>
                    <a:pt x="1" y="24400"/>
                  </a:lnTo>
                  <a:lnTo>
                    <a:pt x="6101" y="24400"/>
                  </a:lnTo>
                  <a:lnTo>
                    <a:pt x="61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1"/>
            <p:cNvSpPr/>
            <p:nvPr/>
          </p:nvSpPr>
          <p:spPr>
            <a:xfrm>
              <a:off x="4296025" y="2159425"/>
              <a:ext cx="152525" cy="610025"/>
            </a:xfrm>
            <a:custGeom>
              <a:avLst/>
              <a:gdLst/>
              <a:ahLst/>
              <a:cxnLst/>
              <a:rect l="l" t="t" r="r" b="b"/>
              <a:pathLst>
                <a:path w="6101" h="24401" extrusionOk="0">
                  <a:moveTo>
                    <a:pt x="0" y="0"/>
                  </a:moveTo>
                  <a:lnTo>
                    <a:pt x="0" y="24400"/>
                  </a:lnTo>
                  <a:lnTo>
                    <a:pt x="6100" y="24400"/>
                  </a:lnTo>
                  <a:lnTo>
                    <a:pt x="61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1"/>
            <p:cNvSpPr/>
            <p:nvPr/>
          </p:nvSpPr>
          <p:spPr>
            <a:xfrm>
              <a:off x="2923550"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1"/>
            <p:cNvSpPr/>
            <p:nvPr/>
          </p:nvSpPr>
          <p:spPr>
            <a:xfrm>
              <a:off x="3456875" y="2159425"/>
              <a:ext cx="381675" cy="610025"/>
            </a:xfrm>
            <a:custGeom>
              <a:avLst/>
              <a:gdLst/>
              <a:ahLst/>
              <a:cxnLst/>
              <a:rect l="l" t="t" r="r" b="b"/>
              <a:pathLst>
                <a:path w="15267" h="24401" extrusionOk="0">
                  <a:moveTo>
                    <a:pt x="9167" y="6100"/>
                  </a:moveTo>
                  <a:lnTo>
                    <a:pt x="9167" y="18300"/>
                  </a:lnTo>
                  <a:lnTo>
                    <a:pt x="6101" y="18300"/>
                  </a:lnTo>
                  <a:lnTo>
                    <a:pt x="6101" y="6100"/>
                  </a:lnTo>
                  <a:close/>
                  <a:moveTo>
                    <a:pt x="1" y="0"/>
                  </a:moveTo>
                  <a:lnTo>
                    <a:pt x="1" y="24400"/>
                  </a:lnTo>
                  <a:lnTo>
                    <a:pt x="15267" y="24400"/>
                  </a:lnTo>
                  <a:lnTo>
                    <a:pt x="152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1"/>
            <p:cNvSpPr/>
            <p:nvPr/>
          </p:nvSpPr>
          <p:spPr>
            <a:xfrm>
              <a:off x="4601025" y="2159425"/>
              <a:ext cx="380850" cy="610025"/>
            </a:xfrm>
            <a:custGeom>
              <a:avLst/>
              <a:gdLst/>
              <a:ahLst/>
              <a:cxnLst/>
              <a:rect l="l" t="t" r="r" b="b"/>
              <a:pathLst>
                <a:path w="15234" h="24401" extrusionOk="0">
                  <a:moveTo>
                    <a:pt x="9134" y="6100"/>
                  </a:moveTo>
                  <a:lnTo>
                    <a:pt x="9134" y="18300"/>
                  </a:lnTo>
                  <a:lnTo>
                    <a:pt x="6100" y="18300"/>
                  </a:lnTo>
                  <a:lnTo>
                    <a:pt x="6100" y="6100"/>
                  </a:lnTo>
                  <a:close/>
                  <a:moveTo>
                    <a:pt x="0" y="0"/>
                  </a:moveTo>
                  <a:lnTo>
                    <a:pt x="0" y="24400"/>
                  </a:lnTo>
                  <a:lnTo>
                    <a:pt x="15234" y="24400"/>
                  </a:lnTo>
                  <a:lnTo>
                    <a:pt x="15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8" name="Google Shape;258;p31"/>
          <p:cNvCxnSpPr/>
          <p:nvPr/>
        </p:nvCxnSpPr>
        <p:spPr>
          <a:xfrm>
            <a:off x="167092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259" name="Google Shape;259;p31"/>
          <p:cNvCxnSpPr/>
          <p:nvPr/>
        </p:nvCxnSpPr>
        <p:spPr>
          <a:xfrm>
            <a:off x="5746475" y="1881875"/>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3" name="Google Shape;353;p31"/>
          <p:cNvCxnSpPr/>
          <p:nvPr/>
        </p:nvCxnSpPr>
        <p:spPr>
          <a:xfrm>
            <a:off x="1670925" y="3479000"/>
            <a:ext cx="0" cy="726300"/>
          </a:xfrm>
          <a:prstGeom prst="straightConnector1">
            <a:avLst/>
          </a:prstGeom>
          <a:noFill/>
          <a:ln w="19050" cap="flat" cmpd="sng">
            <a:solidFill>
              <a:schemeClr val="lt2"/>
            </a:solidFill>
            <a:prstDash val="solid"/>
            <a:round/>
            <a:headEnd type="oval" w="med" len="med"/>
            <a:tailEnd type="oval" w="med" len="med"/>
          </a:ln>
        </p:spPr>
      </p:cxnSp>
      <p:cxnSp>
        <p:nvCxnSpPr>
          <p:cNvPr id="354" name="Google Shape;354;p31"/>
          <p:cNvCxnSpPr/>
          <p:nvPr/>
        </p:nvCxnSpPr>
        <p:spPr>
          <a:xfrm>
            <a:off x="5746475" y="3479000"/>
            <a:ext cx="0" cy="726300"/>
          </a:xfrm>
          <a:prstGeom prst="straightConnector1">
            <a:avLst/>
          </a:prstGeom>
          <a:noFill/>
          <a:ln w="19050" cap="flat" cmpd="sng">
            <a:solidFill>
              <a:schemeClr val="lt2"/>
            </a:solidFill>
            <a:prstDash val="solid"/>
            <a:round/>
            <a:headEnd type="oval" w="med" len="med"/>
            <a:tailEnd type="oval" w="med" len="med"/>
          </a:ln>
        </p:spPr>
      </p:cxnSp>
      <p:grpSp>
        <p:nvGrpSpPr>
          <p:cNvPr id="402" name="Google Shape;11428;p60">
            <a:extLst>
              <a:ext uri="{FF2B5EF4-FFF2-40B4-BE49-F238E27FC236}">
                <a16:creationId xmlns:a16="http://schemas.microsoft.com/office/drawing/2014/main" id="{4D5575AA-CCF8-4F3B-A32A-1FA4993EF099}"/>
              </a:ext>
            </a:extLst>
          </p:cNvPr>
          <p:cNvGrpSpPr/>
          <p:nvPr/>
        </p:nvGrpSpPr>
        <p:grpSpPr>
          <a:xfrm>
            <a:off x="1145594" y="2065961"/>
            <a:ext cx="367805" cy="367773"/>
            <a:chOff x="1768938" y="3782219"/>
            <a:chExt cx="367805" cy="367773"/>
          </a:xfrm>
          <a:solidFill>
            <a:schemeClr val="accent4"/>
          </a:solidFill>
        </p:grpSpPr>
        <p:sp>
          <p:nvSpPr>
            <p:cNvPr id="403" name="Google Shape;11429;p60">
              <a:extLst>
                <a:ext uri="{FF2B5EF4-FFF2-40B4-BE49-F238E27FC236}">
                  <a16:creationId xmlns:a16="http://schemas.microsoft.com/office/drawing/2014/main" id="{D8BE1954-2855-40E3-9748-5DFD97BCB0FD}"/>
                </a:ext>
              </a:extLst>
            </p:cNvPr>
            <p:cNvSpPr/>
            <p:nvPr/>
          </p:nvSpPr>
          <p:spPr>
            <a:xfrm>
              <a:off x="1884380" y="3782219"/>
              <a:ext cx="252363" cy="198412"/>
            </a:xfrm>
            <a:custGeom>
              <a:avLst/>
              <a:gdLst/>
              <a:ahLst/>
              <a:cxnLst/>
              <a:rect l="l" t="t" r="r" b="b"/>
              <a:pathLst>
                <a:path w="7966" h="6263" extrusionOk="0">
                  <a:moveTo>
                    <a:pt x="5346" y="0"/>
                  </a:moveTo>
                  <a:cubicBezTo>
                    <a:pt x="5299" y="0"/>
                    <a:pt x="5263" y="12"/>
                    <a:pt x="5227" y="48"/>
                  </a:cubicBezTo>
                  <a:lnTo>
                    <a:pt x="3382" y="1893"/>
                  </a:lnTo>
                  <a:lnTo>
                    <a:pt x="2893" y="1405"/>
                  </a:lnTo>
                  <a:cubicBezTo>
                    <a:pt x="2864" y="1375"/>
                    <a:pt x="2819" y="1360"/>
                    <a:pt x="2774" y="1360"/>
                  </a:cubicBezTo>
                  <a:cubicBezTo>
                    <a:pt x="2730" y="1360"/>
                    <a:pt x="2685" y="1375"/>
                    <a:pt x="2655" y="1405"/>
                  </a:cubicBezTo>
                  <a:lnTo>
                    <a:pt x="60" y="3989"/>
                  </a:lnTo>
                  <a:cubicBezTo>
                    <a:pt x="0" y="4048"/>
                    <a:pt x="0" y="4167"/>
                    <a:pt x="60" y="4227"/>
                  </a:cubicBezTo>
                  <a:cubicBezTo>
                    <a:pt x="90" y="4257"/>
                    <a:pt x="134" y="4272"/>
                    <a:pt x="179" y="4272"/>
                  </a:cubicBezTo>
                  <a:cubicBezTo>
                    <a:pt x="223" y="4272"/>
                    <a:pt x="268" y="4257"/>
                    <a:pt x="298" y="4227"/>
                  </a:cubicBezTo>
                  <a:lnTo>
                    <a:pt x="2774" y="1762"/>
                  </a:lnTo>
                  <a:lnTo>
                    <a:pt x="6215" y="5191"/>
                  </a:lnTo>
                  <a:lnTo>
                    <a:pt x="5418" y="5989"/>
                  </a:lnTo>
                  <a:cubicBezTo>
                    <a:pt x="5358" y="6049"/>
                    <a:pt x="5358" y="6168"/>
                    <a:pt x="5418" y="6227"/>
                  </a:cubicBezTo>
                  <a:cubicBezTo>
                    <a:pt x="5453" y="6251"/>
                    <a:pt x="5501" y="6263"/>
                    <a:pt x="5537" y="6263"/>
                  </a:cubicBezTo>
                  <a:cubicBezTo>
                    <a:pt x="5584" y="6263"/>
                    <a:pt x="5632" y="6251"/>
                    <a:pt x="5656" y="6227"/>
                  </a:cubicBezTo>
                  <a:lnTo>
                    <a:pt x="6573" y="5310"/>
                  </a:lnTo>
                  <a:cubicBezTo>
                    <a:pt x="6632" y="5251"/>
                    <a:pt x="6632" y="5132"/>
                    <a:pt x="6573" y="5072"/>
                  </a:cubicBezTo>
                  <a:lnTo>
                    <a:pt x="6072" y="4584"/>
                  </a:lnTo>
                  <a:lnTo>
                    <a:pt x="7918" y="2739"/>
                  </a:lnTo>
                  <a:cubicBezTo>
                    <a:pt x="7966" y="2667"/>
                    <a:pt x="7966" y="2560"/>
                    <a:pt x="7906" y="2489"/>
                  </a:cubicBezTo>
                  <a:lnTo>
                    <a:pt x="6882" y="1465"/>
                  </a:lnTo>
                  <a:cubicBezTo>
                    <a:pt x="6852" y="1435"/>
                    <a:pt x="6808" y="1420"/>
                    <a:pt x="6763" y="1420"/>
                  </a:cubicBezTo>
                  <a:cubicBezTo>
                    <a:pt x="6718" y="1420"/>
                    <a:pt x="6674" y="1435"/>
                    <a:pt x="6644" y="1465"/>
                  </a:cubicBezTo>
                  <a:cubicBezTo>
                    <a:pt x="6584" y="1524"/>
                    <a:pt x="6584" y="1643"/>
                    <a:pt x="6644" y="1703"/>
                  </a:cubicBezTo>
                  <a:lnTo>
                    <a:pt x="7549" y="2608"/>
                  </a:lnTo>
                  <a:lnTo>
                    <a:pt x="5822" y="4334"/>
                  </a:lnTo>
                  <a:lnTo>
                    <a:pt x="3620" y="2131"/>
                  </a:lnTo>
                  <a:lnTo>
                    <a:pt x="5346" y="405"/>
                  </a:lnTo>
                  <a:lnTo>
                    <a:pt x="6168" y="1226"/>
                  </a:lnTo>
                  <a:cubicBezTo>
                    <a:pt x="6197" y="1256"/>
                    <a:pt x="6242" y="1271"/>
                    <a:pt x="6287" y="1271"/>
                  </a:cubicBezTo>
                  <a:cubicBezTo>
                    <a:pt x="6331" y="1271"/>
                    <a:pt x="6376" y="1256"/>
                    <a:pt x="6406" y="1226"/>
                  </a:cubicBezTo>
                  <a:cubicBezTo>
                    <a:pt x="6465" y="1167"/>
                    <a:pt x="6465" y="1048"/>
                    <a:pt x="6406" y="988"/>
                  </a:cubicBezTo>
                  <a:lnTo>
                    <a:pt x="5465" y="48"/>
                  </a:lnTo>
                  <a:cubicBezTo>
                    <a:pt x="5441" y="12"/>
                    <a:pt x="5394" y="0"/>
                    <a:pt x="53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11430;p60">
              <a:extLst>
                <a:ext uri="{FF2B5EF4-FFF2-40B4-BE49-F238E27FC236}">
                  <a16:creationId xmlns:a16="http://schemas.microsoft.com/office/drawing/2014/main" id="{FDC750CD-D36E-4BFE-826E-360C05CD974F}"/>
                </a:ext>
              </a:extLst>
            </p:cNvPr>
            <p:cNvSpPr/>
            <p:nvPr/>
          </p:nvSpPr>
          <p:spPr>
            <a:xfrm>
              <a:off x="2034480" y="3821914"/>
              <a:ext cx="31743" cy="31236"/>
            </a:xfrm>
            <a:custGeom>
              <a:avLst/>
              <a:gdLst/>
              <a:ahLst/>
              <a:cxnLst/>
              <a:rect l="l" t="t" r="r" b="b"/>
              <a:pathLst>
                <a:path w="1002" h="986" extrusionOk="0">
                  <a:moveTo>
                    <a:pt x="501" y="426"/>
                  </a:moveTo>
                  <a:lnTo>
                    <a:pt x="584" y="509"/>
                  </a:lnTo>
                  <a:lnTo>
                    <a:pt x="501" y="581"/>
                  </a:lnTo>
                  <a:lnTo>
                    <a:pt x="430" y="509"/>
                  </a:lnTo>
                  <a:lnTo>
                    <a:pt x="501" y="426"/>
                  </a:lnTo>
                  <a:close/>
                  <a:moveTo>
                    <a:pt x="501" y="0"/>
                  </a:moveTo>
                  <a:cubicBezTo>
                    <a:pt x="456" y="0"/>
                    <a:pt x="412" y="15"/>
                    <a:pt x="382" y="45"/>
                  </a:cubicBezTo>
                  <a:lnTo>
                    <a:pt x="60" y="366"/>
                  </a:lnTo>
                  <a:cubicBezTo>
                    <a:pt x="1" y="426"/>
                    <a:pt x="1" y="545"/>
                    <a:pt x="60" y="605"/>
                  </a:cubicBezTo>
                  <a:lnTo>
                    <a:pt x="382" y="938"/>
                  </a:lnTo>
                  <a:cubicBezTo>
                    <a:pt x="418" y="962"/>
                    <a:pt x="465" y="986"/>
                    <a:pt x="501" y="986"/>
                  </a:cubicBezTo>
                  <a:cubicBezTo>
                    <a:pt x="549" y="986"/>
                    <a:pt x="596" y="962"/>
                    <a:pt x="620" y="938"/>
                  </a:cubicBezTo>
                  <a:lnTo>
                    <a:pt x="953" y="605"/>
                  </a:lnTo>
                  <a:cubicBezTo>
                    <a:pt x="977" y="581"/>
                    <a:pt x="1001" y="533"/>
                    <a:pt x="1001" y="485"/>
                  </a:cubicBezTo>
                  <a:cubicBezTo>
                    <a:pt x="1001" y="450"/>
                    <a:pt x="977" y="402"/>
                    <a:pt x="953" y="366"/>
                  </a:cubicBezTo>
                  <a:lnTo>
                    <a:pt x="620" y="45"/>
                  </a:lnTo>
                  <a:cubicBezTo>
                    <a:pt x="590" y="15"/>
                    <a:pt x="546" y="0"/>
                    <a:pt x="5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11431;p60">
              <a:extLst>
                <a:ext uri="{FF2B5EF4-FFF2-40B4-BE49-F238E27FC236}">
                  <a16:creationId xmlns:a16="http://schemas.microsoft.com/office/drawing/2014/main" id="{33433695-005D-48FD-B2FA-A3115229EB36}"/>
                </a:ext>
              </a:extLst>
            </p:cNvPr>
            <p:cNvSpPr/>
            <p:nvPr/>
          </p:nvSpPr>
          <p:spPr>
            <a:xfrm>
              <a:off x="2065431" y="3852359"/>
              <a:ext cx="31712" cy="31332"/>
            </a:xfrm>
            <a:custGeom>
              <a:avLst/>
              <a:gdLst/>
              <a:ahLst/>
              <a:cxnLst/>
              <a:rect l="l" t="t" r="r" b="b"/>
              <a:pathLst>
                <a:path w="1001" h="989" extrusionOk="0">
                  <a:moveTo>
                    <a:pt x="500" y="441"/>
                  </a:moveTo>
                  <a:lnTo>
                    <a:pt x="572" y="513"/>
                  </a:lnTo>
                  <a:lnTo>
                    <a:pt x="500" y="584"/>
                  </a:lnTo>
                  <a:lnTo>
                    <a:pt x="417" y="513"/>
                  </a:lnTo>
                  <a:lnTo>
                    <a:pt x="500" y="441"/>
                  </a:lnTo>
                  <a:close/>
                  <a:moveTo>
                    <a:pt x="500" y="1"/>
                  </a:moveTo>
                  <a:cubicBezTo>
                    <a:pt x="453" y="1"/>
                    <a:pt x="405" y="25"/>
                    <a:pt x="381" y="48"/>
                  </a:cubicBezTo>
                  <a:lnTo>
                    <a:pt x="48" y="382"/>
                  </a:lnTo>
                  <a:cubicBezTo>
                    <a:pt x="24" y="406"/>
                    <a:pt x="0" y="453"/>
                    <a:pt x="0" y="501"/>
                  </a:cubicBezTo>
                  <a:cubicBezTo>
                    <a:pt x="0" y="536"/>
                    <a:pt x="24" y="584"/>
                    <a:pt x="48" y="608"/>
                  </a:cubicBezTo>
                  <a:lnTo>
                    <a:pt x="381" y="941"/>
                  </a:lnTo>
                  <a:cubicBezTo>
                    <a:pt x="405" y="977"/>
                    <a:pt x="453" y="989"/>
                    <a:pt x="500" y="989"/>
                  </a:cubicBezTo>
                  <a:cubicBezTo>
                    <a:pt x="536" y="989"/>
                    <a:pt x="584" y="965"/>
                    <a:pt x="619" y="941"/>
                  </a:cubicBezTo>
                  <a:lnTo>
                    <a:pt x="941" y="608"/>
                  </a:lnTo>
                  <a:cubicBezTo>
                    <a:pt x="1000" y="560"/>
                    <a:pt x="1000" y="441"/>
                    <a:pt x="941" y="382"/>
                  </a:cubicBezTo>
                  <a:lnTo>
                    <a:pt x="619" y="48"/>
                  </a:lnTo>
                  <a:cubicBezTo>
                    <a:pt x="584" y="13"/>
                    <a:pt x="53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11432;p60">
              <a:extLst>
                <a:ext uri="{FF2B5EF4-FFF2-40B4-BE49-F238E27FC236}">
                  <a16:creationId xmlns:a16="http://schemas.microsoft.com/office/drawing/2014/main" id="{E89443C1-2932-4CC0-A311-ECD57F1D6355}"/>
                </a:ext>
              </a:extLst>
            </p:cNvPr>
            <p:cNvSpPr/>
            <p:nvPr/>
          </p:nvSpPr>
          <p:spPr>
            <a:xfrm>
              <a:off x="1768938" y="3922625"/>
              <a:ext cx="281413" cy="227367"/>
            </a:xfrm>
            <a:custGeom>
              <a:avLst/>
              <a:gdLst/>
              <a:ahLst/>
              <a:cxnLst/>
              <a:rect l="l" t="t" r="r" b="b"/>
              <a:pathLst>
                <a:path w="8883" h="7177" extrusionOk="0">
                  <a:moveTo>
                    <a:pt x="3347" y="0"/>
                  </a:moveTo>
                  <a:cubicBezTo>
                    <a:pt x="3302" y="0"/>
                    <a:pt x="3257" y="15"/>
                    <a:pt x="3228" y="45"/>
                  </a:cubicBezTo>
                  <a:lnTo>
                    <a:pt x="811" y="2450"/>
                  </a:lnTo>
                  <a:cubicBezTo>
                    <a:pt x="287" y="2962"/>
                    <a:pt x="1" y="3664"/>
                    <a:pt x="1" y="4414"/>
                  </a:cubicBezTo>
                  <a:cubicBezTo>
                    <a:pt x="1" y="5153"/>
                    <a:pt x="287" y="5843"/>
                    <a:pt x="811" y="6379"/>
                  </a:cubicBezTo>
                  <a:cubicBezTo>
                    <a:pt x="1323" y="6891"/>
                    <a:pt x="2025" y="7177"/>
                    <a:pt x="2775" y="7177"/>
                  </a:cubicBezTo>
                  <a:cubicBezTo>
                    <a:pt x="3513" y="7177"/>
                    <a:pt x="4204" y="6891"/>
                    <a:pt x="4740" y="6379"/>
                  </a:cubicBezTo>
                  <a:lnTo>
                    <a:pt x="8847" y="2271"/>
                  </a:lnTo>
                  <a:cubicBezTo>
                    <a:pt x="8883" y="2188"/>
                    <a:pt x="8883" y="2093"/>
                    <a:pt x="8812" y="2033"/>
                  </a:cubicBezTo>
                  <a:cubicBezTo>
                    <a:pt x="8782" y="2003"/>
                    <a:pt x="8737" y="1989"/>
                    <a:pt x="8693" y="1989"/>
                  </a:cubicBezTo>
                  <a:cubicBezTo>
                    <a:pt x="8648" y="1989"/>
                    <a:pt x="8603" y="2003"/>
                    <a:pt x="8573" y="2033"/>
                  </a:cubicBezTo>
                  <a:lnTo>
                    <a:pt x="4466" y="6141"/>
                  </a:lnTo>
                  <a:cubicBezTo>
                    <a:pt x="4001" y="6593"/>
                    <a:pt x="3394" y="6855"/>
                    <a:pt x="2751" y="6855"/>
                  </a:cubicBezTo>
                  <a:cubicBezTo>
                    <a:pt x="2096" y="6855"/>
                    <a:pt x="1489" y="6593"/>
                    <a:pt x="1049" y="6141"/>
                  </a:cubicBezTo>
                  <a:cubicBezTo>
                    <a:pt x="584" y="5677"/>
                    <a:pt x="322" y="5069"/>
                    <a:pt x="322" y="4426"/>
                  </a:cubicBezTo>
                  <a:cubicBezTo>
                    <a:pt x="322" y="3772"/>
                    <a:pt x="584" y="3164"/>
                    <a:pt x="1049" y="2712"/>
                  </a:cubicBezTo>
                  <a:lnTo>
                    <a:pt x="3466" y="283"/>
                  </a:lnTo>
                  <a:cubicBezTo>
                    <a:pt x="3525" y="223"/>
                    <a:pt x="3525" y="104"/>
                    <a:pt x="3466" y="45"/>
                  </a:cubicBezTo>
                  <a:cubicBezTo>
                    <a:pt x="3436" y="15"/>
                    <a:pt x="3391" y="0"/>
                    <a:pt x="3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11433;p60">
              <a:extLst>
                <a:ext uri="{FF2B5EF4-FFF2-40B4-BE49-F238E27FC236}">
                  <a16:creationId xmlns:a16="http://schemas.microsoft.com/office/drawing/2014/main" id="{6B0B62AC-F5DF-43A4-A272-54449FB49FA3}"/>
                </a:ext>
              </a:extLst>
            </p:cNvPr>
            <p:cNvSpPr/>
            <p:nvPr/>
          </p:nvSpPr>
          <p:spPr>
            <a:xfrm>
              <a:off x="1847790" y="3937704"/>
              <a:ext cx="143352" cy="127417"/>
            </a:xfrm>
            <a:custGeom>
              <a:avLst/>
              <a:gdLst/>
              <a:ahLst/>
              <a:cxnLst/>
              <a:rect l="l" t="t" r="r" b="b"/>
              <a:pathLst>
                <a:path w="4525" h="4022" extrusionOk="0">
                  <a:moveTo>
                    <a:pt x="3537" y="343"/>
                  </a:moveTo>
                  <a:cubicBezTo>
                    <a:pt x="3584" y="343"/>
                    <a:pt x="3632" y="367"/>
                    <a:pt x="3667" y="402"/>
                  </a:cubicBezTo>
                  <a:cubicBezTo>
                    <a:pt x="3751" y="486"/>
                    <a:pt x="3751" y="581"/>
                    <a:pt x="3667" y="664"/>
                  </a:cubicBezTo>
                  <a:cubicBezTo>
                    <a:pt x="3632" y="700"/>
                    <a:pt x="3587" y="718"/>
                    <a:pt x="3542" y="718"/>
                  </a:cubicBezTo>
                  <a:cubicBezTo>
                    <a:pt x="3498" y="718"/>
                    <a:pt x="3453" y="700"/>
                    <a:pt x="3417" y="664"/>
                  </a:cubicBezTo>
                  <a:cubicBezTo>
                    <a:pt x="3334" y="581"/>
                    <a:pt x="3334" y="462"/>
                    <a:pt x="3406" y="402"/>
                  </a:cubicBezTo>
                  <a:cubicBezTo>
                    <a:pt x="3441" y="379"/>
                    <a:pt x="3477" y="343"/>
                    <a:pt x="3537" y="343"/>
                  </a:cubicBezTo>
                  <a:close/>
                  <a:moveTo>
                    <a:pt x="2024" y="486"/>
                  </a:moveTo>
                  <a:cubicBezTo>
                    <a:pt x="2072" y="486"/>
                    <a:pt x="2108" y="498"/>
                    <a:pt x="2155" y="545"/>
                  </a:cubicBezTo>
                  <a:cubicBezTo>
                    <a:pt x="2227" y="617"/>
                    <a:pt x="2227" y="724"/>
                    <a:pt x="2155" y="795"/>
                  </a:cubicBezTo>
                  <a:cubicBezTo>
                    <a:pt x="2120" y="831"/>
                    <a:pt x="2075" y="849"/>
                    <a:pt x="2030" y="849"/>
                  </a:cubicBezTo>
                  <a:cubicBezTo>
                    <a:pt x="1986" y="849"/>
                    <a:pt x="1941" y="831"/>
                    <a:pt x="1905" y="795"/>
                  </a:cubicBezTo>
                  <a:cubicBezTo>
                    <a:pt x="1810" y="724"/>
                    <a:pt x="1810" y="605"/>
                    <a:pt x="1893" y="545"/>
                  </a:cubicBezTo>
                  <a:cubicBezTo>
                    <a:pt x="1917" y="509"/>
                    <a:pt x="1965" y="486"/>
                    <a:pt x="2024" y="486"/>
                  </a:cubicBezTo>
                  <a:close/>
                  <a:moveTo>
                    <a:pt x="3953" y="1676"/>
                  </a:moveTo>
                  <a:cubicBezTo>
                    <a:pt x="4001" y="1676"/>
                    <a:pt x="4048" y="1688"/>
                    <a:pt x="4084" y="1724"/>
                  </a:cubicBezTo>
                  <a:cubicBezTo>
                    <a:pt x="4156" y="1807"/>
                    <a:pt x="4156" y="1926"/>
                    <a:pt x="4072" y="1986"/>
                  </a:cubicBezTo>
                  <a:cubicBezTo>
                    <a:pt x="4037" y="2022"/>
                    <a:pt x="3992" y="2039"/>
                    <a:pt x="3947" y="2039"/>
                  </a:cubicBezTo>
                  <a:cubicBezTo>
                    <a:pt x="3903" y="2039"/>
                    <a:pt x="3858" y="2022"/>
                    <a:pt x="3822" y="1986"/>
                  </a:cubicBezTo>
                  <a:cubicBezTo>
                    <a:pt x="3751" y="1914"/>
                    <a:pt x="3751" y="1807"/>
                    <a:pt x="3822" y="1724"/>
                  </a:cubicBezTo>
                  <a:cubicBezTo>
                    <a:pt x="3858" y="1700"/>
                    <a:pt x="3894" y="1676"/>
                    <a:pt x="3953" y="1676"/>
                  </a:cubicBezTo>
                  <a:close/>
                  <a:moveTo>
                    <a:pt x="655" y="3129"/>
                  </a:moveTo>
                  <a:cubicBezTo>
                    <a:pt x="727" y="3129"/>
                    <a:pt x="786" y="3165"/>
                    <a:pt x="846" y="3200"/>
                  </a:cubicBezTo>
                  <a:cubicBezTo>
                    <a:pt x="893" y="3248"/>
                    <a:pt x="917" y="3319"/>
                    <a:pt x="917" y="3403"/>
                  </a:cubicBezTo>
                  <a:cubicBezTo>
                    <a:pt x="917" y="3474"/>
                    <a:pt x="893" y="3546"/>
                    <a:pt x="846" y="3593"/>
                  </a:cubicBezTo>
                  <a:cubicBezTo>
                    <a:pt x="798" y="3641"/>
                    <a:pt x="727" y="3665"/>
                    <a:pt x="655" y="3665"/>
                  </a:cubicBezTo>
                  <a:cubicBezTo>
                    <a:pt x="584" y="3665"/>
                    <a:pt x="524" y="3641"/>
                    <a:pt x="465" y="3593"/>
                  </a:cubicBezTo>
                  <a:cubicBezTo>
                    <a:pt x="417" y="3546"/>
                    <a:pt x="381" y="3474"/>
                    <a:pt x="381" y="3403"/>
                  </a:cubicBezTo>
                  <a:cubicBezTo>
                    <a:pt x="381" y="3319"/>
                    <a:pt x="417" y="3260"/>
                    <a:pt x="465" y="3200"/>
                  </a:cubicBezTo>
                  <a:cubicBezTo>
                    <a:pt x="512" y="3141"/>
                    <a:pt x="584" y="3129"/>
                    <a:pt x="655" y="3129"/>
                  </a:cubicBezTo>
                  <a:close/>
                  <a:moveTo>
                    <a:pt x="3513" y="0"/>
                  </a:moveTo>
                  <a:cubicBezTo>
                    <a:pt x="3379" y="0"/>
                    <a:pt x="3245" y="51"/>
                    <a:pt x="3144" y="152"/>
                  </a:cubicBezTo>
                  <a:cubicBezTo>
                    <a:pt x="2977" y="319"/>
                    <a:pt x="2941" y="557"/>
                    <a:pt x="3036" y="748"/>
                  </a:cubicBezTo>
                  <a:lnTo>
                    <a:pt x="2132" y="1652"/>
                  </a:lnTo>
                  <a:lnTo>
                    <a:pt x="1572" y="2212"/>
                  </a:lnTo>
                  <a:lnTo>
                    <a:pt x="1334" y="1974"/>
                  </a:lnTo>
                  <a:cubicBezTo>
                    <a:pt x="1215" y="1855"/>
                    <a:pt x="1215" y="1676"/>
                    <a:pt x="1334" y="1569"/>
                  </a:cubicBezTo>
                  <a:lnTo>
                    <a:pt x="1774" y="1141"/>
                  </a:lnTo>
                  <a:cubicBezTo>
                    <a:pt x="1846" y="1164"/>
                    <a:pt x="1917" y="1200"/>
                    <a:pt x="1989" y="1200"/>
                  </a:cubicBezTo>
                  <a:cubicBezTo>
                    <a:pt x="2132" y="1200"/>
                    <a:pt x="2263" y="1152"/>
                    <a:pt x="2370" y="1045"/>
                  </a:cubicBezTo>
                  <a:cubicBezTo>
                    <a:pt x="2572" y="843"/>
                    <a:pt x="2572" y="509"/>
                    <a:pt x="2370" y="307"/>
                  </a:cubicBezTo>
                  <a:cubicBezTo>
                    <a:pt x="2263" y="200"/>
                    <a:pt x="2129" y="146"/>
                    <a:pt x="1995" y="146"/>
                  </a:cubicBezTo>
                  <a:cubicBezTo>
                    <a:pt x="1861" y="146"/>
                    <a:pt x="1727" y="200"/>
                    <a:pt x="1620" y="307"/>
                  </a:cubicBezTo>
                  <a:cubicBezTo>
                    <a:pt x="1453" y="462"/>
                    <a:pt x="1429" y="700"/>
                    <a:pt x="1512" y="902"/>
                  </a:cubicBezTo>
                  <a:lnTo>
                    <a:pt x="1084" y="1331"/>
                  </a:lnTo>
                  <a:cubicBezTo>
                    <a:pt x="846" y="1569"/>
                    <a:pt x="846" y="1974"/>
                    <a:pt x="1084" y="2224"/>
                  </a:cubicBezTo>
                  <a:lnTo>
                    <a:pt x="1322" y="2462"/>
                  </a:lnTo>
                  <a:lnTo>
                    <a:pt x="905" y="2879"/>
                  </a:lnTo>
                  <a:cubicBezTo>
                    <a:pt x="812" y="2827"/>
                    <a:pt x="709" y="2802"/>
                    <a:pt x="607" y="2802"/>
                  </a:cubicBezTo>
                  <a:cubicBezTo>
                    <a:pt x="450" y="2802"/>
                    <a:pt x="295" y="2863"/>
                    <a:pt x="179" y="2986"/>
                  </a:cubicBezTo>
                  <a:cubicBezTo>
                    <a:pt x="60" y="3105"/>
                    <a:pt x="0" y="3248"/>
                    <a:pt x="0" y="3415"/>
                  </a:cubicBezTo>
                  <a:cubicBezTo>
                    <a:pt x="0" y="3581"/>
                    <a:pt x="60" y="3724"/>
                    <a:pt x="179" y="3843"/>
                  </a:cubicBezTo>
                  <a:cubicBezTo>
                    <a:pt x="298" y="3962"/>
                    <a:pt x="441" y="4022"/>
                    <a:pt x="608" y="4022"/>
                  </a:cubicBezTo>
                  <a:cubicBezTo>
                    <a:pt x="774" y="4022"/>
                    <a:pt x="917" y="3962"/>
                    <a:pt x="1036" y="3843"/>
                  </a:cubicBezTo>
                  <a:cubicBezTo>
                    <a:pt x="1155" y="3724"/>
                    <a:pt x="1215" y="3581"/>
                    <a:pt x="1215" y="3415"/>
                  </a:cubicBezTo>
                  <a:cubicBezTo>
                    <a:pt x="1215" y="3307"/>
                    <a:pt x="1191" y="3200"/>
                    <a:pt x="1143" y="3117"/>
                  </a:cubicBezTo>
                  <a:lnTo>
                    <a:pt x="2227" y="2033"/>
                  </a:lnTo>
                  <a:lnTo>
                    <a:pt x="2513" y="2307"/>
                  </a:lnTo>
                  <a:cubicBezTo>
                    <a:pt x="2679" y="2474"/>
                    <a:pt x="2905" y="2569"/>
                    <a:pt x="3108" y="2569"/>
                  </a:cubicBezTo>
                  <a:cubicBezTo>
                    <a:pt x="3322" y="2569"/>
                    <a:pt x="3513" y="2486"/>
                    <a:pt x="3679" y="2343"/>
                  </a:cubicBezTo>
                  <a:cubicBezTo>
                    <a:pt x="3751" y="2367"/>
                    <a:pt x="3822" y="2403"/>
                    <a:pt x="3894" y="2403"/>
                  </a:cubicBezTo>
                  <a:cubicBezTo>
                    <a:pt x="4037" y="2403"/>
                    <a:pt x="4168" y="2355"/>
                    <a:pt x="4275" y="2248"/>
                  </a:cubicBezTo>
                  <a:cubicBezTo>
                    <a:pt x="4525" y="2033"/>
                    <a:pt x="4525" y="1700"/>
                    <a:pt x="4310" y="1498"/>
                  </a:cubicBezTo>
                  <a:cubicBezTo>
                    <a:pt x="4209" y="1391"/>
                    <a:pt x="4075" y="1337"/>
                    <a:pt x="3941" y="1337"/>
                  </a:cubicBezTo>
                  <a:cubicBezTo>
                    <a:pt x="3807" y="1337"/>
                    <a:pt x="3673" y="1391"/>
                    <a:pt x="3572" y="1498"/>
                  </a:cubicBezTo>
                  <a:cubicBezTo>
                    <a:pt x="3406" y="1652"/>
                    <a:pt x="3382" y="1891"/>
                    <a:pt x="3465" y="2093"/>
                  </a:cubicBezTo>
                  <a:cubicBezTo>
                    <a:pt x="3377" y="2175"/>
                    <a:pt x="3267" y="2214"/>
                    <a:pt x="3155" y="2214"/>
                  </a:cubicBezTo>
                  <a:cubicBezTo>
                    <a:pt x="3023" y="2214"/>
                    <a:pt x="2889" y="2160"/>
                    <a:pt x="2786" y="2057"/>
                  </a:cubicBezTo>
                  <a:lnTo>
                    <a:pt x="2501" y="1772"/>
                  </a:lnTo>
                  <a:lnTo>
                    <a:pt x="3286" y="986"/>
                  </a:lnTo>
                  <a:cubicBezTo>
                    <a:pt x="3358" y="1021"/>
                    <a:pt x="3441" y="1045"/>
                    <a:pt x="3513" y="1045"/>
                  </a:cubicBezTo>
                  <a:cubicBezTo>
                    <a:pt x="3644" y="1045"/>
                    <a:pt x="3775" y="998"/>
                    <a:pt x="3882" y="902"/>
                  </a:cubicBezTo>
                  <a:cubicBezTo>
                    <a:pt x="4096" y="688"/>
                    <a:pt x="4096" y="367"/>
                    <a:pt x="3882" y="152"/>
                  </a:cubicBezTo>
                  <a:cubicBezTo>
                    <a:pt x="3781" y="51"/>
                    <a:pt x="3647" y="0"/>
                    <a:pt x="35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9850;p57">
            <a:extLst>
              <a:ext uri="{FF2B5EF4-FFF2-40B4-BE49-F238E27FC236}">
                <a16:creationId xmlns:a16="http://schemas.microsoft.com/office/drawing/2014/main" id="{84B4EB67-D0BE-4EE0-A27F-1CE3E0CB9E77}"/>
              </a:ext>
            </a:extLst>
          </p:cNvPr>
          <p:cNvGrpSpPr/>
          <p:nvPr/>
        </p:nvGrpSpPr>
        <p:grpSpPr>
          <a:xfrm>
            <a:off x="5256188" y="2170164"/>
            <a:ext cx="332761" cy="234066"/>
            <a:chOff x="7989683" y="2350207"/>
            <a:chExt cx="332761" cy="234066"/>
          </a:xfrm>
          <a:solidFill>
            <a:schemeClr val="accent4"/>
          </a:solidFill>
        </p:grpSpPr>
        <p:sp>
          <p:nvSpPr>
            <p:cNvPr id="409" name="Google Shape;9851;p57">
              <a:extLst>
                <a:ext uri="{FF2B5EF4-FFF2-40B4-BE49-F238E27FC236}">
                  <a16:creationId xmlns:a16="http://schemas.microsoft.com/office/drawing/2014/main" id="{81B27B53-950A-4227-BEFA-C5BB269D2473}"/>
                </a:ext>
              </a:extLst>
            </p:cNvPr>
            <p:cNvSpPr/>
            <p:nvPr/>
          </p:nvSpPr>
          <p:spPr>
            <a:xfrm>
              <a:off x="8258902" y="2396188"/>
              <a:ext cx="29119" cy="22101"/>
            </a:xfrm>
            <a:custGeom>
              <a:avLst/>
              <a:gdLst/>
              <a:ahLst/>
              <a:cxnLst/>
              <a:rect l="l" t="t" r="r" b="b"/>
              <a:pathLst>
                <a:path w="917" h="696" extrusionOk="0">
                  <a:moveTo>
                    <a:pt x="165" y="0"/>
                  </a:moveTo>
                  <a:cubicBezTo>
                    <a:pt x="114" y="0"/>
                    <a:pt x="64" y="22"/>
                    <a:pt x="36" y="64"/>
                  </a:cubicBezTo>
                  <a:cubicBezTo>
                    <a:pt x="0" y="148"/>
                    <a:pt x="12" y="243"/>
                    <a:pt x="84" y="291"/>
                  </a:cubicBezTo>
                  <a:cubicBezTo>
                    <a:pt x="262" y="410"/>
                    <a:pt x="441" y="529"/>
                    <a:pt x="631" y="660"/>
                  </a:cubicBezTo>
                  <a:cubicBezTo>
                    <a:pt x="667" y="684"/>
                    <a:pt x="691" y="695"/>
                    <a:pt x="726" y="695"/>
                  </a:cubicBezTo>
                  <a:cubicBezTo>
                    <a:pt x="762" y="695"/>
                    <a:pt x="834" y="660"/>
                    <a:pt x="857" y="624"/>
                  </a:cubicBezTo>
                  <a:cubicBezTo>
                    <a:pt x="917" y="565"/>
                    <a:pt x="893" y="457"/>
                    <a:pt x="810" y="398"/>
                  </a:cubicBezTo>
                  <a:cubicBezTo>
                    <a:pt x="619" y="267"/>
                    <a:pt x="441" y="148"/>
                    <a:pt x="262" y="29"/>
                  </a:cubicBezTo>
                  <a:cubicBezTo>
                    <a:pt x="234" y="10"/>
                    <a:pt x="199" y="0"/>
                    <a:pt x="1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9852;p57">
              <a:extLst>
                <a:ext uri="{FF2B5EF4-FFF2-40B4-BE49-F238E27FC236}">
                  <a16:creationId xmlns:a16="http://schemas.microsoft.com/office/drawing/2014/main" id="{8885DD25-80A8-4143-98F4-E08621A46A60}"/>
                </a:ext>
              </a:extLst>
            </p:cNvPr>
            <p:cNvSpPr/>
            <p:nvPr/>
          </p:nvSpPr>
          <p:spPr>
            <a:xfrm>
              <a:off x="8051320" y="2350207"/>
              <a:ext cx="194753" cy="49919"/>
            </a:xfrm>
            <a:custGeom>
              <a:avLst/>
              <a:gdLst/>
              <a:ahLst/>
              <a:cxnLst/>
              <a:rect l="l" t="t" r="r" b="b"/>
              <a:pathLst>
                <a:path w="6133" h="1572" extrusionOk="0">
                  <a:moveTo>
                    <a:pt x="3299" y="0"/>
                  </a:moveTo>
                  <a:cubicBezTo>
                    <a:pt x="2501" y="0"/>
                    <a:pt x="1441" y="417"/>
                    <a:pt x="108" y="1274"/>
                  </a:cubicBezTo>
                  <a:cubicBezTo>
                    <a:pt x="24" y="1322"/>
                    <a:pt x="1" y="1429"/>
                    <a:pt x="60" y="1501"/>
                  </a:cubicBezTo>
                  <a:cubicBezTo>
                    <a:pt x="84" y="1548"/>
                    <a:pt x="144" y="1572"/>
                    <a:pt x="191" y="1572"/>
                  </a:cubicBezTo>
                  <a:cubicBezTo>
                    <a:pt x="227" y="1572"/>
                    <a:pt x="251" y="1560"/>
                    <a:pt x="286" y="1548"/>
                  </a:cubicBezTo>
                  <a:cubicBezTo>
                    <a:pt x="1572" y="727"/>
                    <a:pt x="2560" y="322"/>
                    <a:pt x="3299" y="322"/>
                  </a:cubicBezTo>
                  <a:cubicBezTo>
                    <a:pt x="3954" y="322"/>
                    <a:pt x="4787" y="643"/>
                    <a:pt x="5859" y="1262"/>
                  </a:cubicBezTo>
                  <a:cubicBezTo>
                    <a:pt x="5885" y="1277"/>
                    <a:pt x="5912" y="1284"/>
                    <a:pt x="5939" y="1284"/>
                  </a:cubicBezTo>
                  <a:cubicBezTo>
                    <a:pt x="5997" y="1284"/>
                    <a:pt x="6052" y="1252"/>
                    <a:pt x="6085" y="1203"/>
                  </a:cubicBezTo>
                  <a:cubicBezTo>
                    <a:pt x="6132" y="1131"/>
                    <a:pt x="6097" y="1024"/>
                    <a:pt x="6025" y="977"/>
                  </a:cubicBezTo>
                  <a:cubicBezTo>
                    <a:pt x="4906" y="322"/>
                    <a:pt x="4013" y="0"/>
                    <a:pt x="32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9853;p57">
              <a:extLst>
                <a:ext uri="{FF2B5EF4-FFF2-40B4-BE49-F238E27FC236}">
                  <a16:creationId xmlns:a16="http://schemas.microsoft.com/office/drawing/2014/main" id="{7A2AA457-CBE5-4244-8EFC-148E85971C78}"/>
                </a:ext>
              </a:extLst>
            </p:cNvPr>
            <p:cNvSpPr/>
            <p:nvPr/>
          </p:nvSpPr>
          <p:spPr>
            <a:xfrm>
              <a:off x="7989683" y="2378183"/>
              <a:ext cx="332761" cy="206090"/>
            </a:xfrm>
            <a:custGeom>
              <a:avLst/>
              <a:gdLst/>
              <a:ahLst/>
              <a:cxnLst/>
              <a:rect l="l" t="t" r="r" b="b"/>
              <a:pathLst>
                <a:path w="10479" h="6490" extrusionOk="0">
                  <a:moveTo>
                    <a:pt x="5240" y="334"/>
                  </a:moveTo>
                  <a:cubicBezTo>
                    <a:pt x="6597" y="334"/>
                    <a:pt x="9276" y="2453"/>
                    <a:pt x="10086" y="3096"/>
                  </a:cubicBezTo>
                  <a:cubicBezTo>
                    <a:pt x="10121" y="3132"/>
                    <a:pt x="10157" y="3179"/>
                    <a:pt x="10157" y="3239"/>
                  </a:cubicBezTo>
                  <a:cubicBezTo>
                    <a:pt x="10157" y="3298"/>
                    <a:pt x="10121" y="3346"/>
                    <a:pt x="10086" y="3394"/>
                  </a:cubicBezTo>
                  <a:cubicBezTo>
                    <a:pt x="9288" y="4025"/>
                    <a:pt x="6597" y="6144"/>
                    <a:pt x="5240" y="6144"/>
                  </a:cubicBezTo>
                  <a:cubicBezTo>
                    <a:pt x="3894" y="6144"/>
                    <a:pt x="1215" y="4025"/>
                    <a:pt x="406" y="3394"/>
                  </a:cubicBezTo>
                  <a:cubicBezTo>
                    <a:pt x="358" y="3346"/>
                    <a:pt x="334" y="3298"/>
                    <a:pt x="334" y="3239"/>
                  </a:cubicBezTo>
                  <a:cubicBezTo>
                    <a:pt x="334" y="3179"/>
                    <a:pt x="358" y="3120"/>
                    <a:pt x="406" y="3096"/>
                  </a:cubicBezTo>
                  <a:cubicBezTo>
                    <a:pt x="1192" y="2453"/>
                    <a:pt x="3894" y="334"/>
                    <a:pt x="5240" y="334"/>
                  </a:cubicBezTo>
                  <a:close/>
                  <a:moveTo>
                    <a:pt x="5240" y="0"/>
                  </a:moveTo>
                  <a:cubicBezTo>
                    <a:pt x="3811" y="0"/>
                    <a:pt x="1239" y="1977"/>
                    <a:pt x="191" y="2822"/>
                  </a:cubicBezTo>
                  <a:cubicBezTo>
                    <a:pt x="84" y="2929"/>
                    <a:pt x="1" y="3072"/>
                    <a:pt x="1" y="3239"/>
                  </a:cubicBezTo>
                  <a:cubicBezTo>
                    <a:pt x="1" y="3406"/>
                    <a:pt x="84" y="3548"/>
                    <a:pt x="191" y="3656"/>
                  </a:cubicBezTo>
                  <a:cubicBezTo>
                    <a:pt x="1239" y="4501"/>
                    <a:pt x="3811" y="6489"/>
                    <a:pt x="5240" y="6489"/>
                  </a:cubicBezTo>
                  <a:cubicBezTo>
                    <a:pt x="6657" y="6489"/>
                    <a:pt x="9252" y="4501"/>
                    <a:pt x="10288" y="3656"/>
                  </a:cubicBezTo>
                  <a:cubicBezTo>
                    <a:pt x="10407" y="3548"/>
                    <a:pt x="10478" y="3406"/>
                    <a:pt x="10478" y="3239"/>
                  </a:cubicBezTo>
                  <a:cubicBezTo>
                    <a:pt x="10478" y="3072"/>
                    <a:pt x="10407" y="2929"/>
                    <a:pt x="10288" y="2822"/>
                  </a:cubicBezTo>
                  <a:cubicBezTo>
                    <a:pt x="9252" y="1977"/>
                    <a:pt x="6668" y="0"/>
                    <a:pt x="52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9854;p57">
              <a:extLst>
                <a:ext uri="{FF2B5EF4-FFF2-40B4-BE49-F238E27FC236}">
                  <a16:creationId xmlns:a16="http://schemas.microsoft.com/office/drawing/2014/main" id="{60663421-6893-45E5-8AC0-99A07C871F63}"/>
                </a:ext>
              </a:extLst>
            </p:cNvPr>
            <p:cNvSpPr/>
            <p:nvPr/>
          </p:nvSpPr>
          <p:spPr>
            <a:xfrm>
              <a:off x="8081201" y="2405746"/>
              <a:ext cx="151598" cy="149884"/>
            </a:xfrm>
            <a:custGeom>
              <a:avLst/>
              <a:gdLst/>
              <a:ahLst/>
              <a:cxnLst/>
              <a:rect l="l" t="t" r="r" b="b"/>
              <a:pathLst>
                <a:path w="4774" h="4720" extrusionOk="0">
                  <a:moveTo>
                    <a:pt x="2351" y="1"/>
                  </a:moveTo>
                  <a:cubicBezTo>
                    <a:pt x="2329" y="1"/>
                    <a:pt x="2308" y="1"/>
                    <a:pt x="2286" y="2"/>
                  </a:cubicBezTo>
                  <a:cubicBezTo>
                    <a:pt x="1048" y="49"/>
                    <a:pt x="36" y="1049"/>
                    <a:pt x="12" y="2288"/>
                  </a:cubicBezTo>
                  <a:cubicBezTo>
                    <a:pt x="0" y="2907"/>
                    <a:pt x="203" y="3478"/>
                    <a:pt x="572" y="3907"/>
                  </a:cubicBezTo>
                  <a:cubicBezTo>
                    <a:pt x="602" y="3943"/>
                    <a:pt x="646" y="3960"/>
                    <a:pt x="691" y="3960"/>
                  </a:cubicBezTo>
                  <a:cubicBezTo>
                    <a:pt x="735" y="3960"/>
                    <a:pt x="780" y="3943"/>
                    <a:pt x="810" y="3907"/>
                  </a:cubicBezTo>
                  <a:cubicBezTo>
                    <a:pt x="869" y="3847"/>
                    <a:pt x="869" y="3740"/>
                    <a:pt x="810" y="3681"/>
                  </a:cubicBezTo>
                  <a:cubicBezTo>
                    <a:pt x="488" y="3312"/>
                    <a:pt x="310" y="2800"/>
                    <a:pt x="322" y="2264"/>
                  </a:cubicBezTo>
                  <a:cubicBezTo>
                    <a:pt x="369" y="1228"/>
                    <a:pt x="1215" y="383"/>
                    <a:pt x="2262" y="335"/>
                  </a:cubicBezTo>
                  <a:cubicBezTo>
                    <a:pt x="2297" y="333"/>
                    <a:pt x="2332" y="332"/>
                    <a:pt x="2366" y="332"/>
                  </a:cubicBezTo>
                  <a:cubicBezTo>
                    <a:pt x="3487" y="332"/>
                    <a:pt x="4416" y="1263"/>
                    <a:pt x="4382" y="2407"/>
                  </a:cubicBezTo>
                  <a:cubicBezTo>
                    <a:pt x="4370" y="3478"/>
                    <a:pt x="3489" y="4347"/>
                    <a:pt x="2417" y="4395"/>
                  </a:cubicBezTo>
                  <a:cubicBezTo>
                    <a:pt x="2394" y="4396"/>
                    <a:pt x="2371" y="4396"/>
                    <a:pt x="2348" y="4396"/>
                  </a:cubicBezTo>
                  <a:cubicBezTo>
                    <a:pt x="2003" y="4396"/>
                    <a:pt x="1671" y="4313"/>
                    <a:pt x="1381" y="4157"/>
                  </a:cubicBezTo>
                  <a:cubicBezTo>
                    <a:pt x="1355" y="4141"/>
                    <a:pt x="1323" y="4132"/>
                    <a:pt x="1290" y="4132"/>
                  </a:cubicBezTo>
                  <a:cubicBezTo>
                    <a:pt x="1248" y="4132"/>
                    <a:pt x="1206" y="4147"/>
                    <a:pt x="1179" y="4181"/>
                  </a:cubicBezTo>
                  <a:cubicBezTo>
                    <a:pt x="1108" y="4264"/>
                    <a:pt x="1119" y="4395"/>
                    <a:pt x="1227" y="4443"/>
                  </a:cubicBezTo>
                  <a:cubicBezTo>
                    <a:pt x="1540" y="4615"/>
                    <a:pt x="1902" y="4720"/>
                    <a:pt x="2287" y="4720"/>
                  </a:cubicBezTo>
                  <a:cubicBezTo>
                    <a:pt x="2326" y="4720"/>
                    <a:pt x="2366" y="4719"/>
                    <a:pt x="2405" y="4716"/>
                  </a:cubicBezTo>
                  <a:cubicBezTo>
                    <a:pt x="3655" y="4693"/>
                    <a:pt x="4679" y="3681"/>
                    <a:pt x="4715" y="2442"/>
                  </a:cubicBezTo>
                  <a:cubicBezTo>
                    <a:pt x="4774" y="1095"/>
                    <a:pt x="3690" y="1"/>
                    <a:pt x="23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9855;p57">
              <a:extLst>
                <a:ext uri="{FF2B5EF4-FFF2-40B4-BE49-F238E27FC236}">
                  <a16:creationId xmlns:a16="http://schemas.microsoft.com/office/drawing/2014/main" id="{6C937F78-9911-42C7-BEF4-747D0B318F50}"/>
                </a:ext>
              </a:extLst>
            </p:cNvPr>
            <p:cNvSpPr/>
            <p:nvPr/>
          </p:nvSpPr>
          <p:spPr>
            <a:xfrm>
              <a:off x="8115973" y="2440550"/>
              <a:ext cx="80562" cy="80213"/>
            </a:xfrm>
            <a:custGeom>
              <a:avLst/>
              <a:gdLst/>
              <a:ahLst/>
              <a:cxnLst/>
              <a:rect l="l" t="t" r="r" b="b"/>
              <a:pathLst>
                <a:path w="2537" h="2526" extrusionOk="0">
                  <a:moveTo>
                    <a:pt x="1263" y="1"/>
                  </a:moveTo>
                  <a:cubicBezTo>
                    <a:pt x="572" y="1"/>
                    <a:pt x="1" y="561"/>
                    <a:pt x="1" y="1263"/>
                  </a:cubicBezTo>
                  <a:cubicBezTo>
                    <a:pt x="1" y="1965"/>
                    <a:pt x="572" y="2525"/>
                    <a:pt x="1263" y="2525"/>
                  </a:cubicBezTo>
                  <a:cubicBezTo>
                    <a:pt x="1965" y="2525"/>
                    <a:pt x="2537" y="1965"/>
                    <a:pt x="2537" y="1263"/>
                  </a:cubicBezTo>
                  <a:cubicBezTo>
                    <a:pt x="2537" y="1168"/>
                    <a:pt x="2453" y="1096"/>
                    <a:pt x="2370" y="1096"/>
                  </a:cubicBezTo>
                  <a:cubicBezTo>
                    <a:pt x="2275" y="1096"/>
                    <a:pt x="2203" y="1168"/>
                    <a:pt x="2203" y="1263"/>
                  </a:cubicBezTo>
                  <a:cubicBezTo>
                    <a:pt x="2203" y="1787"/>
                    <a:pt x="1787" y="2204"/>
                    <a:pt x="1263" y="2204"/>
                  </a:cubicBezTo>
                  <a:cubicBezTo>
                    <a:pt x="751" y="2204"/>
                    <a:pt x="334" y="1787"/>
                    <a:pt x="334" y="1263"/>
                  </a:cubicBezTo>
                  <a:cubicBezTo>
                    <a:pt x="334" y="739"/>
                    <a:pt x="751" y="322"/>
                    <a:pt x="1263" y="322"/>
                  </a:cubicBezTo>
                  <a:cubicBezTo>
                    <a:pt x="1358" y="322"/>
                    <a:pt x="1429" y="251"/>
                    <a:pt x="1429" y="156"/>
                  </a:cubicBezTo>
                  <a:cubicBezTo>
                    <a:pt x="1429" y="72"/>
                    <a:pt x="1358" y="1"/>
                    <a:pt x="126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9856;p57">
              <a:extLst>
                <a:ext uri="{FF2B5EF4-FFF2-40B4-BE49-F238E27FC236}">
                  <a16:creationId xmlns:a16="http://schemas.microsoft.com/office/drawing/2014/main" id="{D9641AA0-9D9B-4DC6-A6FB-84F876FD2E14}"/>
                </a:ext>
              </a:extLst>
            </p:cNvPr>
            <p:cNvSpPr/>
            <p:nvPr/>
          </p:nvSpPr>
          <p:spPr>
            <a:xfrm>
              <a:off x="8164749" y="2447377"/>
              <a:ext cx="24610" cy="24610"/>
            </a:xfrm>
            <a:custGeom>
              <a:avLst/>
              <a:gdLst/>
              <a:ahLst/>
              <a:cxnLst/>
              <a:rect l="l" t="t" r="r" b="b"/>
              <a:pathLst>
                <a:path w="775" h="775" extrusionOk="0">
                  <a:moveTo>
                    <a:pt x="382" y="0"/>
                  </a:moveTo>
                  <a:cubicBezTo>
                    <a:pt x="179" y="0"/>
                    <a:pt x="1" y="179"/>
                    <a:pt x="1" y="393"/>
                  </a:cubicBezTo>
                  <a:cubicBezTo>
                    <a:pt x="1" y="596"/>
                    <a:pt x="179" y="774"/>
                    <a:pt x="382" y="774"/>
                  </a:cubicBezTo>
                  <a:cubicBezTo>
                    <a:pt x="596" y="774"/>
                    <a:pt x="774" y="596"/>
                    <a:pt x="774" y="393"/>
                  </a:cubicBezTo>
                  <a:cubicBezTo>
                    <a:pt x="774" y="179"/>
                    <a:pt x="608" y="0"/>
                    <a:pt x="3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10772;p59">
            <a:extLst>
              <a:ext uri="{FF2B5EF4-FFF2-40B4-BE49-F238E27FC236}">
                <a16:creationId xmlns:a16="http://schemas.microsoft.com/office/drawing/2014/main" id="{8EB66097-5423-4F35-8264-D4D418DA0EE1}"/>
              </a:ext>
            </a:extLst>
          </p:cNvPr>
          <p:cNvGrpSpPr/>
          <p:nvPr/>
        </p:nvGrpSpPr>
        <p:grpSpPr>
          <a:xfrm>
            <a:off x="1150770" y="3705669"/>
            <a:ext cx="332757" cy="281833"/>
            <a:chOff x="6671087" y="2009304"/>
            <a:chExt cx="332757" cy="281833"/>
          </a:xfrm>
          <a:solidFill>
            <a:schemeClr val="accent4"/>
          </a:solidFill>
        </p:grpSpPr>
        <p:sp>
          <p:nvSpPr>
            <p:cNvPr id="416" name="Google Shape;10773;p59">
              <a:extLst>
                <a:ext uri="{FF2B5EF4-FFF2-40B4-BE49-F238E27FC236}">
                  <a16:creationId xmlns:a16="http://schemas.microsoft.com/office/drawing/2014/main" id="{7E8AB3AF-D52E-4102-B614-32D39596DF4A}"/>
                </a:ext>
              </a:extLst>
            </p:cNvPr>
            <p:cNvSpPr/>
            <p:nvPr/>
          </p:nvSpPr>
          <p:spPr>
            <a:xfrm>
              <a:off x="6671087" y="2023658"/>
              <a:ext cx="331993" cy="267478"/>
            </a:xfrm>
            <a:custGeom>
              <a:avLst/>
              <a:gdLst/>
              <a:ahLst/>
              <a:cxnLst/>
              <a:rect l="l" t="t" r="r" b="b"/>
              <a:pathLst>
                <a:path w="10431" h="8404" extrusionOk="0">
                  <a:moveTo>
                    <a:pt x="6359" y="2272"/>
                  </a:moveTo>
                  <a:lnTo>
                    <a:pt x="7192" y="2546"/>
                  </a:lnTo>
                  <a:cubicBezTo>
                    <a:pt x="7203" y="2553"/>
                    <a:pt x="7215" y="2556"/>
                    <a:pt x="7228" y="2556"/>
                  </a:cubicBezTo>
                  <a:cubicBezTo>
                    <a:pt x="7261" y="2556"/>
                    <a:pt x="7298" y="2539"/>
                    <a:pt x="7323" y="2522"/>
                  </a:cubicBezTo>
                  <a:lnTo>
                    <a:pt x="7585" y="2332"/>
                  </a:lnTo>
                  <a:lnTo>
                    <a:pt x="9419" y="4725"/>
                  </a:lnTo>
                  <a:lnTo>
                    <a:pt x="9109" y="4951"/>
                  </a:lnTo>
                  <a:cubicBezTo>
                    <a:pt x="9097" y="4927"/>
                    <a:pt x="9061" y="4915"/>
                    <a:pt x="9050" y="4903"/>
                  </a:cubicBezTo>
                  <a:lnTo>
                    <a:pt x="5882" y="3177"/>
                  </a:lnTo>
                  <a:lnTo>
                    <a:pt x="6002" y="2987"/>
                  </a:lnTo>
                  <a:cubicBezTo>
                    <a:pt x="6049" y="2903"/>
                    <a:pt x="6025" y="2820"/>
                    <a:pt x="5954" y="2772"/>
                  </a:cubicBezTo>
                  <a:cubicBezTo>
                    <a:pt x="5929" y="2755"/>
                    <a:pt x="5900" y="2747"/>
                    <a:pt x="5873" y="2747"/>
                  </a:cubicBezTo>
                  <a:cubicBezTo>
                    <a:pt x="5822" y="2747"/>
                    <a:pt x="5775" y="2774"/>
                    <a:pt x="5752" y="2820"/>
                  </a:cubicBezTo>
                  <a:lnTo>
                    <a:pt x="5418" y="3356"/>
                  </a:lnTo>
                  <a:cubicBezTo>
                    <a:pt x="5406" y="3379"/>
                    <a:pt x="5382" y="3415"/>
                    <a:pt x="5382" y="3427"/>
                  </a:cubicBezTo>
                  <a:lnTo>
                    <a:pt x="5382" y="4725"/>
                  </a:lnTo>
                  <a:cubicBezTo>
                    <a:pt x="5382" y="4987"/>
                    <a:pt x="5168" y="5213"/>
                    <a:pt x="4894" y="5213"/>
                  </a:cubicBezTo>
                  <a:cubicBezTo>
                    <a:pt x="4632" y="5213"/>
                    <a:pt x="4406" y="4987"/>
                    <a:pt x="4406" y="4725"/>
                  </a:cubicBezTo>
                  <a:lnTo>
                    <a:pt x="4406" y="3439"/>
                  </a:lnTo>
                  <a:lnTo>
                    <a:pt x="4704" y="2272"/>
                  </a:lnTo>
                  <a:close/>
                  <a:moveTo>
                    <a:pt x="2692" y="1796"/>
                  </a:moveTo>
                  <a:lnTo>
                    <a:pt x="2930" y="1927"/>
                  </a:lnTo>
                  <a:lnTo>
                    <a:pt x="929" y="5392"/>
                  </a:lnTo>
                  <a:lnTo>
                    <a:pt x="691" y="5261"/>
                  </a:lnTo>
                  <a:lnTo>
                    <a:pt x="2692" y="1796"/>
                  </a:lnTo>
                  <a:close/>
                  <a:moveTo>
                    <a:pt x="3215" y="4844"/>
                  </a:moveTo>
                  <a:cubicBezTo>
                    <a:pt x="3323" y="4844"/>
                    <a:pt x="3406" y="4892"/>
                    <a:pt x="3489" y="4975"/>
                  </a:cubicBezTo>
                  <a:cubicBezTo>
                    <a:pt x="3608" y="5130"/>
                    <a:pt x="3561" y="5344"/>
                    <a:pt x="3406" y="5451"/>
                  </a:cubicBezTo>
                  <a:lnTo>
                    <a:pt x="2323" y="6213"/>
                  </a:lnTo>
                  <a:cubicBezTo>
                    <a:pt x="2266" y="6255"/>
                    <a:pt x="2199" y="6275"/>
                    <a:pt x="2131" y="6275"/>
                  </a:cubicBezTo>
                  <a:cubicBezTo>
                    <a:pt x="2027" y="6275"/>
                    <a:pt x="1923" y="6228"/>
                    <a:pt x="1858" y="6142"/>
                  </a:cubicBezTo>
                  <a:cubicBezTo>
                    <a:pt x="1763" y="5987"/>
                    <a:pt x="1787" y="5785"/>
                    <a:pt x="1942" y="5677"/>
                  </a:cubicBezTo>
                  <a:lnTo>
                    <a:pt x="3025" y="4903"/>
                  </a:lnTo>
                  <a:cubicBezTo>
                    <a:pt x="3085" y="4856"/>
                    <a:pt x="3156" y="4844"/>
                    <a:pt x="3215" y="4844"/>
                  </a:cubicBezTo>
                  <a:close/>
                  <a:moveTo>
                    <a:pt x="3811" y="5606"/>
                  </a:moveTo>
                  <a:cubicBezTo>
                    <a:pt x="3918" y="5606"/>
                    <a:pt x="4001" y="5665"/>
                    <a:pt x="4061" y="5737"/>
                  </a:cubicBezTo>
                  <a:cubicBezTo>
                    <a:pt x="4180" y="5880"/>
                    <a:pt x="4144" y="6106"/>
                    <a:pt x="3989" y="6213"/>
                  </a:cubicBezTo>
                  <a:lnTo>
                    <a:pt x="3156" y="6820"/>
                  </a:lnTo>
                  <a:cubicBezTo>
                    <a:pt x="3100" y="6863"/>
                    <a:pt x="3032" y="6883"/>
                    <a:pt x="2964" y="6883"/>
                  </a:cubicBezTo>
                  <a:cubicBezTo>
                    <a:pt x="2861" y="6883"/>
                    <a:pt x="2756" y="6835"/>
                    <a:pt x="2692" y="6749"/>
                  </a:cubicBezTo>
                  <a:cubicBezTo>
                    <a:pt x="2573" y="6594"/>
                    <a:pt x="2620" y="6380"/>
                    <a:pt x="2775" y="6273"/>
                  </a:cubicBezTo>
                  <a:lnTo>
                    <a:pt x="3573" y="5689"/>
                  </a:lnTo>
                  <a:cubicBezTo>
                    <a:pt x="3608" y="5677"/>
                    <a:pt x="3632" y="5642"/>
                    <a:pt x="3668" y="5630"/>
                  </a:cubicBezTo>
                  <a:cubicBezTo>
                    <a:pt x="3704" y="5618"/>
                    <a:pt x="3763" y="5606"/>
                    <a:pt x="3811" y="5606"/>
                  </a:cubicBezTo>
                  <a:close/>
                  <a:moveTo>
                    <a:pt x="4415" y="6386"/>
                  </a:moveTo>
                  <a:cubicBezTo>
                    <a:pt x="4516" y="6386"/>
                    <a:pt x="4617" y="6431"/>
                    <a:pt x="4680" y="6523"/>
                  </a:cubicBezTo>
                  <a:cubicBezTo>
                    <a:pt x="4799" y="6666"/>
                    <a:pt x="4751" y="6892"/>
                    <a:pt x="4597" y="6999"/>
                  </a:cubicBezTo>
                  <a:lnTo>
                    <a:pt x="4001" y="7416"/>
                  </a:lnTo>
                  <a:cubicBezTo>
                    <a:pt x="3946" y="7462"/>
                    <a:pt x="3883" y="7479"/>
                    <a:pt x="3814" y="7479"/>
                  </a:cubicBezTo>
                  <a:cubicBezTo>
                    <a:pt x="3793" y="7479"/>
                    <a:pt x="3773" y="7478"/>
                    <a:pt x="3751" y="7475"/>
                  </a:cubicBezTo>
                  <a:cubicBezTo>
                    <a:pt x="3668" y="7463"/>
                    <a:pt x="3585" y="7416"/>
                    <a:pt x="3525" y="7344"/>
                  </a:cubicBezTo>
                  <a:cubicBezTo>
                    <a:pt x="3430" y="7189"/>
                    <a:pt x="3454" y="6987"/>
                    <a:pt x="3608" y="6880"/>
                  </a:cubicBezTo>
                  <a:lnTo>
                    <a:pt x="4180" y="6463"/>
                  </a:lnTo>
                  <a:lnTo>
                    <a:pt x="4216" y="6451"/>
                  </a:lnTo>
                  <a:cubicBezTo>
                    <a:pt x="4274" y="6407"/>
                    <a:pt x="4344" y="6386"/>
                    <a:pt x="4415" y="6386"/>
                  </a:cubicBezTo>
                  <a:close/>
                  <a:moveTo>
                    <a:pt x="2894" y="2594"/>
                  </a:moveTo>
                  <a:lnTo>
                    <a:pt x="3168" y="2760"/>
                  </a:lnTo>
                  <a:cubicBezTo>
                    <a:pt x="3193" y="2769"/>
                    <a:pt x="3212" y="2777"/>
                    <a:pt x="3234" y="2777"/>
                  </a:cubicBezTo>
                  <a:cubicBezTo>
                    <a:pt x="3243" y="2777"/>
                    <a:pt x="3253" y="2776"/>
                    <a:pt x="3263" y="2772"/>
                  </a:cubicBezTo>
                  <a:lnTo>
                    <a:pt x="3977" y="2677"/>
                  </a:lnTo>
                  <a:lnTo>
                    <a:pt x="4239" y="2784"/>
                  </a:lnTo>
                  <a:lnTo>
                    <a:pt x="4097" y="3379"/>
                  </a:lnTo>
                  <a:lnTo>
                    <a:pt x="4097" y="3415"/>
                  </a:lnTo>
                  <a:lnTo>
                    <a:pt x="4097" y="4701"/>
                  </a:lnTo>
                  <a:cubicBezTo>
                    <a:pt x="4097" y="5154"/>
                    <a:pt x="4454" y="5511"/>
                    <a:pt x="4894" y="5511"/>
                  </a:cubicBezTo>
                  <a:cubicBezTo>
                    <a:pt x="5347" y="5511"/>
                    <a:pt x="5704" y="5154"/>
                    <a:pt x="5704" y="4701"/>
                  </a:cubicBezTo>
                  <a:lnTo>
                    <a:pt x="5704" y="3439"/>
                  </a:lnTo>
                  <a:lnTo>
                    <a:pt x="5728" y="3391"/>
                  </a:lnTo>
                  <a:lnTo>
                    <a:pt x="8919" y="5118"/>
                  </a:lnTo>
                  <a:cubicBezTo>
                    <a:pt x="9061" y="5261"/>
                    <a:pt x="9121" y="5463"/>
                    <a:pt x="9038" y="5630"/>
                  </a:cubicBezTo>
                  <a:cubicBezTo>
                    <a:pt x="8973" y="5742"/>
                    <a:pt x="8860" y="5806"/>
                    <a:pt x="8742" y="5806"/>
                  </a:cubicBezTo>
                  <a:cubicBezTo>
                    <a:pt x="8685" y="5806"/>
                    <a:pt x="8627" y="5792"/>
                    <a:pt x="8573" y="5761"/>
                  </a:cubicBezTo>
                  <a:lnTo>
                    <a:pt x="6799" y="4796"/>
                  </a:lnTo>
                  <a:cubicBezTo>
                    <a:pt x="6777" y="4781"/>
                    <a:pt x="6753" y="4775"/>
                    <a:pt x="6730" y="4775"/>
                  </a:cubicBezTo>
                  <a:cubicBezTo>
                    <a:pt x="6679" y="4775"/>
                    <a:pt x="6630" y="4807"/>
                    <a:pt x="6597" y="4856"/>
                  </a:cubicBezTo>
                  <a:cubicBezTo>
                    <a:pt x="6549" y="4927"/>
                    <a:pt x="6585" y="5023"/>
                    <a:pt x="6656" y="5058"/>
                  </a:cubicBezTo>
                  <a:lnTo>
                    <a:pt x="8133" y="5868"/>
                  </a:lnTo>
                  <a:cubicBezTo>
                    <a:pt x="8288" y="5951"/>
                    <a:pt x="8347" y="6166"/>
                    <a:pt x="8264" y="6332"/>
                  </a:cubicBezTo>
                  <a:cubicBezTo>
                    <a:pt x="8198" y="6439"/>
                    <a:pt x="8080" y="6501"/>
                    <a:pt x="7959" y="6501"/>
                  </a:cubicBezTo>
                  <a:cubicBezTo>
                    <a:pt x="7905" y="6501"/>
                    <a:pt x="7851" y="6489"/>
                    <a:pt x="7799" y="6463"/>
                  </a:cubicBezTo>
                  <a:lnTo>
                    <a:pt x="6299" y="5642"/>
                  </a:lnTo>
                  <a:cubicBezTo>
                    <a:pt x="6277" y="5627"/>
                    <a:pt x="6252" y="5620"/>
                    <a:pt x="6227" y="5620"/>
                  </a:cubicBezTo>
                  <a:cubicBezTo>
                    <a:pt x="6173" y="5620"/>
                    <a:pt x="6118" y="5652"/>
                    <a:pt x="6085" y="5701"/>
                  </a:cubicBezTo>
                  <a:cubicBezTo>
                    <a:pt x="6049" y="5773"/>
                    <a:pt x="6073" y="5868"/>
                    <a:pt x="6144" y="5916"/>
                  </a:cubicBezTo>
                  <a:lnTo>
                    <a:pt x="7371" y="6570"/>
                  </a:lnTo>
                  <a:cubicBezTo>
                    <a:pt x="7537" y="6654"/>
                    <a:pt x="7597" y="6868"/>
                    <a:pt x="7502" y="7023"/>
                  </a:cubicBezTo>
                  <a:cubicBezTo>
                    <a:pt x="7444" y="7139"/>
                    <a:pt x="7322" y="7203"/>
                    <a:pt x="7197" y="7203"/>
                  </a:cubicBezTo>
                  <a:cubicBezTo>
                    <a:pt x="7143" y="7203"/>
                    <a:pt x="7088" y="7191"/>
                    <a:pt x="7037" y="7166"/>
                  </a:cubicBezTo>
                  <a:lnTo>
                    <a:pt x="5775" y="6463"/>
                  </a:lnTo>
                  <a:cubicBezTo>
                    <a:pt x="5753" y="6448"/>
                    <a:pt x="5728" y="6442"/>
                    <a:pt x="5704" y="6442"/>
                  </a:cubicBezTo>
                  <a:cubicBezTo>
                    <a:pt x="5650" y="6442"/>
                    <a:pt x="5597" y="6474"/>
                    <a:pt x="5573" y="6523"/>
                  </a:cubicBezTo>
                  <a:cubicBezTo>
                    <a:pt x="5525" y="6594"/>
                    <a:pt x="5549" y="6689"/>
                    <a:pt x="5632" y="6725"/>
                  </a:cubicBezTo>
                  <a:lnTo>
                    <a:pt x="6609" y="7261"/>
                  </a:lnTo>
                  <a:cubicBezTo>
                    <a:pt x="6775" y="7356"/>
                    <a:pt x="6835" y="7559"/>
                    <a:pt x="6740" y="7725"/>
                  </a:cubicBezTo>
                  <a:cubicBezTo>
                    <a:pt x="6683" y="7838"/>
                    <a:pt x="6567" y="7902"/>
                    <a:pt x="6450" y="7902"/>
                  </a:cubicBezTo>
                  <a:cubicBezTo>
                    <a:pt x="6394" y="7902"/>
                    <a:pt x="6337" y="7887"/>
                    <a:pt x="6287" y="7856"/>
                  </a:cubicBezTo>
                  <a:lnTo>
                    <a:pt x="5597" y="7487"/>
                  </a:lnTo>
                  <a:cubicBezTo>
                    <a:pt x="5597" y="7344"/>
                    <a:pt x="5549" y="7201"/>
                    <a:pt x="5466" y="7082"/>
                  </a:cubicBezTo>
                  <a:cubicBezTo>
                    <a:pt x="5347" y="6939"/>
                    <a:pt x="5168" y="6844"/>
                    <a:pt x="4990" y="6832"/>
                  </a:cubicBezTo>
                  <a:cubicBezTo>
                    <a:pt x="4990" y="6820"/>
                    <a:pt x="4990" y="6808"/>
                    <a:pt x="5001" y="6785"/>
                  </a:cubicBezTo>
                  <a:cubicBezTo>
                    <a:pt x="5037" y="6606"/>
                    <a:pt x="4990" y="6451"/>
                    <a:pt x="4882" y="6308"/>
                  </a:cubicBezTo>
                  <a:cubicBezTo>
                    <a:pt x="4763" y="6166"/>
                    <a:pt x="4585" y="6070"/>
                    <a:pt x="4406" y="6058"/>
                  </a:cubicBezTo>
                  <a:cubicBezTo>
                    <a:pt x="4406" y="6046"/>
                    <a:pt x="4406" y="6035"/>
                    <a:pt x="4418" y="6011"/>
                  </a:cubicBezTo>
                  <a:cubicBezTo>
                    <a:pt x="4454" y="5832"/>
                    <a:pt x="4406" y="5677"/>
                    <a:pt x="4299" y="5535"/>
                  </a:cubicBezTo>
                  <a:cubicBezTo>
                    <a:pt x="4180" y="5392"/>
                    <a:pt x="4001" y="5296"/>
                    <a:pt x="3823" y="5284"/>
                  </a:cubicBezTo>
                  <a:cubicBezTo>
                    <a:pt x="3823" y="5273"/>
                    <a:pt x="3823" y="5261"/>
                    <a:pt x="3847" y="5237"/>
                  </a:cubicBezTo>
                  <a:cubicBezTo>
                    <a:pt x="3870" y="5058"/>
                    <a:pt x="3823" y="4903"/>
                    <a:pt x="3727" y="4761"/>
                  </a:cubicBezTo>
                  <a:cubicBezTo>
                    <a:pt x="3600" y="4597"/>
                    <a:pt x="3413" y="4515"/>
                    <a:pt x="3222" y="4515"/>
                  </a:cubicBezTo>
                  <a:cubicBezTo>
                    <a:pt x="3093" y="4515"/>
                    <a:pt x="2962" y="4553"/>
                    <a:pt x="2846" y="4630"/>
                  </a:cubicBezTo>
                  <a:lnTo>
                    <a:pt x="1775" y="5404"/>
                  </a:lnTo>
                  <a:lnTo>
                    <a:pt x="1382" y="5201"/>
                  </a:lnTo>
                  <a:lnTo>
                    <a:pt x="2894" y="2594"/>
                  </a:lnTo>
                  <a:close/>
                  <a:moveTo>
                    <a:pt x="5009" y="7159"/>
                  </a:moveTo>
                  <a:cubicBezTo>
                    <a:pt x="5109" y="7159"/>
                    <a:pt x="5207" y="7205"/>
                    <a:pt x="5263" y="7297"/>
                  </a:cubicBezTo>
                  <a:cubicBezTo>
                    <a:pt x="5311" y="7356"/>
                    <a:pt x="5347" y="7451"/>
                    <a:pt x="5335" y="7535"/>
                  </a:cubicBezTo>
                  <a:cubicBezTo>
                    <a:pt x="5311" y="7630"/>
                    <a:pt x="5263" y="7701"/>
                    <a:pt x="5192" y="7761"/>
                  </a:cubicBezTo>
                  <a:lnTo>
                    <a:pt x="4835" y="8011"/>
                  </a:lnTo>
                  <a:cubicBezTo>
                    <a:pt x="4778" y="8053"/>
                    <a:pt x="4711" y="8073"/>
                    <a:pt x="4643" y="8073"/>
                  </a:cubicBezTo>
                  <a:cubicBezTo>
                    <a:pt x="4539" y="8073"/>
                    <a:pt x="4435" y="8026"/>
                    <a:pt x="4370" y="7940"/>
                  </a:cubicBezTo>
                  <a:cubicBezTo>
                    <a:pt x="4275" y="7785"/>
                    <a:pt x="4299" y="7582"/>
                    <a:pt x="4454" y="7475"/>
                  </a:cubicBezTo>
                  <a:lnTo>
                    <a:pt x="4775" y="7237"/>
                  </a:lnTo>
                  <a:lnTo>
                    <a:pt x="4811" y="7225"/>
                  </a:lnTo>
                  <a:cubicBezTo>
                    <a:pt x="4869" y="7181"/>
                    <a:pt x="4940" y="7159"/>
                    <a:pt x="5009" y="7159"/>
                  </a:cubicBezTo>
                  <a:close/>
                  <a:moveTo>
                    <a:pt x="182" y="0"/>
                  </a:moveTo>
                  <a:cubicBezTo>
                    <a:pt x="131" y="0"/>
                    <a:pt x="81" y="32"/>
                    <a:pt x="48" y="81"/>
                  </a:cubicBezTo>
                  <a:cubicBezTo>
                    <a:pt x="1" y="153"/>
                    <a:pt x="25" y="248"/>
                    <a:pt x="108" y="284"/>
                  </a:cubicBezTo>
                  <a:lnTo>
                    <a:pt x="2430" y="1629"/>
                  </a:lnTo>
                  <a:lnTo>
                    <a:pt x="418" y="5094"/>
                  </a:lnTo>
                  <a:lnTo>
                    <a:pt x="251" y="5011"/>
                  </a:lnTo>
                  <a:cubicBezTo>
                    <a:pt x="226" y="4994"/>
                    <a:pt x="200" y="4986"/>
                    <a:pt x="175" y="4986"/>
                  </a:cubicBezTo>
                  <a:cubicBezTo>
                    <a:pt x="126" y="4986"/>
                    <a:pt x="80" y="5015"/>
                    <a:pt x="48" y="5070"/>
                  </a:cubicBezTo>
                  <a:cubicBezTo>
                    <a:pt x="1" y="5142"/>
                    <a:pt x="25" y="5225"/>
                    <a:pt x="108" y="5273"/>
                  </a:cubicBezTo>
                  <a:lnTo>
                    <a:pt x="906" y="5737"/>
                  </a:lnTo>
                  <a:cubicBezTo>
                    <a:pt x="932" y="5752"/>
                    <a:pt x="958" y="5759"/>
                    <a:pt x="983" y="5759"/>
                  </a:cubicBezTo>
                  <a:cubicBezTo>
                    <a:pt x="1038" y="5759"/>
                    <a:pt x="1087" y="5726"/>
                    <a:pt x="1120" y="5677"/>
                  </a:cubicBezTo>
                  <a:lnTo>
                    <a:pt x="1239" y="5463"/>
                  </a:lnTo>
                  <a:lnTo>
                    <a:pt x="1561" y="5642"/>
                  </a:lnTo>
                  <a:cubicBezTo>
                    <a:pt x="1465" y="5856"/>
                    <a:pt x="1465" y="6106"/>
                    <a:pt x="1608" y="6320"/>
                  </a:cubicBezTo>
                  <a:cubicBezTo>
                    <a:pt x="1727" y="6499"/>
                    <a:pt x="1942" y="6582"/>
                    <a:pt x="2132" y="6582"/>
                  </a:cubicBezTo>
                  <a:cubicBezTo>
                    <a:pt x="2192" y="6582"/>
                    <a:pt x="2263" y="6570"/>
                    <a:pt x="2323" y="6558"/>
                  </a:cubicBezTo>
                  <a:cubicBezTo>
                    <a:pt x="2323" y="6689"/>
                    <a:pt x="2370" y="6820"/>
                    <a:pt x="2442" y="6928"/>
                  </a:cubicBezTo>
                  <a:cubicBezTo>
                    <a:pt x="2561" y="7094"/>
                    <a:pt x="2751" y="7178"/>
                    <a:pt x="2965" y="7178"/>
                  </a:cubicBezTo>
                  <a:cubicBezTo>
                    <a:pt x="3025" y="7178"/>
                    <a:pt x="3096" y="7166"/>
                    <a:pt x="3156" y="7154"/>
                  </a:cubicBezTo>
                  <a:cubicBezTo>
                    <a:pt x="3156" y="7285"/>
                    <a:pt x="3204" y="7404"/>
                    <a:pt x="3275" y="7523"/>
                  </a:cubicBezTo>
                  <a:cubicBezTo>
                    <a:pt x="3382" y="7654"/>
                    <a:pt x="3525" y="7749"/>
                    <a:pt x="3692" y="7773"/>
                  </a:cubicBezTo>
                  <a:cubicBezTo>
                    <a:pt x="3716" y="7773"/>
                    <a:pt x="3763" y="7785"/>
                    <a:pt x="3799" y="7785"/>
                  </a:cubicBezTo>
                  <a:cubicBezTo>
                    <a:pt x="3858" y="7785"/>
                    <a:pt x="3930" y="7773"/>
                    <a:pt x="3989" y="7761"/>
                  </a:cubicBezTo>
                  <a:cubicBezTo>
                    <a:pt x="3989" y="7892"/>
                    <a:pt x="4037" y="8011"/>
                    <a:pt x="4108" y="8130"/>
                  </a:cubicBezTo>
                  <a:cubicBezTo>
                    <a:pt x="4216" y="8261"/>
                    <a:pt x="4358" y="8356"/>
                    <a:pt x="4525" y="8380"/>
                  </a:cubicBezTo>
                  <a:cubicBezTo>
                    <a:pt x="4549" y="8380"/>
                    <a:pt x="4597" y="8404"/>
                    <a:pt x="4632" y="8404"/>
                  </a:cubicBezTo>
                  <a:cubicBezTo>
                    <a:pt x="4763" y="8404"/>
                    <a:pt x="4894" y="8356"/>
                    <a:pt x="5001" y="8285"/>
                  </a:cubicBezTo>
                  <a:lnTo>
                    <a:pt x="5359" y="8023"/>
                  </a:lnTo>
                  <a:cubicBezTo>
                    <a:pt x="5430" y="7963"/>
                    <a:pt x="5490" y="7904"/>
                    <a:pt x="5537" y="7820"/>
                  </a:cubicBezTo>
                  <a:lnTo>
                    <a:pt x="6156" y="8166"/>
                  </a:lnTo>
                  <a:cubicBezTo>
                    <a:pt x="6252" y="8201"/>
                    <a:pt x="6359" y="8237"/>
                    <a:pt x="6478" y="8237"/>
                  </a:cubicBezTo>
                  <a:cubicBezTo>
                    <a:pt x="6537" y="8237"/>
                    <a:pt x="6597" y="8225"/>
                    <a:pt x="6656" y="8201"/>
                  </a:cubicBezTo>
                  <a:cubicBezTo>
                    <a:pt x="6811" y="8166"/>
                    <a:pt x="6954" y="8047"/>
                    <a:pt x="7037" y="7892"/>
                  </a:cubicBezTo>
                  <a:cubicBezTo>
                    <a:pt x="7097" y="7773"/>
                    <a:pt x="7133" y="7642"/>
                    <a:pt x="7109" y="7523"/>
                  </a:cubicBezTo>
                  <a:cubicBezTo>
                    <a:pt x="7156" y="7523"/>
                    <a:pt x="7192" y="7535"/>
                    <a:pt x="7228" y="7535"/>
                  </a:cubicBezTo>
                  <a:cubicBezTo>
                    <a:pt x="7454" y="7535"/>
                    <a:pt x="7680" y="7416"/>
                    <a:pt x="7799" y="7213"/>
                  </a:cubicBezTo>
                  <a:cubicBezTo>
                    <a:pt x="7859" y="7094"/>
                    <a:pt x="7883" y="6951"/>
                    <a:pt x="7871" y="6832"/>
                  </a:cubicBezTo>
                  <a:cubicBezTo>
                    <a:pt x="7918" y="6832"/>
                    <a:pt x="7942" y="6856"/>
                    <a:pt x="7990" y="6856"/>
                  </a:cubicBezTo>
                  <a:cubicBezTo>
                    <a:pt x="8216" y="6856"/>
                    <a:pt x="8442" y="6737"/>
                    <a:pt x="8561" y="6523"/>
                  </a:cubicBezTo>
                  <a:cubicBezTo>
                    <a:pt x="8621" y="6404"/>
                    <a:pt x="8645" y="6273"/>
                    <a:pt x="8633" y="6154"/>
                  </a:cubicBezTo>
                  <a:cubicBezTo>
                    <a:pt x="8680" y="6154"/>
                    <a:pt x="8704" y="6166"/>
                    <a:pt x="8752" y="6166"/>
                  </a:cubicBezTo>
                  <a:cubicBezTo>
                    <a:pt x="8811" y="6166"/>
                    <a:pt x="8871" y="6154"/>
                    <a:pt x="8930" y="6142"/>
                  </a:cubicBezTo>
                  <a:cubicBezTo>
                    <a:pt x="9097" y="6094"/>
                    <a:pt x="9228" y="5975"/>
                    <a:pt x="9311" y="5820"/>
                  </a:cubicBezTo>
                  <a:cubicBezTo>
                    <a:pt x="9407" y="5677"/>
                    <a:pt x="9419" y="5499"/>
                    <a:pt x="9359" y="5332"/>
                  </a:cubicBezTo>
                  <a:cubicBezTo>
                    <a:pt x="9347" y="5284"/>
                    <a:pt x="9335" y="5261"/>
                    <a:pt x="9311" y="5213"/>
                  </a:cubicBezTo>
                  <a:lnTo>
                    <a:pt x="9585" y="5023"/>
                  </a:lnTo>
                  <a:lnTo>
                    <a:pt x="9728" y="5201"/>
                  </a:lnTo>
                  <a:cubicBezTo>
                    <a:pt x="9756" y="5236"/>
                    <a:pt x="9804" y="5254"/>
                    <a:pt x="9853" y="5254"/>
                  </a:cubicBezTo>
                  <a:cubicBezTo>
                    <a:pt x="9889" y="5254"/>
                    <a:pt x="9925" y="5245"/>
                    <a:pt x="9954" y="5225"/>
                  </a:cubicBezTo>
                  <a:lnTo>
                    <a:pt x="10371" y="4903"/>
                  </a:lnTo>
                  <a:cubicBezTo>
                    <a:pt x="10431" y="4808"/>
                    <a:pt x="10431" y="4725"/>
                    <a:pt x="10395" y="4653"/>
                  </a:cubicBezTo>
                  <a:cubicBezTo>
                    <a:pt x="10350" y="4616"/>
                    <a:pt x="10300" y="4592"/>
                    <a:pt x="10254" y="4592"/>
                  </a:cubicBezTo>
                  <a:cubicBezTo>
                    <a:pt x="10228" y="4592"/>
                    <a:pt x="10202" y="4600"/>
                    <a:pt x="10181" y="4618"/>
                  </a:cubicBezTo>
                  <a:lnTo>
                    <a:pt x="9883" y="4856"/>
                  </a:lnTo>
                  <a:lnTo>
                    <a:pt x="7454" y="1689"/>
                  </a:lnTo>
                  <a:lnTo>
                    <a:pt x="8835" y="796"/>
                  </a:lnTo>
                  <a:cubicBezTo>
                    <a:pt x="8919" y="748"/>
                    <a:pt x="8930" y="665"/>
                    <a:pt x="8883" y="582"/>
                  </a:cubicBezTo>
                  <a:cubicBezTo>
                    <a:pt x="8854" y="539"/>
                    <a:pt x="8813" y="517"/>
                    <a:pt x="8769" y="517"/>
                  </a:cubicBezTo>
                  <a:cubicBezTo>
                    <a:pt x="8740" y="517"/>
                    <a:pt x="8709" y="527"/>
                    <a:pt x="8680" y="546"/>
                  </a:cubicBezTo>
                  <a:lnTo>
                    <a:pt x="7156" y="1522"/>
                  </a:lnTo>
                  <a:cubicBezTo>
                    <a:pt x="7085" y="1570"/>
                    <a:pt x="7073" y="1677"/>
                    <a:pt x="7109" y="1748"/>
                  </a:cubicBezTo>
                  <a:lnTo>
                    <a:pt x="7395" y="2106"/>
                  </a:lnTo>
                  <a:lnTo>
                    <a:pt x="7204" y="2248"/>
                  </a:lnTo>
                  <a:lnTo>
                    <a:pt x="6418" y="1998"/>
                  </a:lnTo>
                  <a:cubicBezTo>
                    <a:pt x="6406" y="1998"/>
                    <a:pt x="6383" y="1986"/>
                    <a:pt x="6371" y="1986"/>
                  </a:cubicBezTo>
                  <a:lnTo>
                    <a:pt x="4585" y="1986"/>
                  </a:lnTo>
                  <a:cubicBezTo>
                    <a:pt x="4513" y="1986"/>
                    <a:pt x="4454" y="2034"/>
                    <a:pt x="4442" y="2106"/>
                  </a:cubicBezTo>
                  <a:lnTo>
                    <a:pt x="4335" y="2510"/>
                  </a:lnTo>
                  <a:lnTo>
                    <a:pt x="4073" y="2403"/>
                  </a:lnTo>
                  <a:cubicBezTo>
                    <a:pt x="4049" y="2391"/>
                    <a:pt x="4037" y="2391"/>
                    <a:pt x="4001" y="2391"/>
                  </a:cubicBezTo>
                  <a:lnTo>
                    <a:pt x="3287" y="2475"/>
                  </a:lnTo>
                  <a:lnTo>
                    <a:pt x="3049" y="2344"/>
                  </a:lnTo>
                  <a:lnTo>
                    <a:pt x="3275" y="1939"/>
                  </a:lnTo>
                  <a:cubicBezTo>
                    <a:pt x="3323" y="1867"/>
                    <a:pt x="3287" y="1772"/>
                    <a:pt x="3215" y="1736"/>
                  </a:cubicBezTo>
                  <a:lnTo>
                    <a:pt x="251" y="22"/>
                  </a:lnTo>
                  <a:cubicBezTo>
                    <a:pt x="228" y="7"/>
                    <a:pt x="205" y="0"/>
                    <a:pt x="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0774;p59">
              <a:extLst>
                <a:ext uri="{FF2B5EF4-FFF2-40B4-BE49-F238E27FC236}">
                  <a16:creationId xmlns:a16="http://schemas.microsoft.com/office/drawing/2014/main" id="{6108469F-C4EC-41D9-8D3B-684FEF882C13}"/>
                </a:ext>
              </a:extLst>
            </p:cNvPr>
            <p:cNvSpPr/>
            <p:nvPr/>
          </p:nvSpPr>
          <p:spPr>
            <a:xfrm>
              <a:off x="6965173" y="2009304"/>
              <a:ext cx="38670" cy="27181"/>
            </a:xfrm>
            <a:custGeom>
              <a:avLst/>
              <a:gdLst/>
              <a:ahLst/>
              <a:cxnLst/>
              <a:rect l="l" t="t" r="r" b="b"/>
              <a:pathLst>
                <a:path w="1215" h="854" extrusionOk="0">
                  <a:moveTo>
                    <a:pt x="1023" y="1"/>
                  </a:moveTo>
                  <a:cubicBezTo>
                    <a:pt x="995" y="1"/>
                    <a:pt x="966" y="8"/>
                    <a:pt x="941" y="20"/>
                  </a:cubicBezTo>
                  <a:lnTo>
                    <a:pt x="95" y="580"/>
                  </a:lnTo>
                  <a:cubicBezTo>
                    <a:pt x="12" y="616"/>
                    <a:pt x="0" y="711"/>
                    <a:pt x="48" y="782"/>
                  </a:cubicBezTo>
                  <a:cubicBezTo>
                    <a:pt x="83" y="830"/>
                    <a:pt x="119" y="854"/>
                    <a:pt x="179" y="854"/>
                  </a:cubicBezTo>
                  <a:cubicBezTo>
                    <a:pt x="214" y="854"/>
                    <a:pt x="238" y="842"/>
                    <a:pt x="274" y="830"/>
                  </a:cubicBezTo>
                  <a:lnTo>
                    <a:pt x="1119" y="282"/>
                  </a:lnTo>
                  <a:cubicBezTo>
                    <a:pt x="1179" y="235"/>
                    <a:pt x="1214" y="140"/>
                    <a:pt x="1155" y="68"/>
                  </a:cubicBezTo>
                  <a:cubicBezTo>
                    <a:pt x="1124" y="22"/>
                    <a:pt x="1074" y="1"/>
                    <a:pt x="1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0280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wipe(left)">
                                      <p:cBhvr>
                                        <p:cTn id="7" dur="500"/>
                                        <p:tgtEl>
                                          <p:spTgt spid="186"/>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402"/>
                                        </p:tgtEl>
                                        <p:attrNameLst>
                                          <p:attrName>style.visibility</p:attrName>
                                        </p:attrNameLst>
                                      </p:cBhvr>
                                      <p:to>
                                        <p:strVal val="visible"/>
                                      </p:to>
                                    </p:set>
                                    <p:animEffect transition="in" filter="barn(outVertical)">
                                      <p:cBhvr>
                                        <p:cTn id="11" dur="250"/>
                                        <p:tgtEl>
                                          <p:spTgt spid="402"/>
                                        </p:tgtEl>
                                      </p:cBhvr>
                                    </p:animEffect>
                                  </p:childTnLst>
                                </p:cTn>
                              </p:par>
                            </p:childTnLst>
                          </p:cTn>
                        </p:par>
                        <p:par>
                          <p:cTn id="12" fill="hold">
                            <p:stCondLst>
                              <p:cond delay="750"/>
                            </p:stCondLst>
                            <p:childTnLst>
                              <p:par>
                                <p:cTn id="13" presetID="22" presetClass="entr" presetSubtype="1" fill="hold" nodeType="afterEffect">
                                  <p:stCondLst>
                                    <p:cond delay="0"/>
                                  </p:stCondLst>
                                  <p:childTnLst>
                                    <p:set>
                                      <p:cBhvr>
                                        <p:cTn id="14" dur="1" fill="hold">
                                          <p:stCondLst>
                                            <p:cond delay="0"/>
                                          </p:stCondLst>
                                        </p:cTn>
                                        <p:tgtEl>
                                          <p:spTgt spid="258"/>
                                        </p:tgtEl>
                                        <p:attrNameLst>
                                          <p:attrName>style.visibility</p:attrName>
                                        </p:attrNameLst>
                                      </p:cBhvr>
                                      <p:to>
                                        <p:strVal val="visible"/>
                                      </p:to>
                                    </p:set>
                                    <p:animEffect transition="in" filter="wipe(up)">
                                      <p:cBhvr>
                                        <p:cTn id="15" dur="250"/>
                                        <p:tgtEl>
                                          <p:spTgt spid="258"/>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82">
                                            <p:txEl>
                                              <p:pRg st="0" end="0"/>
                                            </p:txEl>
                                          </p:spTgt>
                                        </p:tgtEl>
                                        <p:attrNameLst>
                                          <p:attrName>style.visibility</p:attrName>
                                        </p:attrNameLst>
                                      </p:cBhvr>
                                      <p:to>
                                        <p:strVal val="visible"/>
                                      </p:to>
                                    </p:set>
                                    <p:animEffect transition="in" filter="wipe(left)">
                                      <p:cBhvr>
                                        <p:cTn id="19" dur="250"/>
                                        <p:tgtEl>
                                          <p:spTgt spid="182">
                                            <p:txEl>
                                              <p:pRg st="0" end="0"/>
                                            </p:txEl>
                                          </p:spTgt>
                                        </p:tgtEl>
                                      </p:cBhvr>
                                    </p:animEffect>
                                  </p:childTnLst>
                                </p:cTn>
                              </p:par>
                            </p:childTnLst>
                          </p:cTn>
                        </p:par>
                        <p:par>
                          <p:cTn id="20" fill="hold">
                            <p:stCondLst>
                              <p:cond delay="1250"/>
                            </p:stCondLst>
                            <p:childTnLst>
                              <p:par>
                                <p:cTn id="21" presetID="16" presetClass="entr" presetSubtype="37" fill="hold" nodeType="afterEffect">
                                  <p:stCondLst>
                                    <p:cond delay="0"/>
                                  </p:stCondLst>
                                  <p:childTnLst>
                                    <p:set>
                                      <p:cBhvr>
                                        <p:cTn id="22" dur="1" fill="hold">
                                          <p:stCondLst>
                                            <p:cond delay="0"/>
                                          </p:stCondLst>
                                        </p:cTn>
                                        <p:tgtEl>
                                          <p:spTgt spid="408"/>
                                        </p:tgtEl>
                                        <p:attrNameLst>
                                          <p:attrName>style.visibility</p:attrName>
                                        </p:attrNameLst>
                                      </p:cBhvr>
                                      <p:to>
                                        <p:strVal val="visible"/>
                                      </p:to>
                                    </p:set>
                                    <p:animEffect transition="in" filter="barn(outVertical)">
                                      <p:cBhvr>
                                        <p:cTn id="23" dur="250"/>
                                        <p:tgtEl>
                                          <p:spTgt spid="40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259"/>
                                        </p:tgtEl>
                                        <p:attrNameLst>
                                          <p:attrName>style.visibility</p:attrName>
                                        </p:attrNameLst>
                                      </p:cBhvr>
                                      <p:to>
                                        <p:strVal val="visible"/>
                                      </p:to>
                                    </p:set>
                                    <p:animEffect transition="in" filter="wipe(up)">
                                      <p:cBhvr>
                                        <p:cTn id="27" dur="250"/>
                                        <p:tgtEl>
                                          <p:spTgt spid="259"/>
                                        </p:tgtEl>
                                      </p:cBhvr>
                                    </p:animEffect>
                                  </p:childTnLst>
                                </p:cTn>
                              </p:par>
                            </p:childTnLst>
                          </p:cTn>
                        </p:par>
                        <p:par>
                          <p:cTn id="28" fill="hold">
                            <p:stCondLst>
                              <p:cond delay="1750"/>
                            </p:stCondLst>
                            <p:childTnLst>
                              <p:par>
                                <p:cTn id="29" presetID="22" presetClass="entr" presetSubtype="8" fill="hold" grpId="0" nodeType="afterEffect">
                                  <p:stCondLst>
                                    <p:cond delay="0"/>
                                  </p:stCondLst>
                                  <p:childTnLst>
                                    <p:set>
                                      <p:cBhvr>
                                        <p:cTn id="30" dur="1" fill="hold">
                                          <p:stCondLst>
                                            <p:cond delay="0"/>
                                          </p:stCondLst>
                                        </p:cTn>
                                        <p:tgtEl>
                                          <p:spTgt spid="183">
                                            <p:txEl>
                                              <p:pRg st="0" end="0"/>
                                            </p:txEl>
                                          </p:spTgt>
                                        </p:tgtEl>
                                        <p:attrNameLst>
                                          <p:attrName>style.visibility</p:attrName>
                                        </p:attrNameLst>
                                      </p:cBhvr>
                                      <p:to>
                                        <p:strVal val="visible"/>
                                      </p:to>
                                    </p:set>
                                    <p:animEffect transition="in" filter="wipe(left)">
                                      <p:cBhvr>
                                        <p:cTn id="31" dur="250"/>
                                        <p:tgtEl>
                                          <p:spTgt spid="183">
                                            <p:txEl>
                                              <p:pRg st="0" end="0"/>
                                            </p:txEl>
                                          </p:spTgt>
                                        </p:tgtEl>
                                      </p:cBhvr>
                                    </p:animEffect>
                                  </p:childTnLst>
                                </p:cTn>
                              </p:par>
                            </p:childTnLst>
                          </p:cTn>
                        </p:par>
                        <p:par>
                          <p:cTn id="32" fill="hold">
                            <p:stCondLst>
                              <p:cond delay="2000"/>
                            </p:stCondLst>
                            <p:childTnLst>
                              <p:par>
                                <p:cTn id="33" presetID="16" presetClass="entr" presetSubtype="37" fill="hold" nodeType="afterEffect">
                                  <p:stCondLst>
                                    <p:cond delay="0"/>
                                  </p:stCondLst>
                                  <p:childTnLst>
                                    <p:set>
                                      <p:cBhvr>
                                        <p:cTn id="34" dur="1" fill="hold">
                                          <p:stCondLst>
                                            <p:cond delay="0"/>
                                          </p:stCondLst>
                                        </p:cTn>
                                        <p:tgtEl>
                                          <p:spTgt spid="415"/>
                                        </p:tgtEl>
                                        <p:attrNameLst>
                                          <p:attrName>style.visibility</p:attrName>
                                        </p:attrNameLst>
                                      </p:cBhvr>
                                      <p:to>
                                        <p:strVal val="visible"/>
                                      </p:to>
                                    </p:set>
                                    <p:animEffect transition="in" filter="barn(outVertical)">
                                      <p:cBhvr>
                                        <p:cTn id="35" dur="250"/>
                                        <p:tgtEl>
                                          <p:spTgt spid="415"/>
                                        </p:tgtEl>
                                      </p:cBhvr>
                                    </p:animEffect>
                                  </p:childTnLst>
                                </p:cTn>
                              </p:par>
                            </p:childTnLst>
                          </p:cTn>
                        </p:par>
                        <p:par>
                          <p:cTn id="36" fill="hold">
                            <p:stCondLst>
                              <p:cond delay="2250"/>
                            </p:stCondLst>
                            <p:childTnLst>
                              <p:par>
                                <p:cTn id="37" presetID="22" presetClass="entr" presetSubtype="1" fill="hold" nodeType="afterEffect">
                                  <p:stCondLst>
                                    <p:cond delay="0"/>
                                  </p:stCondLst>
                                  <p:childTnLst>
                                    <p:set>
                                      <p:cBhvr>
                                        <p:cTn id="38" dur="1" fill="hold">
                                          <p:stCondLst>
                                            <p:cond delay="0"/>
                                          </p:stCondLst>
                                        </p:cTn>
                                        <p:tgtEl>
                                          <p:spTgt spid="353"/>
                                        </p:tgtEl>
                                        <p:attrNameLst>
                                          <p:attrName>style.visibility</p:attrName>
                                        </p:attrNameLst>
                                      </p:cBhvr>
                                      <p:to>
                                        <p:strVal val="visible"/>
                                      </p:to>
                                    </p:set>
                                    <p:animEffect transition="in" filter="wipe(up)">
                                      <p:cBhvr>
                                        <p:cTn id="39" dur="250"/>
                                        <p:tgtEl>
                                          <p:spTgt spid="353"/>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184">
                                            <p:txEl>
                                              <p:pRg st="0" end="0"/>
                                            </p:txEl>
                                          </p:spTgt>
                                        </p:tgtEl>
                                        <p:attrNameLst>
                                          <p:attrName>style.visibility</p:attrName>
                                        </p:attrNameLst>
                                      </p:cBhvr>
                                      <p:to>
                                        <p:strVal val="visible"/>
                                      </p:to>
                                    </p:set>
                                    <p:animEffect transition="in" filter="wipe(left)">
                                      <p:cBhvr>
                                        <p:cTn id="43" dur="250"/>
                                        <p:tgtEl>
                                          <p:spTgt spid="184">
                                            <p:txEl>
                                              <p:pRg st="0" end="0"/>
                                            </p:txEl>
                                          </p:spTgt>
                                        </p:tgtEl>
                                      </p:cBhvr>
                                    </p:animEffect>
                                  </p:childTnLst>
                                </p:cTn>
                              </p:par>
                            </p:childTnLst>
                          </p:cTn>
                        </p:par>
                        <p:par>
                          <p:cTn id="44" fill="hold">
                            <p:stCondLst>
                              <p:cond delay="2750"/>
                            </p:stCondLst>
                            <p:childTnLst>
                              <p:par>
                                <p:cTn id="45" presetID="16" presetClass="entr" presetSubtype="21" fill="hold" nodeType="afterEffect">
                                  <p:stCondLst>
                                    <p:cond delay="0"/>
                                  </p:stCondLst>
                                  <p:childTnLst>
                                    <p:set>
                                      <p:cBhvr>
                                        <p:cTn id="46" dur="1" fill="hold">
                                          <p:stCondLst>
                                            <p:cond delay="0"/>
                                          </p:stCondLst>
                                        </p:cTn>
                                        <p:tgtEl>
                                          <p:spTgt spid="187"/>
                                        </p:tgtEl>
                                        <p:attrNameLst>
                                          <p:attrName>style.visibility</p:attrName>
                                        </p:attrNameLst>
                                      </p:cBhvr>
                                      <p:to>
                                        <p:strVal val="visible"/>
                                      </p:to>
                                    </p:set>
                                    <p:animEffect transition="in" filter="barn(inVertical)">
                                      <p:cBhvr>
                                        <p:cTn id="47" dur="250"/>
                                        <p:tgtEl>
                                          <p:spTgt spid="187"/>
                                        </p:tgtEl>
                                      </p:cBhvr>
                                    </p:animEffect>
                                  </p:childTnLst>
                                </p:cTn>
                              </p:par>
                            </p:childTnLst>
                          </p:cTn>
                        </p:par>
                        <p:par>
                          <p:cTn id="48" fill="hold">
                            <p:stCondLst>
                              <p:cond delay="3000"/>
                            </p:stCondLst>
                            <p:childTnLst>
                              <p:par>
                                <p:cTn id="49" presetID="22" presetClass="entr" presetSubtype="1" fill="hold" nodeType="afterEffect">
                                  <p:stCondLst>
                                    <p:cond delay="0"/>
                                  </p:stCondLst>
                                  <p:childTnLst>
                                    <p:set>
                                      <p:cBhvr>
                                        <p:cTn id="50" dur="1" fill="hold">
                                          <p:stCondLst>
                                            <p:cond delay="0"/>
                                          </p:stCondLst>
                                        </p:cTn>
                                        <p:tgtEl>
                                          <p:spTgt spid="354"/>
                                        </p:tgtEl>
                                        <p:attrNameLst>
                                          <p:attrName>style.visibility</p:attrName>
                                        </p:attrNameLst>
                                      </p:cBhvr>
                                      <p:to>
                                        <p:strVal val="visible"/>
                                      </p:to>
                                    </p:set>
                                    <p:animEffect transition="in" filter="wipe(up)">
                                      <p:cBhvr>
                                        <p:cTn id="51" dur="250"/>
                                        <p:tgtEl>
                                          <p:spTgt spid="354"/>
                                        </p:tgtEl>
                                      </p:cBhvr>
                                    </p:animEffect>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185">
                                            <p:txEl>
                                              <p:pRg st="0" end="0"/>
                                            </p:txEl>
                                          </p:spTgt>
                                        </p:tgtEl>
                                        <p:attrNameLst>
                                          <p:attrName>style.visibility</p:attrName>
                                        </p:attrNameLst>
                                      </p:cBhvr>
                                      <p:to>
                                        <p:strVal val="visible"/>
                                      </p:to>
                                    </p:set>
                                    <p:animEffect transition="in" filter="wipe(left)">
                                      <p:cBhvr>
                                        <p:cTn id="55" dur="250"/>
                                        <p:tgtEl>
                                          <p:spTgt spid="1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183" grpId="0" build="p"/>
      <p:bldP spid="184" grpId="0" build="p"/>
      <p:bldP spid="185" grpId="0" build="p"/>
      <p:bldP spid="18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1511288" y="1031131"/>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dirty="0"/>
              <a:t>Chatbots</a:t>
            </a:r>
          </a:p>
        </p:txBody>
      </p:sp>
      <p:sp>
        <p:nvSpPr>
          <p:cNvPr id="117" name="Google Shape;117;p26"/>
          <p:cNvSpPr txBox="1">
            <a:spLocks noGrp="1"/>
          </p:cNvSpPr>
          <p:nvPr>
            <p:ph type="title" idx="2"/>
          </p:nvPr>
        </p:nvSpPr>
        <p:spPr>
          <a:xfrm>
            <a:off x="1511288" y="3157594"/>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dirty="0"/>
              <a:t>Self-service</a:t>
            </a:r>
          </a:p>
        </p:txBody>
      </p:sp>
      <p:sp>
        <p:nvSpPr>
          <p:cNvPr id="119" name="Google Shape;119;p26"/>
          <p:cNvSpPr txBox="1">
            <a:spLocks noGrp="1"/>
          </p:cNvSpPr>
          <p:nvPr>
            <p:ph type="title" idx="4"/>
          </p:nvPr>
        </p:nvSpPr>
        <p:spPr>
          <a:xfrm>
            <a:off x="2245739" y="2074881"/>
            <a:ext cx="2339100" cy="4215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dirty="0"/>
              <a:t>Agent assist</a:t>
            </a:r>
          </a:p>
        </p:txBody>
      </p:sp>
      <p:sp>
        <p:nvSpPr>
          <p:cNvPr id="121" name="Google Shape;121;p26"/>
          <p:cNvSpPr txBox="1">
            <a:spLocks noGrp="1"/>
          </p:cNvSpPr>
          <p:nvPr>
            <p:ph type="title" idx="6"/>
          </p:nvPr>
        </p:nvSpPr>
        <p:spPr>
          <a:xfrm>
            <a:off x="2245739" y="4118379"/>
            <a:ext cx="2339100" cy="6306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dirty="0"/>
              <a:t>Robotic process automation</a:t>
            </a:r>
          </a:p>
        </p:txBody>
      </p:sp>
      <p:sp>
        <p:nvSpPr>
          <p:cNvPr id="123" name="Google Shape;123;p26"/>
          <p:cNvSpPr txBox="1">
            <a:spLocks noGrp="1"/>
          </p:cNvSpPr>
          <p:nvPr>
            <p:ph type="title" idx="8"/>
          </p:nvPr>
        </p:nvSpPr>
        <p:spPr>
          <a:xfrm>
            <a:off x="1263283" y="2105236"/>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124" name="Google Shape;124;p26"/>
          <p:cNvSpPr txBox="1">
            <a:spLocks noGrp="1"/>
          </p:cNvSpPr>
          <p:nvPr>
            <p:ph type="title" idx="9"/>
          </p:nvPr>
        </p:nvSpPr>
        <p:spPr>
          <a:xfrm>
            <a:off x="660940" y="1031131"/>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25" name="Google Shape;125;p26"/>
          <p:cNvSpPr txBox="1">
            <a:spLocks noGrp="1"/>
          </p:cNvSpPr>
          <p:nvPr>
            <p:ph type="title" idx="13"/>
          </p:nvPr>
        </p:nvSpPr>
        <p:spPr>
          <a:xfrm>
            <a:off x="1263283" y="4222929"/>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26" name="Google Shape;126;p26"/>
          <p:cNvSpPr txBox="1">
            <a:spLocks noGrp="1"/>
          </p:cNvSpPr>
          <p:nvPr>
            <p:ph type="title" idx="14"/>
          </p:nvPr>
        </p:nvSpPr>
        <p:spPr>
          <a:xfrm>
            <a:off x="660940" y="3197506"/>
            <a:ext cx="600000"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127" name="Google Shape;127;p26"/>
          <p:cNvCxnSpPr/>
          <p:nvPr/>
        </p:nvCxnSpPr>
        <p:spPr>
          <a:xfrm>
            <a:off x="2094844" y="1963281"/>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8" name="Google Shape;128;p26"/>
          <p:cNvCxnSpPr/>
          <p:nvPr/>
        </p:nvCxnSpPr>
        <p:spPr>
          <a:xfrm>
            <a:off x="1390989" y="305304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29" name="Google Shape;129;p26"/>
          <p:cNvCxnSpPr/>
          <p:nvPr/>
        </p:nvCxnSpPr>
        <p:spPr>
          <a:xfrm>
            <a:off x="2094844" y="4118379"/>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130" name="Google Shape;130;p26"/>
          <p:cNvCxnSpPr/>
          <p:nvPr/>
        </p:nvCxnSpPr>
        <p:spPr>
          <a:xfrm>
            <a:off x="1390989" y="945627"/>
            <a:ext cx="0" cy="630600"/>
          </a:xfrm>
          <a:prstGeom prst="straightConnector1">
            <a:avLst/>
          </a:prstGeom>
          <a:noFill/>
          <a:ln w="19050" cap="flat" cmpd="sng">
            <a:solidFill>
              <a:schemeClr val="lt2"/>
            </a:solidFill>
            <a:prstDash val="solid"/>
            <a:round/>
            <a:headEnd type="oval" w="med" len="med"/>
            <a:tailEnd type="oval" w="med" len="med"/>
          </a:ln>
        </p:spPr>
      </p:cxnSp>
      <p:sp>
        <p:nvSpPr>
          <p:cNvPr id="70" name="Google Shape;115;p26">
            <a:extLst>
              <a:ext uri="{FF2B5EF4-FFF2-40B4-BE49-F238E27FC236}">
                <a16:creationId xmlns:a16="http://schemas.microsoft.com/office/drawing/2014/main" id="{D5CB34B1-10BA-41D9-9F10-E090E4505315}"/>
              </a:ext>
            </a:extLst>
          </p:cNvPr>
          <p:cNvSpPr txBox="1">
            <a:spLocks/>
          </p:cNvSpPr>
          <p:nvPr/>
        </p:nvSpPr>
        <p:spPr>
          <a:xfrm>
            <a:off x="5304228" y="1031131"/>
            <a:ext cx="23391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IN" dirty="0"/>
              <a:t>Machine learning</a:t>
            </a:r>
          </a:p>
        </p:txBody>
      </p:sp>
      <p:sp>
        <p:nvSpPr>
          <p:cNvPr id="71" name="Google Shape;117;p26">
            <a:extLst>
              <a:ext uri="{FF2B5EF4-FFF2-40B4-BE49-F238E27FC236}">
                <a16:creationId xmlns:a16="http://schemas.microsoft.com/office/drawing/2014/main" id="{33DB36A0-881E-41AE-AD27-44091FA207CB}"/>
              </a:ext>
            </a:extLst>
          </p:cNvPr>
          <p:cNvSpPr txBox="1">
            <a:spLocks/>
          </p:cNvSpPr>
          <p:nvPr/>
        </p:nvSpPr>
        <p:spPr>
          <a:xfrm>
            <a:off x="5304228" y="3157594"/>
            <a:ext cx="23391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IN" dirty="0"/>
              <a:t>IVR automation</a:t>
            </a:r>
          </a:p>
        </p:txBody>
      </p:sp>
      <p:sp>
        <p:nvSpPr>
          <p:cNvPr id="72" name="Google Shape;119;p26">
            <a:extLst>
              <a:ext uri="{FF2B5EF4-FFF2-40B4-BE49-F238E27FC236}">
                <a16:creationId xmlns:a16="http://schemas.microsoft.com/office/drawing/2014/main" id="{CAF28256-8962-47CE-A44B-02CD7709C6B5}"/>
              </a:ext>
            </a:extLst>
          </p:cNvPr>
          <p:cNvSpPr txBox="1">
            <a:spLocks/>
          </p:cNvSpPr>
          <p:nvPr/>
        </p:nvSpPr>
        <p:spPr>
          <a:xfrm>
            <a:off x="6038678" y="2074881"/>
            <a:ext cx="2446567"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IN" dirty="0"/>
              <a:t>Natural language processing</a:t>
            </a:r>
          </a:p>
        </p:txBody>
      </p:sp>
      <p:sp>
        <p:nvSpPr>
          <p:cNvPr id="73" name="Google Shape;121;p26">
            <a:extLst>
              <a:ext uri="{FF2B5EF4-FFF2-40B4-BE49-F238E27FC236}">
                <a16:creationId xmlns:a16="http://schemas.microsoft.com/office/drawing/2014/main" id="{63EAC85F-A2EB-4DB9-BA41-3AA3ACEFED0E}"/>
              </a:ext>
            </a:extLst>
          </p:cNvPr>
          <p:cNvSpPr txBox="1">
            <a:spLocks/>
          </p:cNvSpPr>
          <p:nvPr/>
        </p:nvSpPr>
        <p:spPr>
          <a:xfrm>
            <a:off x="6038679" y="4201344"/>
            <a:ext cx="2672036"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7200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l"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IN" dirty="0"/>
              <a:t>Sentiment and advanced analytics</a:t>
            </a:r>
          </a:p>
        </p:txBody>
      </p:sp>
      <p:sp>
        <p:nvSpPr>
          <p:cNvPr id="74" name="Google Shape;123;p26">
            <a:extLst>
              <a:ext uri="{FF2B5EF4-FFF2-40B4-BE49-F238E27FC236}">
                <a16:creationId xmlns:a16="http://schemas.microsoft.com/office/drawing/2014/main" id="{53E08CB8-0677-4786-8AAA-5D54936BCD3C}"/>
              </a:ext>
            </a:extLst>
          </p:cNvPr>
          <p:cNvSpPr txBox="1">
            <a:spLocks/>
          </p:cNvSpPr>
          <p:nvPr/>
        </p:nvSpPr>
        <p:spPr>
          <a:xfrm>
            <a:off x="5056223" y="2105236"/>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06</a:t>
            </a:r>
          </a:p>
        </p:txBody>
      </p:sp>
      <p:sp>
        <p:nvSpPr>
          <p:cNvPr id="75" name="Google Shape;124;p26">
            <a:extLst>
              <a:ext uri="{FF2B5EF4-FFF2-40B4-BE49-F238E27FC236}">
                <a16:creationId xmlns:a16="http://schemas.microsoft.com/office/drawing/2014/main" id="{A89F5140-D712-4230-AFC8-F18B0EE1104F}"/>
              </a:ext>
            </a:extLst>
          </p:cNvPr>
          <p:cNvSpPr txBox="1">
            <a:spLocks/>
          </p:cNvSpPr>
          <p:nvPr/>
        </p:nvSpPr>
        <p:spPr>
          <a:xfrm>
            <a:off x="4453880" y="1031131"/>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05</a:t>
            </a:r>
          </a:p>
        </p:txBody>
      </p:sp>
      <p:sp>
        <p:nvSpPr>
          <p:cNvPr id="76" name="Google Shape;125;p26">
            <a:extLst>
              <a:ext uri="{FF2B5EF4-FFF2-40B4-BE49-F238E27FC236}">
                <a16:creationId xmlns:a16="http://schemas.microsoft.com/office/drawing/2014/main" id="{95FED22C-FADC-4ED8-AAE6-43FD2D04412A}"/>
              </a:ext>
            </a:extLst>
          </p:cNvPr>
          <p:cNvSpPr txBox="1">
            <a:spLocks/>
          </p:cNvSpPr>
          <p:nvPr/>
        </p:nvSpPr>
        <p:spPr>
          <a:xfrm>
            <a:off x="5056223" y="4222929"/>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08</a:t>
            </a:r>
          </a:p>
        </p:txBody>
      </p:sp>
      <p:sp>
        <p:nvSpPr>
          <p:cNvPr id="77" name="Google Shape;126;p26">
            <a:extLst>
              <a:ext uri="{FF2B5EF4-FFF2-40B4-BE49-F238E27FC236}">
                <a16:creationId xmlns:a16="http://schemas.microsoft.com/office/drawing/2014/main" id="{434661A3-958A-4960-B951-65398DC78778}"/>
              </a:ext>
            </a:extLst>
          </p:cNvPr>
          <p:cNvSpPr txBox="1">
            <a:spLocks/>
          </p:cNvSpPr>
          <p:nvPr/>
        </p:nvSpPr>
        <p:spPr>
          <a:xfrm>
            <a:off x="4453880" y="3197506"/>
            <a:ext cx="600000"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 dirty="0"/>
              <a:t>07</a:t>
            </a:r>
          </a:p>
        </p:txBody>
      </p:sp>
      <p:cxnSp>
        <p:nvCxnSpPr>
          <p:cNvPr id="78" name="Google Shape;127;p26">
            <a:extLst>
              <a:ext uri="{FF2B5EF4-FFF2-40B4-BE49-F238E27FC236}">
                <a16:creationId xmlns:a16="http://schemas.microsoft.com/office/drawing/2014/main" id="{17ACDB51-AFEC-47CE-816D-79B232A00735}"/>
              </a:ext>
            </a:extLst>
          </p:cNvPr>
          <p:cNvCxnSpPr/>
          <p:nvPr/>
        </p:nvCxnSpPr>
        <p:spPr>
          <a:xfrm>
            <a:off x="5887784" y="1963281"/>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79" name="Google Shape;128;p26">
            <a:extLst>
              <a:ext uri="{FF2B5EF4-FFF2-40B4-BE49-F238E27FC236}">
                <a16:creationId xmlns:a16="http://schemas.microsoft.com/office/drawing/2014/main" id="{D7FE4829-9B85-43AA-86A5-34A2C76C8A84}"/>
              </a:ext>
            </a:extLst>
          </p:cNvPr>
          <p:cNvCxnSpPr/>
          <p:nvPr/>
        </p:nvCxnSpPr>
        <p:spPr>
          <a:xfrm>
            <a:off x="5183929" y="3053044"/>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80" name="Google Shape;129;p26">
            <a:extLst>
              <a:ext uri="{FF2B5EF4-FFF2-40B4-BE49-F238E27FC236}">
                <a16:creationId xmlns:a16="http://schemas.microsoft.com/office/drawing/2014/main" id="{B9622E8A-8B87-493A-A4E1-D5E4E5164EAA}"/>
              </a:ext>
            </a:extLst>
          </p:cNvPr>
          <p:cNvCxnSpPr/>
          <p:nvPr/>
        </p:nvCxnSpPr>
        <p:spPr>
          <a:xfrm>
            <a:off x="5887784" y="4118379"/>
            <a:ext cx="0" cy="630600"/>
          </a:xfrm>
          <a:prstGeom prst="straightConnector1">
            <a:avLst/>
          </a:prstGeom>
          <a:noFill/>
          <a:ln w="19050" cap="flat" cmpd="sng">
            <a:solidFill>
              <a:schemeClr val="lt2"/>
            </a:solidFill>
            <a:prstDash val="solid"/>
            <a:round/>
            <a:headEnd type="oval" w="med" len="med"/>
            <a:tailEnd type="oval" w="med" len="med"/>
          </a:ln>
        </p:spPr>
      </p:cxnSp>
      <p:cxnSp>
        <p:nvCxnSpPr>
          <p:cNvPr id="81" name="Google Shape;130;p26">
            <a:extLst>
              <a:ext uri="{FF2B5EF4-FFF2-40B4-BE49-F238E27FC236}">
                <a16:creationId xmlns:a16="http://schemas.microsoft.com/office/drawing/2014/main" id="{3EBB7699-7A2A-4BB5-89CB-EAA6FEF9E18C}"/>
              </a:ext>
            </a:extLst>
          </p:cNvPr>
          <p:cNvCxnSpPr/>
          <p:nvPr/>
        </p:nvCxnSpPr>
        <p:spPr>
          <a:xfrm>
            <a:off x="5183929" y="945627"/>
            <a:ext cx="0" cy="630600"/>
          </a:xfrm>
          <a:prstGeom prst="straightConnector1">
            <a:avLst/>
          </a:prstGeom>
          <a:noFill/>
          <a:ln w="19050" cap="flat" cmpd="sng">
            <a:solidFill>
              <a:schemeClr val="lt2"/>
            </a:solidFill>
            <a:prstDash val="solid"/>
            <a:round/>
            <a:headEnd type="oval" w="med" len="med"/>
            <a:tailEnd type="oval" w="med" len="med"/>
          </a:ln>
        </p:spPr>
      </p:cxnSp>
      <p:sp>
        <p:nvSpPr>
          <p:cNvPr id="82" name="Google Shape;186;p31">
            <a:extLst>
              <a:ext uri="{FF2B5EF4-FFF2-40B4-BE49-F238E27FC236}">
                <a16:creationId xmlns:a16="http://schemas.microsoft.com/office/drawing/2014/main" id="{B74F9998-0E62-4A34-819B-287A00737ED8}"/>
              </a:ext>
            </a:extLst>
          </p:cNvPr>
          <p:cNvSpPr txBox="1">
            <a:spLocks/>
          </p:cNvSpPr>
          <p:nvPr/>
        </p:nvSpPr>
        <p:spPr>
          <a:xfrm>
            <a:off x="660940" y="111493"/>
            <a:ext cx="7704000" cy="70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IN" sz="4400" dirty="0"/>
              <a:t>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fade">
                                      <p:cBhvr>
                                        <p:cTn id="11" dur="1000"/>
                                        <p:tgtEl>
                                          <p:spTgt spid="115"/>
                                        </p:tgtEl>
                                      </p:cBhvr>
                                    </p:animEffect>
                                    <p:anim calcmode="lin" valueType="num">
                                      <p:cBhvr>
                                        <p:cTn id="12" dur="1000" fill="hold"/>
                                        <p:tgtEl>
                                          <p:spTgt spid="115"/>
                                        </p:tgtEl>
                                        <p:attrNameLst>
                                          <p:attrName>ppt_x</p:attrName>
                                        </p:attrNameLst>
                                      </p:cBhvr>
                                      <p:tavLst>
                                        <p:tav tm="0">
                                          <p:val>
                                            <p:strVal val="#ppt_x"/>
                                          </p:val>
                                        </p:tav>
                                        <p:tav tm="100000">
                                          <p:val>
                                            <p:strVal val="#ppt_x"/>
                                          </p:val>
                                        </p:tav>
                                      </p:tavLst>
                                    </p:anim>
                                    <p:anim calcmode="lin" valueType="num">
                                      <p:cBhvr>
                                        <p:cTn id="13" dur="1000" fill="hold"/>
                                        <p:tgtEl>
                                          <p:spTgt spid="115"/>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117"/>
                                        </p:tgtEl>
                                        <p:attrNameLst>
                                          <p:attrName>style.visibility</p:attrName>
                                        </p:attrNameLst>
                                      </p:cBhvr>
                                      <p:to>
                                        <p:strVal val="visible"/>
                                      </p:to>
                                    </p:set>
                                    <p:animEffect transition="in" filter="fade">
                                      <p:cBhvr>
                                        <p:cTn id="16" dur="1000"/>
                                        <p:tgtEl>
                                          <p:spTgt spid="117"/>
                                        </p:tgtEl>
                                      </p:cBhvr>
                                    </p:animEffect>
                                    <p:anim calcmode="lin" valueType="num">
                                      <p:cBhvr>
                                        <p:cTn id="17" dur="1000" fill="hold"/>
                                        <p:tgtEl>
                                          <p:spTgt spid="117"/>
                                        </p:tgtEl>
                                        <p:attrNameLst>
                                          <p:attrName>ppt_x</p:attrName>
                                        </p:attrNameLst>
                                      </p:cBhvr>
                                      <p:tavLst>
                                        <p:tav tm="0">
                                          <p:val>
                                            <p:strVal val="#ppt_x"/>
                                          </p:val>
                                        </p:tav>
                                        <p:tav tm="100000">
                                          <p:val>
                                            <p:strVal val="#ppt_x"/>
                                          </p:val>
                                        </p:tav>
                                      </p:tavLst>
                                    </p:anim>
                                    <p:anim calcmode="lin" valueType="num">
                                      <p:cBhvr>
                                        <p:cTn id="18" dur="1000" fill="hold"/>
                                        <p:tgtEl>
                                          <p:spTgt spid="117"/>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119"/>
                                        </p:tgtEl>
                                        <p:attrNameLst>
                                          <p:attrName>style.visibility</p:attrName>
                                        </p:attrNameLst>
                                      </p:cBhvr>
                                      <p:to>
                                        <p:strVal val="visible"/>
                                      </p:to>
                                    </p:set>
                                    <p:animEffect transition="in" filter="fade">
                                      <p:cBhvr>
                                        <p:cTn id="21" dur="1000"/>
                                        <p:tgtEl>
                                          <p:spTgt spid="119"/>
                                        </p:tgtEl>
                                      </p:cBhvr>
                                    </p:animEffect>
                                    <p:anim calcmode="lin" valueType="num">
                                      <p:cBhvr>
                                        <p:cTn id="22" dur="1000" fill="hold"/>
                                        <p:tgtEl>
                                          <p:spTgt spid="119"/>
                                        </p:tgtEl>
                                        <p:attrNameLst>
                                          <p:attrName>ppt_x</p:attrName>
                                        </p:attrNameLst>
                                      </p:cBhvr>
                                      <p:tavLst>
                                        <p:tav tm="0">
                                          <p:val>
                                            <p:strVal val="#ppt_x"/>
                                          </p:val>
                                        </p:tav>
                                        <p:tav tm="100000">
                                          <p:val>
                                            <p:strVal val="#ppt_x"/>
                                          </p:val>
                                        </p:tav>
                                      </p:tavLst>
                                    </p:anim>
                                    <p:anim calcmode="lin" valueType="num">
                                      <p:cBhvr>
                                        <p:cTn id="23" dur="1000" fill="hold"/>
                                        <p:tgtEl>
                                          <p:spTgt spid="11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animEffect transition="in" filter="fade">
                                      <p:cBhvr>
                                        <p:cTn id="31" dur="1000"/>
                                        <p:tgtEl>
                                          <p:spTgt spid="123"/>
                                        </p:tgtEl>
                                      </p:cBhvr>
                                    </p:animEffect>
                                    <p:anim calcmode="lin" valueType="num">
                                      <p:cBhvr>
                                        <p:cTn id="32" dur="1000" fill="hold"/>
                                        <p:tgtEl>
                                          <p:spTgt spid="123"/>
                                        </p:tgtEl>
                                        <p:attrNameLst>
                                          <p:attrName>ppt_x</p:attrName>
                                        </p:attrNameLst>
                                      </p:cBhvr>
                                      <p:tavLst>
                                        <p:tav tm="0">
                                          <p:val>
                                            <p:strVal val="#ppt_x"/>
                                          </p:val>
                                        </p:tav>
                                        <p:tav tm="100000">
                                          <p:val>
                                            <p:strVal val="#ppt_x"/>
                                          </p:val>
                                        </p:tav>
                                      </p:tavLst>
                                    </p:anim>
                                    <p:anim calcmode="lin" valueType="num">
                                      <p:cBhvr>
                                        <p:cTn id="33" dur="1000" fill="hold"/>
                                        <p:tgtEl>
                                          <p:spTgt spid="123"/>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124"/>
                                        </p:tgtEl>
                                        <p:attrNameLst>
                                          <p:attrName>style.visibility</p:attrName>
                                        </p:attrNameLst>
                                      </p:cBhvr>
                                      <p:to>
                                        <p:strVal val="visible"/>
                                      </p:to>
                                    </p:set>
                                    <p:animEffect transition="in" filter="fade">
                                      <p:cBhvr>
                                        <p:cTn id="36" dur="1000"/>
                                        <p:tgtEl>
                                          <p:spTgt spid="124"/>
                                        </p:tgtEl>
                                      </p:cBhvr>
                                    </p:animEffect>
                                    <p:anim calcmode="lin" valueType="num">
                                      <p:cBhvr>
                                        <p:cTn id="37" dur="1000" fill="hold"/>
                                        <p:tgtEl>
                                          <p:spTgt spid="124"/>
                                        </p:tgtEl>
                                        <p:attrNameLst>
                                          <p:attrName>ppt_x</p:attrName>
                                        </p:attrNameLst>
                                      </p:cBhvr>
                                      <p:tavLst>
                                        <p:tav tm="0">
                                          <p:val>
                                            <p:strVal val="#ppt_x"/>
                                          </p:val>
                                        </p:tav>
                                        <p:tav tm="100000">
                                          <p:val>
                                            <p:strVal val="#ppt_x"/>
                                          </p:val>
                                        </p:tav>
                                      </p:tavLst>
                                    </p:anim>
                                    <p:anim calcmode="lin" valueType="num">
                                      <p:cBhvr>
                                        <p:cTn id="38" dur="1000" fill="hold"/>
                                        <p:tgtEl>
                                          <p:spTgt spid="124"/>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125"/>
                                        </p:tgtEl>
                                        <p:attrNameLst>
                                          <p:attrName>style.visibility</p:attrName>
                                        </p:attrNameLst>
                                      </p:cBhvr>
                                      <p:to>
                                        <p:strVal val="visible"/>
                                      </p:to>
                                    </p:set>
                                    <p:animEffect transition="in" filter="fade">
                                      <p:cBhvr>
                                        <p:cTn id="41" dur="1000"/>
                                        <p:tgtEl>
                                          <p:spTgt spid="125"/>
                                        </p:tgtEl>
                                      </p:cBhvr>
                                    </p:animEffect>
                                    <p:anim calcmode="lin" valueType="num">
                                      <p:cBhvr>
                                        <p:cTn id="42" dur="1000" fill="hold"/>
                                        <p:tgtEl>
                                          <p:spTgt spid="125"/>
                                        </p:tgtEl>
                                        <p:attrNameLst>
                                          <p:attrName>ppt_x</p:attrName>
                                        </p:attrNameLst>
                                      </p:cBhvr>
                                      <p:tavLst>
                                        <p:tav tm="0">
                                          <p:val>
                                            <p:strVal val="#ppt_x"/>
                                          </p:val>
                                        </p:tav>
                                        <p:tav tm="100000">
                                          <p:val>
                                            <p:strVal val="#ppt_x"/>
                                          </p:val>
                                        </p:tav>
                                      </p:tavLst>
                                    </p:anim>
                                    <p:anim calcmode="lin" valueType="num">
                                      <p:cBhvr>
                                        <p:cTn id="43" dur="1000" fill="hold"/>
                                        <p:tgtEl>
                                          <p:spTgt spid="125"/>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fade">
                                      <p:cBhvr>
                                        <p:cTn id="46" dur="1000"/>
                                        <p:tgtEl>
                                          <p:spTgt spid="126"/>
                                        </p:tgtEl>
                                      </p:cBhvr>
                                    </p:animEffect>
                                    <p:anim calcmode="lin" valueType="num">
                                      <p:cBhvr>
                                        <p:cTn id="47" dur="1000" fill="hold"/>
                                        <p:tgtEl>
                                          <p:spTgt spid="126"/>
                                        </p:tgtEl>
                                        <p:attrNameLst>
                                          <p:attrName>ppt_x</p:attrName>
                                        </p:attrNameLst>
                                      </p:cBhvr>
                                      <p:tavLst>
                                        <p:tav tm="0">
                                          <p:val>
                                            <p:strVal val="#ppt_x"/>
                                          </p:val>
                                        </p:tav>
                                        <p:tav tm="100000">
                                          <p:val>
                                            <p:strVal val="#ppt_x"/>
                                          </p:val>
                                        </p:tav>
                                      </p:tavLst>
                                    </p:anim>
                                    <p:anim calcmode="lin" valueType="num">
                                      <p:cBhvr>
                                        <p:cTn id="48" dur="1000" fill="hold"/>
                                        <p:tgtEl>
                                          <p:spTgt spid="126"/>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127"/>
                                        </p:tgtEl>
                                        <p:attrNameLst>
                                          <p:attrName>style.visibility</p:attrName>
                                        </p:attrNameLst>
                                      </p:cBhvr>
                                      <p:to>
                                        <p:strVal val="visible"/>
                                      </p:to>
                                    </p:set>
                                    <p:animEffect transition="in" filter="fade">
                                      <p:cBhvr>
                                        <p:cTn id="51" dur="1000"/>
                                        <p:tgtEl>
                                          <p:spTgt spid="127"/>
                                        </p:tgtEl>
                                      </p:cBhvr>
                                    </p:animEffect>
                                    <p:anim calcmode="lin" valueType="num">
                                      <p:cBhvr>
                                        <p:cTn id="52" dur="1000" fill="hold"/>
                                        <p:tgtEl>
                                          <p:spTgt spid="127"/>
                                        </p:tgtEl>
                                        <p:attrNameLst>
                                          <p:attrName>ppt_x</p:attrName>
                                        </p:attrNameLst>
                                      </p:cBhvr>
                                      <p:tavLst>
                                        <p:tav tm="0">
                                          <p:val>
                                            <p:strVal val="#ppt_x"/>
                                          </p:val>
                                        </p:tav>
                                        <p:tav tm="100000">
                                          <p:val>
                                            <p:strVal val="#ppt_x"/>
                                          </p:val>
                                        </p:tav>
                                      </p:tavLst>
                                    </p:anim>
                                    <p:anim calcmode="lin" valueType="num">
                                      <p:cBhvr>
                                        <p:cTn id="53" dur="1000" fill="hold"/>
                                        <p:tgtEl>
                                          <p:spTgt spid="127"/>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128"/>
                                        </p:tgtEl>
                                        <p:attrNameLst>
                                          <p:attrName>style.visibility</p:attrName>
                                        </p:attrNameLst>
                                      </p:cBhvr>
                                      <p:to>
                                        <p:strVal val="visible"/>
                                      </p:to>
                                    </p:set>
                                    <p:animEffect transition="in" filter="fade">
                                      <p:cBhvr>
                                        <p:cTn id="56" dur="1000"/>
                                        <p:tgtEl>
                                          <p:spTgt spid="128"/>
                                        </p:tgtEl>
                                      </p:cBhvr>
                                    </p:animEffect>
                                    <p:anim calcmode="lin" valueType="num">
                                      <p:cBhvr>
                                        <p:cTn id="57" dur="1000" fill="hold"/>
                                        <p:tgtEl>
                                          <p:spTgt spid="128"/>
                                        </p:tgtEl>
                                        <p:attrNameLst>
                                          <p:attrName>ppt_x</p:attrName>
                                        </p:attrNameLst>
                                      </p:cBhvr>
                                      <p:tavLst>
                                        <p:tav tm="0">
                                          <p:val>
                                            <p:strVal val="#ppt_x"/>
                                          </p:val>
                                        </p:tav>
                                        <p:tav tm="100000">
                                          <p:val>
                                            <p:strVal val="#ppt_x"/>
                                          </p:val>
                                        </p:tav>
                                      </p:tavLst>
                                    </p:anim>
                                    <p:anim calcmode="lin" valueType="num">
                                      <p:cBhvr>
                                        <p:cTn id="58" dur="1000" fill="hold"/>
                                        <p:tgtEl>
                                          <p:spTgt spid="128"/>
                                        </p:tgtEl>
                                        <p:attrNameLst>
                                          <p:attrName>ppt_y</p:attrName>
                                        </p:attrNameLst>
                                      </p:cBhvr>
                                      <p:tavLst>
                                        <p:tav tm="0">
                                          <p:val>
                                            <p:strVal val="#ppt_y-.1"/>
                                          </p:val>
                                        </p:tav>
                                        <p:tav tm="100000">
                                          <p:val>
                                            <p:strVal val="#ppt_y"/>
                                          </p:val>
                                        </p:tav>
                                      </p:tavLst>
                                    </p:anim>
                                  </p:childTnLst>
                                </p:cTn>
                              </p:par>
                              <p:par>
                                <p:cTn id="59" presetID="47" presetClass="entr" presetSubtype="0" fill="hold" nodeType="withEffect">
                                  <p:stCondLst>
                                    <p:cond delay="0"/>
                                  </p:stCondLst>
                                  <p:childTnLst>
                                    <p:set>
                                      <p:cBhvr>
                                        <p:cTn id="60" dur="1" fill="hold">
                                          <p:stCondLst>
                                            <p:cond delay="0"/>
                                          </p:stCondLst>
                                        </p:cTn>
                                        <p:tgtEl>
                                          <p:spTgt spid="129"/>
                                        </p:tgtEl>
                                        <p:attrNameLst>
                                          <p:attrName>style.visibility</p:attrName>
                                        </p:attrNameLst>
                                      </p:cBhvr>
                                      <p:to>
                                        <p:strVal val="visible"/>
                                      </p:to>
                                    </p:set>
                                    <p:animEffect transition="in" filter="fade">
                                      <p:cBhvr>
                                        <p:cTn id="61" dur="1000"/>
                                        <p:tgtEl>
                                          <p:spTgt spid="129"/>
                                        </p:tgtEl>
                                      </p:cBhvr>
                                    </p:animEffect>
                                    <p:anim calcmode="lin" valueType="num">
                                      <p:cBhvr>
                                        <p:cTn id="62" dur="1000" fill="hold"/>
                                        <p:tgtEl>
                                          <p:spTgt spid="129"/>
                                        </p:tgtEl>
                                        <p:attrNameLst>
                                          <p:attrName>ppt_x</p:attrName>
                                        </p:attrNameLst>
                                      </p:cBhvr>
                                      <p:tavLst>
                                        <p:tav tm="0">
                                          <p:val>
                                            <p:strVal val="#ppt_x"/>
                                          </p:val>
                                        </p:tav>
                                        <p:tav tm="100000">
                                          <p:val>
                                            <p:strVal val="#ppt_x"/>
                                          </p:val>
                                        </p:tav>
                                      </p:tavLst>
                                    </p:anim>
                                    <p:anim calcmode="lin" valueType="num">
                                      <p:cBhvr>
                                        <p:cTn id="63" dur="1000" fill="hold"/>
                                        <p:tgtEl>
                                          <p:spTgt spid="129"/>
                                        </p:tgtEl>
                                        <p:attrNameLst>
                                          <p:attrName>ppt_y</p:attrName>
                                        </p:attrNameLst>
                                      </p:cBhvr>
                                      <p:tavLst>
                                        <p:tav tm="0">
                                          <p:val>
                                            <p:strVal val="#ppt_y-.1"/>
                                          </p:val>
                                        </p:tav>
                                        <p:tav tm="100000">
                                          <p:val>
                                            <p:strVal val="#ppt_y"/>
                                          </p:val>
                                        </p:tav>
                                      </p:tavLst>
                                    </p:anim>
                                  </p:childTnLst>
                                </p:cTn>
                              </p:par>
                              <p:par>
                                <p:cTn id="64" presetID="47" presetClass="entr" presetSubtype="0" fill="hold" nodeType="withEffect">
                                  <p:stCondLst>
                                    <p:cond delay="0"/>
                                  </p:stCondLst>
                                  <p:childTnLst>
                                    <p:set>
                                      <p:cBhvr>
                                        <p:cTn id="65" dur="1" fill="hold">
                                          <p:stCondLst>
                                            <p:cond delay="0"/>
                                          </p:stCondLst>
                                        </p:cTn>
                                        <p:tgtEl>
                                          <p:spTgt spid="130"/>
                                        </p:tgtEl>
                                        <p:attrNameLst>
                                          <p:attrName>style.visibility</p:attrName>
                                        </p:attrNameLst>
                                      </p:cBhvr>
                                      <p:to>
                                        <p:strVal val="visible"/>
                                      </p:to>
                                    </p:set>
                                    <p:animEffect transition="in" filter="fade">
                                      <p:cBhvr>
                                        <p:cTn id="66" dur="1000"/>
                                        <p:tgtEl>
                                          <p:spTgt spid="130"/>
                                        </p:tgtEl>
                                      </p:cBhvr>
                                    </p:animEffect>
                                    <p:anim calcmode="lin" valueType="num">
                                      <p:cBhvr>
                                        <p:cTn id="67" dur="1000" fill="hold"/>
                                        <p:tgtEl>
                                          <p:spTgt spid="130"/>
                                        </p:tgtEl>
                                        <p:attrNameLst>
                                          <p:attrName>ppt_x</p:attrName>
                                        </p:attrNameLst>
                                      </p:cBhvr>
                                      <p:tavLst>
                                        <p:tav tm="0">
                                          <p:val>
                                            <p:strVal val="#ppt_x"/>
                                          </p:val>
                                        </p:tav>
                                        <p:tav tm="100000">
                                          <p:val>
                                            <p:strVal val="#ppt_x"/>
                                          </p:val>
                                        </p:tav>
                                      </p:tavLst>
                                    </p:anim>
                                    <p:anim calcmode="lin" valueType="num">
                                      <p:cBhvr>
                                        <p:cTn id="68" dur="1000" fill="hold"/>
                                        <p:tgtEl>
                                          <p:spTgt spid="130"/>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1000"/>
                                        <p:tgtEl>
                                          <p:spTgt spid="70"/>
                                        </p:tgtEl>
                                      </p:cBhvr>
                                    </p:animEffect>
                                    <p:anim calcmode="lin" valueType="num">
                                      <p:cBhvr>
                                        <p:cTn id="72" dur="1000" fill="hold"/>
                                        <p:tgtEl>
                                          <p:spTgt spid="70"/>
                                        </p:tgtEl>
                                        <p:attrNameLst>
                                          <p:attrName>ppt_x</p:attrName>
                                        </p:attrNameLst>
                                      </p:cBhvr>
                                      <p:tavLst>
                                        <p:tav tm="0">
                                          <p:val>
                                            <p:strVal val="#ppt_x"/>
                                          </p:val>
                                        </p:tav>
                                        <p:tav tm="100000">
                                          <p:val>
                                            <p:strVal val="#ppt_x"/>
                                          </p:val>
                                        </p:tav>
                                      </p:tavLst>
                                    </p:anim>
                                    <p:anim calcmode="lin" valueType="num">
                                      <p:cBhvr>
                                        <p:cTn id="73" dur="1000" fill="hold"/>
                                        <p:tgtEl>
                                          <p:spTgt spid="70"/>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fade">
                                      <p:cBhvr>
                                        <p:cTn id="76" dur="1000"/>
                                        <p:tgtEl>
                                          <p:spTgt spid="71"/>
                                        </p:tgtEl>
                                      </p:cBhvr>
                                    </p:animEffect>
                                    <p:anim calcmode="lin" valueType="num">
                                      <p:cBhvr>
                                        <p:cTn id="77" dur="1000" fill="hold"/>
                                        <p:tgtEl>
                                          <p:spTgt spid="71"/>
                                        </p:tgtEl>
                                        <p:attrNameLst>
                                          <p:attrName>ppt_x</p:attrName>
                                        </p:attrNameLst>
                                      </p:cBhvr>
                                      <p:tavLst>
                                        <p:tav tm="0">
                                          <p:val>
                                            <p:strVal val="#ppt_x"/>
                                          </p:val>
                                        </p:tav>
                                        <p:tav tm="100000">
                                          <p:val>
                                            <p:strVal val="#ppt_x"/>
                                          </p:val>
                                        </p:tav>
                                      </p:tavLst>
                                    </p:anim>
                                    <p:anim calcmode="lin" valueType="num">
                                      <p:cBhvr>
                                        <p:cTn id="78" dur="1000" fill="hold"/>
                                        <p:tgtEl>
                                          <p:spTgt spid="71"/>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1000"/>
                                        <p:tgtEl>
                                          <p:spTgt spid="72"/>
                                        </p:tgtEl>
                                      </p:cBhvr>
                                    </p:animEffect>
                                    <p:anim calcmode="lin" valueType="num">
                                      <p:cBhvr>
                                        <p:cTn id="82" dur="1000" fill="hold"/>
                                        <p:tgtEl>
                                          <p:spTgt spid="72"/>
                                        </p:tgtEl>
                                        <p:attrNameLst>
                                          <p:attrName>ppt_x</p:attrName>
                                        </p:attrNameLst>
                                      </p:cBhvr>
                                      <p:tavLst>
                                        <p:tav tm="0">
                                          <p:val>
                                            <p:strVal val="#ppt_x"/>
                                          </p:val>
                                        </p:tav>
                                        <p:tav tm="100000">
                                          <p:val>
                                            <p:strVal val="#ppt_x"/>
                                          </p:val>
                                        </p:tav>
                                      </p:tavLst>
                                    </p:anim>
                                    <p:anim calcmode="lin" valueType="num">
                                      <p:cBhvr>
                                        <p:cTn id="83" dur="1000" fill="hold"/>
                                        <p:tgtEl>
                                          <p:spTgt spid="72"/>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Effect transition="in" filter="fade">
                                      <p:cBhvr>
                                        <p:cTn id="86" dur="1000"/>
                                        <p:tgtEl>
                                          <p:spTgt spid="73"/>
                                        </p:tgtEl>
                                      </p:cBhvr>
                                    </p:animEffect>
                                    <p:anim calcmode="lin" valueType="num">
                                      <p:cBhvr>
                                        <p:cTn id="87" dur="1000" fill="hold"/>
                                        <p:tgtEl>
                                          <p:spTgt spid="73"/>
                                        </p:tgtEl>
                                        <p:attrNameLst>
                                          <p:attrName>ppt_x</p:attrName>
                                        </p:attrNameLst>
                                      </p:cBhvr>
                                      <p:tavLst>
                                        <p:tav tm="0">
                                          <p:val>
                                            <p:strVal val="#ppt_x"/>
                                          </p:val>
                                        </p:tav>
                                        <p:tav tm="100000">
                                          <p:val>
                                            <p:strVal val="#ppt_x"/>
                                          </p:val>
                                        </p:tav>
                                      </p:tavLst>
                                    </p:anim>
                                    <p:anim calcmode="lin" valueType="num">
                                      <p:cBhvr>
                                        <p:cTn id="88" dur="1000" fill="hold"/>
                                        <p:tgtEl>
                                          <p:spTgt spid="73"/>
                                        </p:tgtEl>
                                        <p:attrNameLst>
                                          <p:attrName>ppt_y</p:attrName>
                                        </p:attrNameLst>
                                      </p:cBhvr>
                                      <p:tavLst>
                                        <p:tav tm="0">
                                          <p:val>
                                            <p:strVal val="#ppt_y-.1"/>
                                          </p:val>
                                        </p:tav>
                                        <p:tav tm="100000">
                                          <p:val>
                                            <p:strVal val="#ppt_y"/>
                                          </p:val>
                                        </p:tav>
                                      </p:tavLst>
                                    </p:anim>
                                  </p:childTnLst>
                                </p:cTn>
                              </p:par>
                              <p:par>
                                <p:cTn id="89" presetID="47" presetClass="entr" presetSubtype="0" fill="hold" grpId="0" nodeType="withEffect">
                                  <p:stCondLst>
                                    <p:cond delay="0"/>
                                  </p:stCondLst>
                                  <p:childTnLst>
                                    <p:set>
                                      <p:cBhvr>
                                        <p:cTn id="90" dur="1" fill="hold">
                                          <p:stCondLst>
                                            <p:cond delay="0"/>
                                          </p:stCondLst>
                                        </p:cTn>
                                        <p:tgtEl>
                                          <p:spTgt spid="74"/>
                                        </p:tgtEl>
                                        <p:attrNameLst>
                                          <p:attrName>style.visibility</p:attrName>
                                        </p:attrNameLst>
                                      </p:cBhvr>
                                      <p:to>
                                        <p:strVal val="visible"/>
                                      </p:to>
                                    </p:set>
                                    <p:animEffect transition="in" filter="fade">
                                      <p:cBhvr>
                                        <p:cTn id="91" dur="1000"/>
                                        <p:tgtEl>
                                          <p:spTgt spid="74"/>
                                        </p:tgtEl>
                                      </p:cBhvr>
                                    </p:animEffect>
                                    <p:anim calcmode="lin" valueType="num">
                                      <p:cBhvr>
                                        <p:cTn id="92" dur="1000" fill="hold"/>
                                        <p:tgtEl>
                                          <p:spTgt spid="74"/>
                                        </p:tgtEl>
                                        <p:attrNameLst>
                                          <p:attrName>ppt_x</p:attrName>
                                        </p:attrNameLst>
                                      </p:cBhvr>
                                      <p:tavLst>
                                        <p:tav tm="0">
                                          <p:val>
                                            <p:strVal val="#ppt_x"/>
                                          </p:val>
                                        </p:tav>
                                        <p:tav tm="100000">
                                          <p:val>
                                            <p:strVal val="#ppt_x"/>
                                          </p:val>
                                        </p:tav>
                                      </p:tavLst>
                                    </p:anim>
                                    <p:anim calcmode="lin" valueType="num">
                                      <p:cBhvr>
                                        <p:cTn id="93" dur="1000" fill="hold"/>
                                        <p:tgtEl>
                                          <p:spTgt spid="74"/>
                                        </p:tgtEl>
                                        <p:attrNameLst>
                                          <p:attrName>ppt_y</p:attrName>
                                        </p:attrNameLst>
                                      </p:cBhvr>
                                      <p:tavLst>
                                        <p:tav tm="0">
                                          <p:val>
                                            <p:strVal val="#ppt_y-.1"/>
                                          </p:val>
                                        </p:tav>
                                        <p:tav tm="100000">
                                          <p:val>
                                            <p:strVal val="#ppt_y"/>
                                          </p:val>
                                        </p:tav>
                                      </p:tavLst>
                                    </p:anim>
                                  </p:childTnLst>
                                </p:cTn>
                              </p:par>
                              <p:par>
                                <p:cTn id="94" presetID="47" presetClass="entr" presetSubtype="0" fill="hold" grpId="0" nodeType="with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fade">
                                      <p:cBhvr>
                                        <p:cTn id="96" dur="1000"/>
                                        <p:tgtEl>
                                          <p:spTgt spid="75"/>
                                        </p:tgtEl>
                                      </p:cBhvr>
                                    </p:animEffect>
                                    <p:anim calcmode="lin" valueType="num">
                                      <p:cBhvr>
                                        <p:cTn id="97" dur="1000" fill="hold"/>
                                        <p:tgtEl>
                                          <p:spTgt spid="75"/>
                                        </p:tgtEl>
                                        <p:attrNameLst>
                                          <p:attrName>ppt_x</p:attrName>
                                        </p:attrNameLst>
                                      </p:cBhvr>
                                      <p:tavLst>
                                        <p:tav tm="0">
                                          <p:val>
                                            <p:strVal val="#ppt_x"/>
                                          </p:val>
                                        </p:tav>
                                        <p:tav tm="100000">
                                          <p:val>
                                            <p:strVal val="#ppt_x"/>
                                          </p:val>
                                        </p:tav>
                                      </p:tavLst>
                                    </p:anim>
                                    <p:anim calcmode="lin" valueType="num">
                                      <p:cBhvr>
                                        <p:cTn id="98" dur="1000" fill="hold"/>
                                        <p:tgtEl>
                                          <p:spTgt spid="75"/>
                                        </p:tgtEl>
                                        <p:attrNameLst>
                                          <p:attrName>ppt_y</p:attrName>
                                        </p:attrNameLst>
                                      </p:cBhvr>
                                      <p:tavLst>
                                        <p:tav tm="0">
                                          <p:val>
                                            <p:strVal val="#ppt_y-.1"/>
                                          </p:val>
                                        </p:tav>
                                        <p:tav tm="100000">
                                          <p:val>
                                            <p:strVal val="#ppt_y"/>
                                          </p:val>
                                        </p:tav>
                                      </p:tavLst>
                                    </p:anim>
                                  </p:childTnLst>
                                </p:cTn>
                              </p:par>
                              <p:par>
                                <p:cTn id="99" presetID="47" presetClass="entr" presetSubtype="0" fill="hold" grpId="0" nodeType="with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1000"/>
                                        <p:tgtEl>
                                          <p:spTgt spid="76"/>
                                        </p:tgtEl>
                                      </p:cBhvr>
                                    </p:animEffect>
                                    <p:anim calcmode="lin" valueType="num">
                                      <p:cBhvr>
                                        <p:cTn id="102" dur="1000" fill="hold"/>
                                        <p:tgtEl>
                                          <p:spTgt spid="76"/>
                                        </p:tgtEl>
                                        <p:attrNameLst>
                                          <p:attrName>ppt_x</p:attrName>
                                        </p:attrNameLst>
                                      </p:cBhvr>
                                      <p:tavLst>
                                        <p:tav tm="0">
                                          <p:val>
                                            <p:strVal val="#ppt_x"/>
                                          </p:val>
                                        </p:tav>
                                        <p:tav tm="100000">
                                          <p:val>
                                            <p:strVal val="#ppt_x"/>
                                          </p:val>
                                        </p:tav>
                                      </p:tavLst>
                                    </p:anim>
                                    <p:anim calcmode="lin" valueType="num">
                                      <p:cBhvr>
                                        <p:cTn id="103" dur="1000" fill="hold"/>
                                        <p:tgtEl>
                                          <p:spTgt spid="76"/>
                                        </p:tgtEl>
                                        <p:attrNameLst>
                                          <p:attrName>ppt_y</p:attrName>
                                        </p:attrNameLst>
                                      </p:cBhvr>
                                      <p:tavLst>
                                        <p:tav tm="0">
                                          <p:val>
                                            <p:strVal val="#ppt_y-.1"/>
                                          </p:val>
                                        </p:tav>
                                        <p:tav tm="100000">
                                          <p:val>
                                            <p:strVal val="#ppt_y"/>
                                          </p:val>
                                        </p:tav>
                                      </p:tavLst>
                                    </p:anim>
                                  </p:childTnLst>
                                </p:cTn>
                              </p:par>
                              <p:par>
                                <p:cTn id="104" presetID="47" presetClass="entr" presetSubtype="0" fill="hold" grpId="0" nodeType="withEffect">
                                  <p:stCondLst>
                                    <p:cond delay="0"/>
                                  </p:stCondLst>
                                  <p:childTnLst>
                                    <p:set>
                                      <p:cBhvr>
                                        <p:cTn id="105" dur="1" fill="hold">
                                          <p:stCondLst>
                                            <p:cond delay="0"/>
                                          </p:stCondLst>
                                        </p:cTn>
                                        <p:tgtEl>
                                          <p:spTgt spid="77"/>
                                        </p:tgtEl>
                                        <p:attrNameLst>
                                          <p:attrName>style.visibility</p:attrName>
                                        </p:attrNameLst>
                                      </p:cBhvr>
                                      <p:to>
                                        <p:strVal val="visible"/>
                                      </p:to>
                                    </p:set>
                                    <p:animEffect transition="in" filter="fade">
                                      <p:cBhvr>
                                        <p:cTn id="106" dur="1000"/>
                                        <p:tgtEl>
                                          <p:spTgt spid="77"/>
                                        </p:tgtEl>
                                      </p:cBhvr>
                                    </p:animEffect>
                                    <p:anim calcmode="lin" valueType="num">
                                      <p:cBhvr>
                                        <p:cTn id="107" dur="1000" fill="hold"/>
                                        <p:tgtEl>
                                          <p:spTgt spid="77"/>
                                        </p:tgtEl>
                                        <p:attrNameLst>
                                          <p:attrName>ppt_x</p:attrName>
                                        </p:attrNameLst>
                                      </p:cBhvr>
                                      <p:tavLst>
                                        <p:tav tm="0">
                                          <p:val>
                                            <p:strVal val="#ppt_x"/>
                                          </p:val>
                                        </p:tav>
                                        <p:tav tm="100000">
                                          <p:val>
                                            <p:strVal val="#ppt_x"/>
                                          </p:val>
                                        </p:tav>
                                      </p:tavLst>
                                    </p:anim>
                                    <p:anim calcmode="lin" valueType="num">
                                      <p:cBhvr>
                                        <p:cTn id="108" dur="1000" fill="hold"/>
                                        <p:tgtEl>
                                          <p:spTgt spid="77"/>
                                        </p:tgtEl>
                                        <p:attrNameLst>
                                          <p:attrName>ppt_y</p:attrName>
                                        </p:attrNameLst>
                                      </p:cBhvr>
                                      <p:tavLst>
                                        <p:tav tm="0">
                                          <p:val>
                                            <p:strVal val="#ppt_y-.1"/>
                                          </p:val>
                                        </p:tav>
                                        <p:tav tm="100000">
                                          <p:val>
                                            <p:strVal val="#ppt_y"/>
                                          </p:val>
                                        </p:tav>
                                      </p:tavLst>
                                    </p:anim>
                                  </p:childTnLst>
                                </p:cTn>
                              </p:par>
                              <p:par>
                                <p:cTn id="109" presetID="47" presetClass="entr" presetSubtype="0" fill="hold" nodeType="withEffect">
                                  <p:stCondLst>
                                    <p:cond delay="0"/>
                                  </p:stCondLst>
                                  <p:childTnLst>
                                    <p:set>
                                      <p:cBhvr>
                                        <p:cTn id="110" dur="1" fill="hold">
                                          <p:stCondLst>
                                            <p:cond delay="0"/>
                                          </p:stCondLst>
                                        </p:cTn>
                                        <p:tgtEl>
                                          <p:spTgt spid="78"/>
                                        </p:tgtEl>
                                        <p:attrNameLst>
                                          <p:attrName>style.visibility</p:attrName>
                                        </p:attrNameLst>
                                      </p:cBhvr>
                                      <p:to>
                                        <p:strVal val="visible"/>
                                      </p:to>
                                    </p:set>
                                    <p:animEffect transition="in" filter="fade">
                                      <p:cBhvr>
                                        <p:cTn id="111" dur="1000"/>
                                        <p:tgtEl>
                                          <p:spTgt spid="78"/>
                                        </p:tgtEl>
                                      </p:cBhvr>
                                    </p:animEffect>
                                    <p:anim calcmode="lin" valueType="num">
                                      <p:cBhvr>
                                        <p:cTn id="112" dur="1000" fill="hold"/>
                                        <p:tgtEl>
                                          <p:spTgt spid="78"/>
                                        </p:tgtEl>
                                        <p:attrNameLst>
                                          <p:attrName>ppt_x</p:attrName>
                                        </p:attrNameLst>
                                      </p:cBhvr>
                                      <p:tavLst>
                                        <p:tav tm="0">
                                          <p:val>
                                            <p:strVal val="#ppt_x"/>
                                          </p:val>
                                        </p:tav>
                                        <p:tav tm="100000">
                                          <p:val>
                                            <p:strVal val="#ppt_x"/>
                                          </p:val>
                                        </p:tav>
                                      </p:tavLst>
                                    </p:anim>
                                    <p:anim calcmode="lin" valueType="num">
                                      <p:cBhvr>
                                        <p:cTn id="113" dur="1000" fill="hold"/>
                                        <p:tgtEl>
                                          <p:spTgt spid="78"/>
                                        </p:tgtEl>
                                        <p:attrNameLst>
                                          <p:attrName>ppt_y</p:attrName>
                                        </p:attrNameLst>
                                      </p:cBhvr>
                                      <p:tavLst>
                                        <p:tav tm="0">
                                          <p:val>
                                            <p:strVal val="#ppt_y-.1"/>
                                          </p:val>
                                        </p:tav>
                                        <p:tav tm="100000">
                                          <p:val>
                                            <p:strVal val="#ppt_y"/>
                                          </p:val>
                                        </p:tav>
                                      </p:tavLst>
                                    </p:anim>
                                  </p:childTnLst>
                                </p:cTn>
                              </p:par>
                              <p:par>
                                <p:cTn id="114" presetID="47" presetClass="entr" presetSubtype="0" fill="hold" nodeType="withEffect">
                                  <p:stCondLst>
                                    <p:cond delay="0"/>
                                  </p:stCondLst>
                                  <p:childTnLst>
                                    <p:set>
                                      <p:cBhvr>
                                        <p:cTn id="115" dur="1" fill="hold">
                                          <p:stCondLst>
                                            <p:cond delay="0"/>
                                          </p:stCondLst>
                                        </p:cTn>
                                        <p:tgtEl>
                                          <p:spTgt spid="79"/>
                                        </p:tgtEl>
                                        <p:attrNameLst>
                                          <p:attrName>style.visibility</p:attrName>
                                        </p:attrNameLst>
                                      </p:cBhvr>
                                      <p:to>
                                        <p:strVal val="visible"/>
                                      </p:to>
                                    </p:set>
                                    <p:animEffect transition="in" filter="fade">
                                      <p:cBhvr>
                                        <p:cTn id="116" dur="1000"/>
                                        <p:tgtEl>
                                          <p:spTgt spid="79"/>
                                        </p:tgtEl>
                                      </p:cBhvr>
                                    </p:animEffect>
                                    <p:anim calcmode="lin" valueType="num">
                                      <p:cBhvr>
                                        <p:cTn id="117" dur="1000" fill="hold"/>
                                        <p:tgtEl>
                                          <p:spTgt spid="79"/>
                                        </p:tgtEl>
                                        <p:attrNameLst>
                                          <p:attrName>ppt_x</p:attrName>
                                        </p:attrNameLst>
                                      </p:cBhvr>
                                      <p:tavLst>
                                        <p:tav tm="0">
                                          <p:val>
                                            <p:strVal val="#ppt_x"/>
                                          </p:val>
                                        </p:tav>
                                        <p:tav tm="100000">
                                          <p:val>
                                            <p:strVal val="#ppt_x"/>
                                          </p:val>
                                        </p:tav>
                                      </p:tavLst>
                                    </p:anim>
                                    <p:anim calcmode="lin" valueType="num">
                                      <p:cBhvr>
                                        <p:cTn id="118" dur="1000" fill="hold"/>
                                        <p:tgtEl>
                                          <p:spTgt spid="79"/>
                                        </p:tgtEl>
                                        <p:attrNameLst>
                                          <p:attrName>ppt_y</p:attrName>
                                        </p:attrNameLst>
                                      </p:cBhvr>
                                      <p:tavLst>
                                        <p:tav tm="0">
                                          <p:val>
                                            <p:strVal val="#ppt_y-.1"/>
                                          </p:val>
                                        </p:tav>
                                        <p:tav tm="100000">
                                          <p:val>
                                            <p:strVal val="#ppt_y"/>
                                          </p:val>
                                        </p:tav>
                                      </p:tavLst>
                                    </p:anim>
                                  </p:childTnLst>
                                </p:cTn>
                              </p:par>
                              <p:par>
                                <p:cTn id="119" presetID="47" presetClass="entr" presetSubtype="0" fill="hold" nodeType="withEffect">
                                  <p:stCondLst>
                                    <p:cond delay="0"/>
                                  </p:stCondLst>
                                  <p:childTnLst>
                                    <p:set>
                                      <p:cBhvr>
                                        <p:cTn id="120" dur="1" fill="hold">
                                          <p:stCondLst>
                                            <p:cond delay="0"/>
                                          </p:stCondLst>
                                        </p:cTn>
                                        <p:tgtEl>
                                          <p:spTgt spid="80"/>
                                        </p:tgtEl>
                                        <p:attrNameLst>
                                          <p:attrName>style.visibility</p:attrName>
                                        </p:attrNameLst>
                                      </p:cBhvr>
                                      <p:to>
                                        <p:strVal val="visible"/>
                                      </p:to>
                                    </p:set>
                                    <p:animEffect transition="in" filter="fade">
                                      <p:cBhvr>
                                        <p:cTn id="121" dur="1000"/>
                                        <p:tgtEl>
                                          <p:spTgt spid="80"/>
                                        </p:tgtEl>
                                      </p:cBhvr>
                                    </p:animEffect>
                                    <p:anim calcmode="lin" valueType="num">
                                      <p:cBhvr>
                                        <p:cTn id="122" dur="1000" fill="hold"/>
                                        <p:tgtEl>
                                          <p:spTgt spid="80"/>
                                        </p:tgtEl>
                                        <p:attrNameLst>
                                          <p:attrName>ppt_x</p:attrName>
                                        </p:attrNameLst>
                                      </p:cBhvr>
                                      <p:tavLst>
                                        <p:tav tm="0">
                                          <p:val>
                                            <p:strVal val="#ppt_x"/>
                                          </p:val>
                                        </p:tav>
                                        <p:tav tm="100000">
                                          <p:val>
                                            <p:strVal val="#ppt_x"/>
                                          </p:val>
                                        </p:tav>
                                      </p:tavLst>
                                    </p:anim>
                                    <p:anim calcmode="lin" valueType="num">
                                      <p:cBhvr>
                                        <p:cTn id="123" dur="1000" fill="hold"/>
                                        <p:tgtEl>
                                          <p:spTgt spid="80"/>
                                        </p:tgtEl>
                                        <p:attrNameLst>
                                          <p:attrName>ppt_y</p:attrName>
                                        </p:attrNameLst>
                                      </p:cBhvr>
                                      <p:tavLst>
                                        <p:tav tm="0">
                                          <p:val>
                                            <p:strVal val="#ppt_y-.1"/>
                                          </p:val>
                                        </p:tav>
                                        <p:tav tm="100000">
                                          <p:val>
                                            <p:strVal val="#ppt_y"/>
                                          </p:val>
                                        </p:tav>
                                      </p:tavLst>
                                    </p:anim>
                                  </p:childTnLst>
                                </p:cTn>
                              </p:par>
                              <p:par>
                                <p:cTn id="124" presetID="47" presetClass="entr" presetSubtype="0" fill="hold" nodeType="withEffect">
                                  <p:stCondLst>
                                    <p:cond delay="0"/>
                                  </p:stCondLst>
                                  <p:childTnLst>
                                    <p:set>
                                      <p:cBhvr>
                                        <p:cTn id="125" dur="1" fill="hold">
                                          <p:stCondLst>
                                            <p:cond delay="0"/>
                                          </p:stCondLst>
                                        </p:cTn>
                                        <p:tgtEl>
                                          <p:spTgt spid="81"/>
                                        </p:tgtEl>
                                        <p:attrNameLst>
                                          <p:attrName>style.visibility</p:attrName>
                                        </p:attrNameLst>
                                      </p:cBhvr>
                                      <p:to>
                                        <p:strVal val="visible"/>
                                      </p:to>
                                    </p:set>
                                    <p:animEffect transition="in" filter="fade">
                                      <p:cBhvr>
                                        <p:cTn id="126" dur="1000"/>
                                        <p:tgtEl>
                                          <p:spTgt spid="81"/>
                                        </p:tgtEl>
                                      </p:cBhvr>
                                    </p:animEffect>
                                    <p:anim calcmode="lin" valueType="num">
                                      <p:cBhvr>
                                        <p:cTn id="127" dur="1000" fill="hold"/>
                                        <p:tgtEl>
                                          <p:spTgt spid="81"/>
                                        </p:tgtEl>
                                        <p:attrNameLst>
                                          <p:attrName>ppt_x</p:attrName>
                                        </p:attrNameLst>
                                      </p:cBhvr>
                                      <p:tavLst>
                                        <p:tav tm="0">
                                          <p:val>
                                            <p:strVal val="#ppt_x"/>
                                          </p:val>
                                        </p:tav>
                                        <p:tav tm="100000">
                                          <p:val>
                                            <p:strVal val="#ppt_x"/>
                                          </p:val>
                                        </p:tav>
                                      </p:tavLst>
                                    </p:anim>
                                    <p:anim calcmode="lin" valueType="num">
                                      <p:cBhvr>
                                        <p:cTn id="128"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7" grpId="0"/>
      <p:bldP spid="119" grpId="0"/>
      <p:bldP spid="121" grpId="0"/>
      <p:bldP spid="123" grpId="0"/>
      <p:bldP spid="124" grpId="0"/>
      <p:bldP spid="125" grpId="0"/>
      <p:bldP spid="126" grpId="0"/>
      <p:bldP spid="70" grpId="0"/>
      <p:bldP spid="71" grpId="0"/>
      <p:bldP spid="72" grpId="0"/>
      <p:bldP spid="73" grpId="0"/>
      <p:bldP spid="74" grpId="0"/>
      <p:bldP spid="75" grpId="0"/>
      <p:bldP spid="76" grpId="0"/>
      <p:bldP spid="77" grpId="0"/>
      <p:bldP spid="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000" y="695189"/>
            <a:ext cx="7704000" cy="572700"/>
          </a:xfrm>
          <a:prstGeom prst="rect">
            <a:avLst/>
          </a:prstGeom>
        </p:spPr>
        <p:txBody>
          <a:bodyPr spcFirstLastPara="1" wrap="square" lIns="91425" tIns="91425" rIns="91425" bIns="91425" anchor="t" anchorCtr="0">
            <a:noAutofit/>
          </a:bodyPr>
          <a:lstStyle/>
          <a:p>
            <a:pPr marL="0" indent="0" algn="ctr">
              <a:lnSpc>
                <a:spcPct val="100000"/>
              </a:lnSpc>
              <a:spcAft>
                <a:spcPts val="1600"/>
              </a:spcAft>
              <a:buFont typeface="Fira Sans Condensed Light"/>
              <a:buNone/>
            </a:pPr>
            <a:r>
              <a:rPr lang="en-IN" sz="4000" b="1" dirty="0">
                <a:latin typeface="Rajdhani"/>
                <a:ea typeface="Rajdhani"/>
                <a:cs typeface="Rajdhani"/>
                <a:sym typeface="Rajdhani"/>
              </a:rPr>
              <a:t>FUTURE SCOPE</a:t>
            </a:r>
          </a:p>
        </p:txBody>
      </p:sp>
      <p:sp>
        <p:nvSpPr>
          <p:cNvPr id="110" name="Google Shape;110;p25"/>
          <p:cNvSpPr txBox="1">
            <a:spLocks noGrp="1"/>
          </p:cNvSpPr>
          <p:nvPr>
            <p:ph type="body" idx="1"/>
          </p:nvPr>
        </p:nvSpPr>
        <p:spPr>
          <a:xfrm>
            <a:off x="448850" y="1494823"/>
            <a:ext cx="8246300" cy="2153854"/>
          </a:xfrm>
          <a:prstGeom prst="rect">
            <a:avLst/>
          </a:prstGeom>
          <a:solidFill>
            <a:schemeClr val="dk1">
              <a:alpha val="56699"/>
            </a:schemeClr>
          </a:solidFill>
          <a:ln>
            <a:noFill/>
          </a:ln>
        </p:spPr>
        <p:txBody>
          <a:bodyPr spcFirstLastPara="1" wrap="square" lIns="234000" tIns="234000" rIns="234000" bIns="91425" numCol="1" anchor="t" anchorCtr="0">
            <a:noAutofit/>
          </a:bodyPr>
          <a:lstStyle/>
          <a:p>
            <a:pPr marL="0" lvl="0" indent="0" algn="just" rtl="0">
              <a:spcBef>
                <a:spcPts val="0"/>
              </a:spcBef>
              <a:spcAft>
                <a:spcPts val="0"/>
              </a:spcAft>
              <a:buNone/>
            </a:pPr>
            <a:r>
              <a:rPr lang="en-US" sz="1800" dirty="0" err="1">
                <a:solidFill>
                  <a:schemeClr val="lt2"/>
                </a:solidFill>
              </a:rPr>
              <a:t>AIaaS</a:t>
            </a:r>
            <a:r>
              <a:rPr lang="en-US" sz="1800" dirty="0">
                <a:solidFill>
                  <a:schemeClr val="lt2"/>
                </a:solidFill>
              </a:rPr>
              <a:t> has plenty of benefits that bring early adapters to the table as a rapidly growing field. But, its drawbacks mean there’s plenty of room for improvement.</a:t>
            </a:r>
          </a:p>
          <a:p>
            <a:pPr marL="0" lvl="0" indent="0" algn="just" rtl="0">
              <a:spcBef>
                <a:spcPts val="0"/>
              </a:spcBef>
              <a:spcAft>
                <a:spcPts val="0"/>
              </a:spcAft>
              <a:buNone/>
            </a:pPr>
            <a:endParaRPr lang="en-US" sz="1800" dirty="0">
              <a:solidFill>
                <a:schemeClr val="lt2"/>
              </a:solidFill>
            </a:endParaRPr>
          </a:p>
          <a:p>
            <a:pPr marL="0" lvl="0" indent="0" algn="just" rtl="0">
              <a:spcBef>
                <a:spcPts val="0"/>
              </a:spcBef>
              <a:spcAft>
                <a:spcPts val="0"/>
              </a:spcAft>
              <a:buNone/>
            </a:pPr>
            <a:r>
              <a:rPr lang="en-US" sz="1800" dirty="0">
                <a:solidFill>
                  <a:schemeClr val="lt2"/>
                </a:solidFill>
              </a:rPr>
              <a:t>While there may be bumps in the road while developing </a:t>
            </a:r>
            <a:r>
              <a:rPr lang="en-US" sz="1800" dirty="0" err="1">
                <a:solidFill>
                  <a:schemeClr val="lt2"/>
                </a:solidFill>
              </a:rPr>
              <a:t>AIaaS</a:t>
            </a:r>
            <a:r>
              <a:rPr lang="en-US" sz="1800" dirty="0">
                <a:solidFill>
                  <a:schemeClr val="lt2"/>
                </a:solidFill>
              </a:rPr>
              <a:t>, it’s likely to be as important as other “as a service” offerings. Taking these valuable services out of the hands of the few means that many more organizations can harness the power of AI and ML. </a:t>
            </a:r>
          </a:p>
          <a:p>
            <a:pPr marL="0" lvl="0" indent="0" rtl="0">
              <a:spcBef>
                <a:spcPts val="0"/>
              </a:spcBef>
              <a:spcAft>
                <a:spcPts val="0"/>
              </a:spcAft>
              <a:buNone/>
            </a:pPr>
            <a:endParaRPr lang="en-IN" sz="1100" dirty="0">
              <a:solidFill>
                <a:schemeClr val="lt2"/>
              </a:solidFill>
            </a:endParaRPr>
          </a:p>
          <a:p>
            <a:pPr marL="0" lvl="0" indent="0" algn="l" rtl="0">
              <a:spcBef>
                <a:spcPts val="1600"/>
              </a:spcBef>
              <a:spcAft>
                <a:spcPts val="1600"/>
              </a:spcAft>
              <a:buNone/>
            </a:pPr>
            <a:endParaRPr dirty="0">
              <a:solidFill>
                <a:schemeClr val="lt2"/>
              </a:solidFill>
            </a:endParaRPr>
          </a:p>
        </p:txBody>
      </p:sp>
    </p:spTree>
    <p:extLst>
      <p:ext uri="{BB962C8B-B14F-4D97-AF65-F5344CB8AC3E}">
        <p14:creationId xmlns:p14="http://schemas.microsoft.com/office/powerpoint/2010/main" val="382978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wipe(left)">
                                      <p:cBhvr>
                                        <p:cTn id="7" dur="500"/>
                                        <p:tgtEl>
                                          <p:spTgt spid="10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0">
                                            <p:bg/>
                                          </p:spTgt>
                                        </p:tgtEl>
                                        <p:attrNameLst>
                                          <p:attrName>style.visibility</p:attrName>
                                        </p:attrNameLst>
                                      </p:cBhvr>
                                      <p:to>
                                        <p:strVal val="visible"/>
                                      </p:to>
                                    </p:set>
                                    <p:animEffect transition="in" filter="fade">
                                      <p:cBhvr>
                                        <p:cTn id="11" dur="250"/>
                                        <p:tgtEl>
                                          <p:spTgt spid="110">
                                            <p:bg/>
                                          </p:spTgt>
                                        </p:tgtEl>
                                      </p:cBhvr>
                                    </p:animEffect>
                                  </p:childTnLst>
                                </p:cTn>
                              </p:par>
                            </p:childTnLst>
                          </p:cTn>
                        </p:par>
                        <p:par>
                          <p:cTn id="12" fill="hold">
                            <p:stCondLst>
                              <p:cond delay="750"/>
                            </p:stCondLst>
                            <p:childTnLst>
                              <p:par>
                                <p:cTn id="13" presetID="10" presetClass="entr" presetSubtype="0" fill="hold" grpId="0" nodeType="afterEffect">
                                  <p:stCondLst>
                                    <p:cond delay="0"/>
                                  </p:stCondLst>
                                  <p:childTnLst>
                                    <p:set>
                                      <p:cBhvr>
                                        <p:cTn id="14" dur="1" fill="hold">
                                          <p:stCondLst>
                                            <p:cond delay="0"/>
                                          </p:stCondLst>
                                        </p:cTn>
                                        <p:tgtEl>
                                          <p:spTgt spid="110">
                                            <p:txEl>
                                              <p:pRg st="0" end="0"/>
                                            </p:txEl>
                                          </p:spTgt>
                                        </p:tgtEl>
                                        <p:attrNameLst>
                                          <p:attrName>style.visibility</p:attrName>
                                        </p:attrNameLst>
                                      </p:cBhvr>
                                      <p:to>
                                        <p:strVal val="visible"/>
                                      </p:to>
                                    </p:set>
                                    <p:animEffect transition="in" filter="fade">
                                      <p:cBhvr>
                                        <p:cTn id="15" dur="500"/>
                                        <p:tgtEl>
                                          <p:spTgt spid="110">
                                            <p:txEl>
                                              <p:pRg st="0" end="0"/>
                                            </p:txEl>
                                          </p:spTgt>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110">
                                            <p:txEl>
                                              <p:pRg st="2" end="2"/>
                                            </p:txEl>
                                          </p:spTgt>
                                        </p:tgtEl>
                                        <p:attrNameLst>
                                          <p:attrName>style.visibility</p:attrName>
                                        </p:attrNameLst>
                                      </p:cBhvr>
                                      <p:to>
                                        <p:strVal val="visible"/>
                                      </p:to>
                                    </p:set>
                                    <p:animEffect transition="in" filter="fade">
                                      <p:cBhvr>
                                        <p:cTn id="19" dur="500"/>
                                        <p:tgtEl>
                                          <p:spTgt spid="1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743"/>
        <p:cNvGrpSpPr/>
        <p:nvPr/>
      </p:nvGrpSpPr>
      <p:grpSpPr>
        <a:xfrm>
          <a:off x="0" y="0"/>
          <a:ext cx="0" cy="0"/>
          <a:chOff x="0" y="0"/>
          <a:chExt cx="0" cy="0"/>
        </a:xfrm>
      </p:grpSpPr>
      <p:sp>
        <p:nvSpPr>
          <p:cNvPr id="1744" name="Google Shape;1744;p44"/>
          <p:cNvSpPr txBox="1">
            <a:spLocks noGrp="1"/>
          </p:cNvSpPr>
          <p:nvPr>
            <p:ph type="title"/>
          </p:nvPr>
        </p:nvSpPr>
        <p:spPr>
          <a:xfrm>
            <a:off x="720100" y="509824"/>
            <a:ext cx="7704000" cy="7540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dirty="0"/>
              <a:t>CONCLUSION</a:t>
            </a:r>
          </a:p>
        </p:txBody>
      </p:sp>
      <p:grpSp>
        <p:nvGrpSpPr>
          <p:cNvPr id="1745" name="Google Shape;1745;p44"/>
          <p:cNvGrpSpPr/>
          <p:nvPr/>
        </p:nvGrpSpPr>
        <p:grpSpPr>
          <a:xfrm>
            <a:off x="293915" y="1676347"/>
            <a:ext cx="3533290" cy="2691052"/>
            <a:chOff x="3578510" y="1419647"/>
            <a:chExt cx="4021500" cy="3062887"/>
          </a:xfrm>
        </p:grpSpPr>
        <p:sp>
          <p:nvSpPr>
            <p:cNvPr id="1746" name="Google Shape;1746;p44"/>
            <p:cNvSpPr/>
            <p:nvPr/>
          </p:nvSpPr>
          <p:spPr>
            <a:xfrm>
              <a:off x="3716658" y="1548119"/>
              <a:ext cx="3748500" cy="22857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578510" y="1419647"/>
              <a:ext cx="4021500" cy="2544300"/>
            </a:xfrm>
            <a:prstGeom prst="roundRect">
              <a:avLst>
                <a:gd name="adj" fmla="val 3857"/>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8" name="Google Shape;1748;p44"/>
            <p:cNvGrpSpPr/>
            <p:nvPr/>
          </p:nvGrpSpPr>
          <p:grpSpPr>
            <a:xfrm>
              <a:off x="3605853" y="1447364"/>
              <a:ext cx="3966900" cy="3035170"/>
              <a:chOff x="3605853" y="1447364"/>
              <a:chExt cx="3966900" cy="3035170"/>
            </a:xfrm>
          </p:grpSpPr>
          <p:sp>
            <p:nvSpPr>
              <p:cNvPr id="1749" name="Google Shape;1749;p44"/>
              <p:cNvSpPr/>
              <p:nvPr/>
            </p:nvSpPr>
            <p:spPr>
              <a:xfrm>
                <a:off x="3605853" y="1447364"/>
                <a:ext cx="3966900" cy="2488800"/>
              </a:xfrm>
              <a:prstGeom prst="roundRect">
                <a:avLst>
                  <a:gd name="adj" fmla="val 328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49009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grpSp>
        <p:cxnSp>
          <p:nvCxnSpPr>
            <p:cNvPr id="1751" name="Google Shape;1751;p44"/>
            <p:cNvCxnSpPr/>
            <p:nvPr/>
          </p:nvCxnSpPr>
          <p:spPr>
            <a:xfrm>
              <a:off x="4915750" y="4433452"/>
              <a:ext cx="1353300" cy="0"/>
            </a:xfrm>
            <a:prstGeom prst="straightConnector1">
              <a:avLst/>
            </a:prstGeom>
            <a:noFill/>
            <a:ln w="19050" cap="flat" cmpd="sng">
              <a:solidFill>
                <a:schemeClr val="lt2"/>
              </a:solidFill>
              <a:prstDash val="solid"/>
              <a:round/>
              <a:headEnd type="none" w="med" len="med"/>
              <a:tailEnd type="none" w="med" len="med"/>
            </a:ln>
          </p:spPr>
        </p:cxnSp>
      </p:grpSp>
      <p:pic>
        <p:nvPicPr>
          <p:cNvPr id="1752" name="Google Shape;1752;p44"/>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423568" y="1795550"/>
            <a:ext cx="3278417" cy="1995299"/>
          </a:xfrm>
          <a:prstGeom prst="rect">
            <a:avLst/>
          </a:prstGeom>
          <a:noFill/>
          <a:ln>
            <a:noFill/>
          </a:ln>
        </p:spPr>
      </p:pic>
      <p:sp>
        <p:nvSpPr>
          <p:cNvPr id="1753" name="Google Shape;1753;p44"/>
          <p:cNvSpPr txBox="1">
            <a:spLocks noGrp="1"/>
          </p:cNvSpPr>
          <p:nvPr>
            <p:ph type="subTitle" idx="4294967295"/>
          </p:nvPr>
        </p:nvSpPr>
        <p:spPr>
          <a:xfrm flipH="1">
            <a:off x="4234643" y="1435910"/>
            <a:ext cx="4767842" cy="3279865"/>
          </a:xfrm>
          <a:prstGeom prst="rect">
            <a:avLst/>
          </a:prstGeom>
        </p:spPr>
        <p:txBody>
          <a:bodyPr spcFirstLastPara="1" wrap="square" lIns="91425" tIns="274300" rIns="91425" bIns="91425" anchor="ctr" anchorCtr="0">
            <a:noAutofit/>
          </a:bodyPr>
          <a:lstStyle/>
          <a:p>
            <a:pPr marL="0" marR="0" indent="0" algn="just">
              <a:lnSpc>
                <a:spcPct val="115000"/>
              </a:lnSpc>
              <a:spcBef>
                <a:spcPts val="0"/>
              </a:spcBef>
              <a:spcAft>
                <a:spcPts val="1000"/>
              </a:spcAft>
              <a:buNone/>
            </a:pPr>
            <a:r>
              <a:rPr lang="en-US" sz="1400" dirty="0">
                <a:effectLst/>
                <a:latin typeface="Fira Sans Condensed" panose="020B0503050000020004" pitchFamily="34" charset="0"/>
                <a:ea typeface="Calibri" panose="020F0502020204030204" pitchFamily="34" charset="0"/>
                <a:cs typeface="Vrinda" panose="020B0502040204020203" pitchFamily="34" charset="0"/>
              </a:rPr>
              <a:t>AI PaaS empowers businesses with a variety of helpful AI features and capabilities, which in turn can accelerate and simplify the development of intelligent applications. Such platforms also provide collaboration opportunities for developers, data engineers, and business analysts, which is important for the growth and evolution of artificial intelligence technology. </a:t>
            </a:r>
            <a:endParaRPr lang="en-IN" sz="1400" dirty="0">
              <a:latin typeface="Fira Sans Condensed" panose="020B0503050000020004" pitchFamily="34" charset="0"/>
              <a:ea typeface="Calibri" panose="020F0502020204030204" pitchFamily="34" charset="0"/>
              <a:cs typeface="Vrinda" panose="020B0502040204020203" pitchFamily="34" charset="0"/>
            </a:endParaRPr>
          </a:p>
          <a:p>
            <a:pPr marL="0" marR="0" indent="0" algn="just">
              <a:lnSpc>
                <a:spcPct val="115000"/>
              </a:lnSpc>
              <a:spcBef>
                <a:spcPts val="0"/>
              </a:spcBef>
              <a:spcAft>
                <a:spcPts val="1000"/>
              </a:spcAft>
              <a:buNone/>
            </a:pPr>
            <a:r>
              <a:rPr lang="en-US" sz="1400" dirty="0">
                <a:effectLst/>
                <a:latin typeface="Fira Sans Condensed" panose="020B0503050000020004" pitchFamily="34" charset="0"/>
                <a:ea typeface="Calibri" panose="020F0502020204030204" pitchFamily="34" charset="0"/>
              </a:rPr>
              <a:t>However, working with AI PaaS can hide some pitfalls like lack of customization opportunities and concerns regarding security compliance. So, make sure to research how AI providers handle data and what customization opportunities they offer before choosing one to work with. </a:t>
            </a:r>
            <a:endParaRPr dirty="0">
              <a:latin typeface="Fira Sans Condensed" panose="020B0503050000020004" pitchFamily="34" charset="0"/>
            </a:endParaRPr>
          </a:p>
        </p:txBody>
      </p:sp>
      <p:cxnSp>
        <p:nvCxnSpPr>
          <p:cNvPr id="1754" name="Google Shape;1754;p44"/>
          <p:cNvCxnSpPr/>
          <p:nvPr/>
        </p:nvCxnSpPr>
        <p:spPr>
          <a:xfrm>
            <a:off x="4082243" y="2445243"/>
            <a:ext cx="0" cy="63060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44"/>
                                        </p:tgtEl>
                                        <p:attrNameLst>
                                          <p:attrName>style.visibility</p:attrName>
                                        </p:attrNameLst>
                                      </p:cBhvr>
                                      <p:to>
                                        <p:strVal val="visible"/>
                                      </p:to>
                                    </p:set>
                                    <p:animEffect transition="in" filter="wipe(left)">
                                      <p:cBhvr>
                                        <p:cTn id="7" dur="500"/>
                                        <p:tgtEl>
                                          <p:spTgt spid="174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1745"/>
                                        </p:tgtEl>
                                        <p:attrNameLst>
                                          <p:attrName>style.visibility</p:attrName>
                                        </p:attrNameLst>
                                      </p:cBhvr>
                                      <p:to>
                                        <p:strVal val="visible"/>
                                      </p:to>
                                    </p:set>
                                    <p:animEffect transition="in" filter="randombar(vertical)">
                                      <p:cBhvr>
                                        <p:cTn id="11" dur="500"/>
                                        <p:tgtEl>
                                          <p:spTgt spid="1745"/>
                                        </p:tgtEl>
                                      </p:cBhvr>
                                    </p:animEffect>
                                  </p:childTnLst>
                                </p:cTn>
                              </p:par>
                              <p:par>
                                <p:cTn id="12" presetID="14" presetClass="entr" presetSubtype="5" fill="hold" nodeType="withEffect">
                                  <p:stCondLst>
                                    <p:cond delay="0"/>
                                  </p:stCondLst>
                                  <p:childTnLst>
                                    <p:set>
                                      <p:cBhvr>
                                        <p:cTn id="13" dur="1" fill="hold">
                                          <p:stCondLst>
                                            <p:cond delay="0"/>
                                          </p:stCondLst>
                                        </p:cTn>
                                        <p:tgtEl>
                                          <p:spTgt spid="1752"/>
                                        </p:tgtEl>
                                        <p:attrNameLst>
                                          <p:attrName>style.visibility</p:attrName>
                                        </p:attrNameLst>
                                      </p:cBhvr>
                                      <p:to>
                                        <p:strVal val="visible"/>
                                      </p:to>
                                    </p:set>
                                    <p:animEffect transition="in" filter="randombar(vertical)">
                                      <p:cBhvr>
                                        <p:cTn id="14" dur="500"/>
                                        <p:tgtEl>
                                          <p:spTgt spid="1752"/>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1754"/>
                                        </p:tgtEl>
                                        <p:attrNameLst>
                                          <p:attrName>style.visibility</p:attrName>
                                        </p:attrNameLst>
                                      </p:cBhvr>
                                      <p:to>
                                        <p:strVal val="visible"/>
                                      </p:to>
                                    </p:set>
                                    <p:animEffect transition="in" filter="wipe(up)">
                                      <p:cBhvr>
                                        <p:cTn id="18" dur="250"/>
                                        <p:tgtEl>
                                          <p:spTgt spid="1754"/>
                                        </p:tgtEl>
                                      </p:cBhvr>
                                    </p:animEffect>
                                  </p:childTnLst>
                                </p:cTn>
                              </p:par>
                            </p:childTnLst>
                          </p:cTn>
                        </p:par>
                        <p:par>
                          <p:cTn id="19" fill="hold">
                            <p:stCondLst>
                              <p:cond delay="1250"/>
                            </p:stCondLst>
                            <p:childTnLst>
                              <p:par>
                                <p:cTn id="20" presetID="22" presetClass="entr" presetSubtype="1" fill="hold" grpId="0" nodeType="afterEffect">
                                  <p:stCondLst>
                                    <p:cond delay="0"/>
                                  </p:stCondLst>
                                  <p:childTnLst>
                                    <p:set>
                                      <p:cBhvr>
                                        <p:cTn id="21" dur="1" fill="hold">
                                          <p:stCondLst>
                                            <p:cond delay="0"/>
                                          </p:stCondLst>
                                        </p:cTn>
                                        <p:tgtEl>
                                          <p:spTgt spid="1753">
                                            <p:txEl>
                                              <p:pRg st="0" end="0"/>
                                            </p:txEl>
                                          </p:spTgt>
                                        </p:tgtEl>
                                        <p:attrNameLst>
                                          <p:attrName>style.visibility</p:attrName>
                                        </p:attrNameLst>
                                      </p:cBhvr>
                                      <p:to>
                                        <p:strVal val="visible"/>
                                      </p:to>
                                    </p:set>
                                    <p:animEffect transition="in" filter="wipe(up)">
                                      <p:cBhvr>
                                        <p:cTn id="22" dur="500"/>
                                        <p:tgtEl>
                                          <p:spTgt spid="1753">
                                            <p:txEl>
                                              <p:pRg st="0" end="0"/>
                                            </p:txEl>
                                          </p:spTgt>
                                        </p:tgtEl>
                                      </p:cBhvr>
                                    </p:animEffect>
                                  </p:childTnLst>
                                </p:cTn>
                              </p:par>
                            </p:childTnLst>
                          </p:cTn>
                        </p:par>
                        <p:par>
                          <p:cTn id="23" fill="hold">
                            <p:stCondLst>
                              <p:cond delay="1750"/>
                            </p:stCondLst>
                            <p:childTnLst>
                              <p:par>
                                <p:cTn id="24" presetID="22" presetClass="entr" presetSubtype="1" fill="hold" grpId="0" nodeType="afterEffect">
                                  <p:stCondLst>
                                    <p:cond delay="0"/>
                                  </p:stCondLst>
                                  <p:childTnLst>
                                    <p:set>
                                      <p:cBhvr>
                                        <p:cTn id="25" dur="1" fill="hold">
                                          <p:stCondLst>
                                            <p:cond delay="0"/>
                                          </p:stCondLst>
                                        </p:cTn>
                                        <p:tgtEl>
                                          <p:spTgt spid="1753">
                                            <p:txEl>
                                              <p:pRg st="1" end="1"/>
                                            </p:txEl>
                                          </p:spTgt>
                                        </p:tgtEl>
                                        <p:attrNameLst>
                                          <p:attrName>style.visibility</p:attrName>
                                        </p:attrNameLst>
                                      </p:cBhvr>
                                      <p:to>
                                        <p:strVal val="visible"/>
                                      </p:to>
                                    </p:set>
                                    <p:animEffect transition="in" filter="wipe(up)">
                                      <p:cBhvr>
                                        <p:cTn id="26" dur="500"/>
                                        <p:tgtEl>
                                          <p:spTgt spid="17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 grpId="0"/>
      <p:bldP spid="175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2661321" y="1316248"/>
            <a:ext cx="4829664" cy="909987"/>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400" b="0" dirty="0"/>
              <a:t>AI as a Service: Serverless machine learning with AWS by Peter </a:t>
            </a:r>
            <a:r>
              <a:rPr lang="en-US" sz="1400" b="0" dirty="0" err="1"/>
              <a:t>Elger</a:t>
            </a:r>
            <a:r>
              <a:rPr lang="en-US" sz="1400" b="0" dirty="0"/>
              <a:t> &amp; </a:t>
            </a:r>
            <a:r>
              <a:rPr lang="en-US" sz="1400" b="0" dirty="0" err="1"/>
              <a:t>Eóin</a:t>
            </a:r>
            <a:r>
              <a:rPr lang="en-US" sz="1400" b="0" dirty="0"/>
              <a:t> </a:t>
            </a:r>
            <a:r>
              <a:rPr lang="en-US" sz="1400" b="0" dirty="0" err="1"/>
              <a:t>Shanaghy</a:t>
            </a:r>
            <a:endParaRPr lang="en-IN" sz="1400" b="0" dirty="0"/>
          </a:p>
        </p:txBody>
      </p:sp>
      <p:sp>
        <p:nvSpPr>
          <p:cNvPr id="124" name="Google Shape;124;p26"/>
          <p:cNvSpPr txBox="1">
            <a:spLocks noGrp="1"/>
          </p:cNvSpPr>
          <p:nvPr>
            <p:ph type="title" idx="9"/>
          </p:nvPr>
        </p:nvSpPr>
        <p:spPr>
          <a:xfrm>
            <a:off x="1486511" y="1541446"/>
            <a:ext cx="819254" cy="42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1800" b="1" i="0" dirty="0">
                <a:solidFill>
                  <a:srgbClr val="F3F3F3"/>
                </a:solidFill>
                <a:effectLst/>
                <a:latin typeface="Rajdhani" panose="020B0604020202020204" charset="0"/>
                <a:ea typeface="Rajdhani" panose="020B0604020202020204" charset="0"/>
                <a:cs typeface="Rajdhani" panose="020B0604020202020204" charset="0"/>
              </a:rPr>
              <a:t>Book :-</a:t>
            </a:r>
            <a:endParaRPr dirty="0"/>
          </a:p>
        </p:txBody>
      </p:sp>
      <p:cxnSp>
        <p:nvCxnSpPr>
          <p:cNvPr id="130" name="Google Shape;130;p26"/>
          <p:cNvCxnSpPr/>
          <p:nvPr/>
        </p:nvCxnSpPr>
        <p:spPr>
          <a:xfrm>
            <a:off x="2435814" y="1455942"/>
            <a:ext cx="0" cy="630600"/>
          </a:xfrm>
          <a:prstGeom prst="straightConnector1">
            <a:avLst/>
          </a:prstGeom>
          <a:noFill/>
          <a:ln w="19050" cap="flat" cmpd="sng">
            <a:solidFill>
              <a:schemeClr val="lt2"/>
            </a:solidFill>
            <a:prstDash val="solid"/>
            <a:round/>
            <a:headEnd type="oval" w="med" len="med"/>
            <a:tailEnd type="oval" w="med" len="med"/>
          </a:ln>
        </p:spPr>
      </p:cxnSp>
      <p:sp>
        <p:nvSpPr>
          <p:cNvPr id="82" name="Google Shape;186;p31">
            <a:extLst>
              <a:ext uri="{FF2B5EF4-FFF2-40B4-BE49-F238E27FC236}">
                <a16:creationId xmlns:a16="http://schemas.microsoft.com/office/drawing/2014/main" id="{B74F9998-0E62-4A34-819B-287A00737ED8}"/>
              </a:ext>
            </a:extLst>
          </p:cNvPr>
          <p:cNvSpPr txBox="1">
            <a:spLocks/>
          </p:cNvSpPr>
          <p:nvPr/>
        </p:nvSpPr>
        <p:spPr>
          <a:xfrm>
            <a:off x="720000" y="290767"/>
            <a:ext cx="7704000" cy="7032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pPr algn="ctr"/>
            <a:r>
              <a:rPr lang="en-IN" sz="4400" dirty="0"/>
              <a:t>BIBLIOGRAPHY</a:t>
            </a:r>
          </a:p>
        </p:txBody>
      </p:sp>
      <p:sp>
        <p:nvSpPr>
          <p:cNvPr id="39" name="Google Shape;115;p26">
            <a:extLst>
              <a:ext uri="{FF2B5EF4-FFF2-40B4-BE49-F238E27FC236}">
                <a16:creationId xmlns:a16="http://schemas.microsoft.com/office/drawing/2014/main" id="{E3941272-3E8F-4DE6-AA36-7B6950CB1E19}"/>
              </a:ext>
            </a:extLst>
          </p:cNvPr>
          <p:cNvSpPr txBox="1">
            <a:spLocks/>
          </p:cNvSpPr>
          <p:nvPr/>
        </p:nvSpPr>
        <p:spPr>
          <a:xfrm>
            <a:off x="2559410" y="2333195"/>
            <a:ext cx="2904409" cy="25195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400"/>
              <a:buFont typeface="Rajdhani"/>
              <a:buNone/>
              <a:defRPr sz="2400" b="1" i="0" u="none" strike="noStrike" cap="none">
                <a:solidFill>
                  <a:schemeClr val="lt2"/>
                </a:solidFill>
                <a:latin typeface="Rajdhani"/>
                <a:ea typeface="Rajdhani"/>
                <a:cs typeface="Rajdhani"/>
                <a:sym typeface="Rajdhani"/>
              </a:defRPr>
            </a:lvl1pPr>
            <a:lvl2pPr marR="0" lvl="1"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2pPr>
            <a:lvl3pPr marR="0" lvl="2"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3pPr>
            <a:lvl4pPr marR="0" lvl="3"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4pPr>
            <a:lvl5pPr marR="0" lvl="4"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5pPr>
            <a:lvl6pPr marR="0" lvl="5"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6pPr>
            <a:lvl7pPr marR="0" lvl="6"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7pPr>
            <a:lvl8pPr marR="0" lvl="7"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8pPr>
            <a:lvl9pPr marR="0" lvl="8" algn="r" rtl="0">
              <a:lnSpc>
                <a:spcPct val="100000"/>
              </a:lnSpc>
              <a:spcBef>
                <a:spcPts val="0"/>
              </a:spcBef>
              <a:spcAft>
                <a:spcPts val="0"/>
              </a:spcAft>
              <a:buClr>
                <a:schemeClr val="lt2"/>
              </a:buClr>
              <a:buSzPts val="1400"/>
              <a:buFont typeface="Rajdhani"/>
              <a:buNone/>
              <a:defRPr sz="1400" b="1" i="0" u="none" strike="noStrike" cap="none">
                <a:solidFill>
                  <a:schemeClr val="lt2"/>
                </a:solidFill>
                <a:latin typeface="Rajdhani"/>
                <a:ea typeface="Rajdhani"/>
                <a:cs typeface="Rajdhani"/>
                <a:sym typeface="Rajdhani"/>
              </a:defRPr>
            </a:lvl9pPr>
          </a:lstStyle>
          <a:p>
            <a:r>
              <a:rPr lang="en-US" sz="1400" b="0" dirty="0"/>
              <a:t>Understanding the </a:t>
            </a:r>
            <a:r>
              <a:rPr lang="en-US" sz="1400" b="0" dirty="0" err="1"/>
              <a:t>AIaas</a:t>
            </a:r>
            <a:r>
              <a:rPr lang="en-US" sz="1400" b="0" dirty="0"/>
              <a:t>: </a:t>
            </a:r>
          </a:p>
          <a:p>
            <a:r>
              <a:rPr lang="en-US" sz="1400" b="0" dirty="0">
                <a:hlinkClick r:id="rId3"/>
              </a:rPr>
              <a:t>https://bit.ly/3k5BD3r</a:t>
            </a:r>
            <a:endParaRPr lang="en-US" sz="1400" b="0" dirty="0"/>
          </a:p>
          <a:p>
            <a:endParaRPr lang="en-US" sz="1400" b="0" dirty="0"/>
          </a:p>
          <a:p>
            <a:r>
              <a:rPr lang="en-US" sz="1400" b="0" dirty="0"/>
              <a:t>How </a:t>
            </a:r>
            <a:r>
              <a:rPr lang="en-US" sz="1400" b="0" dirty="0" err="1"/>
              <a:t>AIaas</a:t>
            </a:r>
            <a:r>
              <a:rPr lang="en-US" sz="1400" b="0" dirty="0"/>
              <a:t> Works:</a:t>
            </a:r>
          </a:p>
          <a:p>
            <a:r>
              <a:rPr lang="en-US" sz="1400" b="0" dirty="0">
                <a:hlinkClick r:id="rId4"/>
              </a:rPr>
              <a:t>https://bit.ly/37FR93t</a:t>
            </a:r>
            <a:endParaRPr lang="en-US" sz="1400" b="0" dirty="0"/>
          </a:p>
          <a:p>
            <a:endParaRPr lang="en-US" sz="1400" b="0" dirty="0"/>
          </a:p>
          <a:p>
            <a:r>
              <a:rPr lang="en-US" sz="1400" b="0" dirty="0" err="1"/>
              <a:t>AIaas</a:t>
            </a:r>
            <a:r>
              <a:rPr lang="en-US" sz="1400" b="0" dirty="0"/>
              <a:t> Implementation:</a:t>
            </a:r>
          </a:p>
          <a:p>
            <a:r>
              <a:rPr lang="en-US" sz="1400" b="0" dirty="0">
                <a:hlinkClick r:id="rId5"/>
              </a:rPr>
              <a:t>https://bit.ly/38kpllf</a:t>
            </a:r>
            <a:endParaRPr lang="en-US" sz="1400" b="0" dirty="0"/>
          </a:p>
          <a:p>
            <a:endParaRPr lang="en-US" sz="1400" b="0" dirty="0"/>
          </a:p>
          <a:p>
            <a:r>
              <a:rPr lang="en-US" sz="1400" b="0" dirty="0"/>
              <a:t>Other Useful Details about </a:t>
            </a:r>
            <a:r>
              <a:rPr lang="en-US" sz="1400" b="0" dirty="0" err="1"/>
              <a:t>AIaas</a:t>
            </a:r>
            <a:r>
              <a:rPr lang="en-US" sz="1400" b="0" dirty="0"/>
              <a:t>:</a:t>
            </a:r>
          </a:p>
          <a:p>
            <a:r>
              <a:rPr lang="en-US" sz="1400" b="0" dirty="0"/>
              <a:t>https://bit.ly/36Ex9h1</a:t>
            </a:r>
          </a:p>
        </p:txBody>
      </p:sp>
      <p:sp>
        <p:nvSpPr>
          <p:cNvPr id="40" name="Google Shape;124;p26">
            <a:extLst>
              <a:ext uri="{FF2B5EF4-FFF2-40B4-BE49-F238E27FC236}">
                <a16:creationId xmlns:a16="http://schemas.microsoft.com/office/drawing/2014/main" id="{8C716D2F-8794-45EB-9278-071092DD5CB8}"/>
              </a:ext>
            </a:extLst>
          </p:cNvPr>
          <p:cNvSpPr txBox="1">
            <a:spLocks/>
          </p:cNvSpPr>
          <p:nvPr/>
        </p:nvSpPr>
        <p:spPr>
          <a:xfrm>
            <a:off x="1394990" y="2759055"/>
            <a:ext cx="910775" cy="42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800"/>
              <a:buFont typeface="Rajdhani"/>
              <a:buNone/>
              <a:defRPr sz="2400" b="1" i="0" u="none" strike="noStrike" cap="none">
                <a:solidFill>
                  <a:schemeClr val="lt2"/>
                </a:solidFill>
                <a:latin typeface="Rajdhani"/>
                <a:ea typeface="Rajdhani"/>
                <a:cs typeface="Rajdhani"/>
                <a:sym typeface="Rajdhani"/>
              </a:defRPr>
            </a:lvl1pPr>
            <a:lvl2pPr marR="0" lvl="1"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2pPr>
            <a:lvl3pPr marR="0" lvl="2"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3pPr>
            <a:lvl4pPr marR="0" lvl="3"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4pPr>
            <a:lvl5pPr marR="0" lvl="4"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5pPr>
            <a:lvl6pPr marR="0" lvl="5"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6pPr>
            <a:lvl7pPr marR="0" lvl="6"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7pPr>
            <a:lvl8pPr marR="0" lvl="7"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8pPr>
            <a:lvl9pPr marR="0" lvl="8" algn="ctr" rtl="0">
              <a:lnSpc>
                <a:spcPct val="100000"/>
              </a:lnSpc>
              <a:spcBef>
                <a:spcPts val="0"/>
              </a:spcBef>
              <a:spcAft>
                <a:spcPts val="0"/>
              </a:spcAft>
              <a:buClr>
                <a:schemeClr val="lt2"/>
              </a:buClr>
              <a:buSzPts val="4800"/>
              <a:buFont typeface="Rajdhani"/>
              <a:buNone/>
              <a:defRPr sz="4800" b="1" i="0" u="none" strike="noStrike" cap="none">
                <a:solidFill>
                  <a:schemeClr val="lt2"/>
                </a:solidFill>
                <a:latin typeface="Rajdhani"/>
                <a:ea typeface="Rajdhani"/>
                <a:cs typeface="Rajdhani"/>
                <a:sym typeface="Rajdhani"/>
              </a:defRPr>
            </a:lvl9pPr>
          </a:lstStyle>
          <a:p>
            <a:r>
              <a:rPr lang="en-IN" sz="1800" dirty="0">
                <a:solidFill>
                  <a:srgbClr val="F3F3F3"/>
                </a:solidFill>
                <a:latin typeface="Rajdhani" panose="020B0604020202020204" charset="0"/>
                <a:ea typeface="Rajdhani" panose="020B0604020202020204" charset="0"/>
                <a:cs typeface="Rajdhani" panose="020B0604020202020204" charset="0"/>
              </a:rPr>
              <a:t>Links:-</a:t>
            </a:r>
            <a:endParaRPr lang="en-IN" dirty="0"/>
          </a:p>
        </p:txBody>
      </p:sp>
      <p:cxnSp>
        <p:nvCxnSpPr>
          <p:cNvPr id="41" name="Google Shape;130;p26">
            <a:extLst>
              <a:ext uri="{FF2B5EF4-FFF2-40B4-BE49-F238E27FC236}">
                <a16:creationId xmlns:a16="http://schemas.microsoft.com/office/drawing/2014/main" id="{E09F47D3-3E57-47EF-BE69-7AA385FDAB1A}"/>
              </a:ext>
            </a:extLst>
          </p:cNvPr>
          <p:cNvCxnSpPr>
            <a:cxnSpLocks/>
          </p:cNvCxnSpPr>
          <p:nvPr/>
        </p:nvCxnSpPr>
        <p:spPr>
          <a:xfrm>
            <a:off x="2419679" y="2552282"/>
            <a:ext cx="6454" cy="2081364"/>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99935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wipe(left)">
                                      <p:cBhvr>
                                        <p:cTn id="11" dur="250"/>
                                        <p:tgtEl>
                                          <p:spTgt spid="124"/>
                                        </p:tgtEl>
                                      </p:cBhvr>
                                    </p:animEffect>
                                  </p:childTnLst>
                                </p:cTn>
                              </p:par>
                            </p:childTnLst>
                          </p:cTn>
                        </p:par>
                        <p:par>
                          <p:cTn id="12" fill="hold">
                            <p:stCondLst>
                              <p:cond delay="750"/>
                            </p:stCondLst>
                            <p:childTnLst>
                              <p:par>
                                <p:cTn id="13" presetID="22" presetClass="entr" presetSubtype="1" fill="hold" nodeType="afterEffect">
                                  <p:stCondLst>
                                    <p:cond delay="0"/>
                                  </p:stCondLst>
                                  <p:childTnLst>
                                    <p:set>
                                      <p:cBhvr>
                                        <p:cTn id="14" dur="1" fill="hold">
                                          <p:stCondLst>
                                            <p:cond delay="0"/>
                                          </p:stCondLst>
                                        </p:cTn>
                                        <p:tgtEl>
                                          <p:spTgt spid="130"/>
                                        </p:tgtEl>
                                        <p:attrNameLst>
                                          <p:attrName>style.visibility</p:attrName>
                                        </p:attrNameLst>
                                      </p:cBhvr>
                                      <p:to>
                                        <p:strVal val="visible"/>
                                      </p:to>
                                    </p:set>
                                    <p:animEffect transition="in" filter="wipe(up)">
                                      <p:cBhvr>
                                        <p:cTn id="15" dur="250"/>
                                        <p:tgtEl>
                                          <p:spTgt spid="130"/>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wipe(left)">
                                      <p:cBhvr>
                                        <p:cTn id="19" dur="250"/>
                                        <p:tgtEl>
                                          <p:spTgt spid="115"/>
                                        </p:tgtEl>
                                      </p:cBhvr>
                                    </p:animEffect>
                                  </p:childTnLst>
                                </p:cTn>
                              </p:par>
                            </p:childTnLst>
                          </p:cTn>
                        </p:par>
                        <p:par>
                          <p:cTn id="20" fill="hold">
                            <p:stCondLst>
                              <p:cond delay="1250"/>
                            </p:stCondLst>
                            <p:childTnLst>
                              <p:par>
                                <p:cTn id="21" presetID="22" presetClass="entr" presetSubtype="8"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250"/>
                                        <p:tgtEl>
                                          <p:spTgt spid="40"/>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250"/>
                                        <p:tgtEl>
                                          <p:spTgt spid="41"/>
                                        </p:tgtEl>
                                      </p:cBhvr>
                                    </p:animEffect>
                                  </p:childTnLst>
                                </p:cTn>
                              </p:par>
                            </p:childTnLst>
                          </p:cTn>
                        </p:par>
                        <p:par>
                          <p:cTn id="28" fill="hold">
                            <p:stCondLst>
                              <p:cond delay="1750"/>
                            </p:stCondLst>
                            <p:childTnLst>
                              <p:par>
                                <p:cTn id="29" presetID="22" presetClass="entr" presetSubtype="8"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24" grpId="0"/>
      <p:bldP spid="82" grpId="0"/>
      <p:bldP spid="39" grpId="0"/>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747"/>
        <p:cNvGrpSpPr/>
        <p:nvPr/>
      </p:nvGrpSpPr>
      <p:grpSpPr>
        <a:xfrm>
          <a:off x="0" y="0"/>
          <a:ext cx="0" cy="0"/>
          <a:chOff x="0" y="0"/>
          <a:chExt cx="0" cy="0"/>
        </a:xfrm>
      </p:grpSpPr>
      <p:sp>
        <p:nvSpPr>
          <p:cNvPr id="748" name="Google Shape;748;p37"/>
          <p:cNvSpPr txBox="1">
            <a:spLocks noGrp="1"/>
          </p:cNvSpPr>
          <p:nvPr>
            <p:ph type="title"/>
          </p:nvPr>
        </p:nvSpPr>
        <p:spPr>
          <a:xfrm>
            <a:off x="2422250" y="1418700"/>
            <a:ext cx="4299600" cy="230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3" name="Google Shape;720;p35">
            <a:extLst>
              <a:ext uri="{FF2B5EF4-FFF2-40B4-BE49-F238E27FC236}">
                <a16:creationId xmlns:a16="http://schemas.microsoft.com/office/drawing/2014/main" id="{AE6FF406-D7AE-4616-83FD-02DA7A02C4BA}"/>
              </a:ext>
            </a:extLst>
          </p:cNvPr>
          <p:cNvSpPr txBox="1">
            <a:spLocks/>
          </p:cNvSpPr>
          <p:nvPr/>
        </p:nvSpPr>
        <p:spPr>
          <a:xfrm>
            <a:off x="1275150" y="3392784"/>
            <a:ext cx="6593700" cy="6640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buFont typeface="Fira Sans Condensed Light"/>
              <a:buNone/>
            </a:pPr>
            <a:r>
              <a:rPr lang="en-IN" sz="2400" dirty="0"/>
              <a:t>- Presented By Group-18</a:t>
            </a:r>
          </a:p>
          <a:p>
            <a:pPr marL="0" indent="0" algn="ctr">
              <a:spcBef>
                <a:spcPts val="600"/>
              </a:spcBef>
              <a:buFont typeface="Fira Sans Condensed Light"/>
              <a:buNone/>
            </a:pPr>
            <a:endParaRPr lang="en-IN" dirty="0"/>
          </a:p>
          <a:p>
            <a:pPr marL="0" indent="0" algn="ctr">
              <a:spcBef>
                <a:spcPts val="600"/>
              </a:spcBef>
              <a:buFont typeface="Fira Sans Condensed Light"/>
              <a:buNone/>
            </a:pPr>
            <a:endParaRPr lang="en-IN" sz="3600" b="1" dirty="0"/>
          </a:p>
        </p:txBody>
      </p:sp>
      <p:pic>
        <p:nvPicPr>
          <p:cNvPr id="4" name="Google Shape;1793;p47">
            <a:extLst>
              <a:ext uri="{FF2B5EF4-FFF2-40B4-BE49-F238E27FC236}">
                <a16:creationId xmlns:a16="http://schemas.microsoft.com/office/drawing/2014/main" id="{C55B8B7B-FB2B-4F12-8E33-9BBE257F8D63}"/>
              </a:ext>
            </a:extLst>
          </p:cNvPr>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7381835" y="-228481"/>
            <a:ext cx="3189475" cy="1840476"/>
          </a:xfrm>
          <a:prstGeom prst="rect">
            <a:avLst/>
          </a:prstGeom>
          <a:noFill/>
          <a:ln>
            <a:noFill/>
          </a:ln>
        </p:spPr>
      </p:pic>
      <p:pic>
        <p:nvPicPr>
          <p:cNvPr id="5" name="Google Shape;1793;p47">
            <a:extLst>
              <a:ext uri="{FF2B5EF4-FFF2-40B4-BE49-F238E27FC236}">
                <a16:creationId xmlns:a16="http://schemas.microsoft.com/office/drawing/2014/main" id="{52C93A57-72FE-4FC1-9E23-70B83A6B94B2}"/>
              </a:ext>
            </a:extLst>
          </p:cNvPr>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8158349" y="4223262"/>
            <a:ext cx="3189475" cy="1840476"/>
          </a:xfrm>
          <a:prstGeom prst="rect">
            <a:avLst/>
          </a:prstGeom>
          <a:noFill/>
          <a:ln>
            <a:noFill/>
          </a:ln>
        </p:spPr>
      </p:pic>
      <p:pic>
        <p:nvPicPr>
          <p:cNvPr id="6" name="Google Shape;1793;p47">
            <a:extLst>
              <a:ext uri="{FF2B5EF4-FFF2-40B4-BE49-F238E27FC236}">
                <a16:creationId xmlns:a16="http://schemas.microsoft.com/office/drawing/2014/main" id="{B7F4F75C-858E-40D1-94AB-8C2DC32CD679}"/>
              </a:ext>
            </a:extLst>
          </p:cNvPr>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2233879" y="-421776"/>
            <a:ext cx="3189475" cy="1840476"/>
          </a:xfrm>
          <a:prstGeom prst="rect">
            <a:avLst/>
          </a:prstGeom>
          <a:noFill/>
          <a:ln>
            <a:noFill/>
          </a:ln>
        </p:spPr>
      </p:pic>
      <p:pic>
        <p:nvPicPr>
          <p:cNvPr id="7" name="Google Shape;1793;p47">
            <a:extLst>
              <a:ext uri="{FF2B5EF4-FFF2-40B4-BE49-F238E27FC236}">
                <a16:creationId xmlns:a16="http://schemas.microsoft.com/office/drawing/2014/main" id="{DA9A61C3-5EA8-4985-BCB2-85BF5E95DF5A}"/>
              </a:ext>
            </a:extLst>
          </p:cNvPr>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767225" y="3392784"/>
            <a:ext cx="3189475" cy="18404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48"/>
                                        </p:tgtEl>
                                        <p:attrNameLst>
                                          <p:attrName>style.visibility</p:attrName>
                                        </p:attrNameLst>
                                      </p:cBhvr>
                                      <p:to>
                                        <p:strVal val="visible"/>
                                      </p:to>
                                    </p:set>
                                    <p:animEffect transition="in" filter="fade">
                                      <p:cBhvr>
                                        <p:cTn id="27" dur="500"/>
                                        <p:tgtEl>
                                          <p:spTgt spid="748"/>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791"/>
        <p:cNvGrpSpPr/>
        <p:nvPr/>
      </p:nvGrpSpPr>
      <p:grpSpPr>
        <a:xfrm>
          <a:off x="0" y="0"/>
          <a:ext cx="0" cy="0"/>
          <a:chOff x="0" y="0"/>
          <a:chExt cx="0" cy="0"/>
        </a:xfrm>
      </p:grpSpPr>
      <p:sp>
        <p:nvSpPr>
          <p:cNvPr id="1792" name="Google Shape;1792;p47"/>
          <p:cNvSpPr txBox="1">
            <a:spLocks noGrp="1"/>
          </p:cNvSpPr>
          <p:nvPr>
            <p:ph type="title"/>
          </p:nvPr>
        </p:nvSpPr>
        <p:spPr>
          <a:xfrm>
            <a:off x="592291" y="2170120"/>
            <a:ext cx="5806173" cy="20689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latin typeface="Rajdhani"/>
                <a:ea typeface="Rajdhani"/>
                <a:cs typeface="Rajdhani"/>
                <a:sym typeface="Rajdhani"/>
              </a:rPr>
              <a:t>AI AS A SERVICE </a:t>
            </a:r>
            <a:r>
              <a:rPr lang="en" sz="3200" dirty="0">
                <a:latin typeface="Rajdhani"/>
                <a:ea typeface="Rajdhani"/>
                <a:cs typeface="Rajdhani"/>
                <a:sym typeface="Rajdhani"/>
              </a:rPr>
              <a:t>(AlaaS)</a:t>
            </a:r>
            <a:endParaRPr sz="7200" dirty="0"/>
          </a:p>
        </p:txBody>
      </p:sp>
      <p:pic>
        <p:nvPicPr>
          <p:cNvPr id="1793" name="Google Shape;1793;p47"/>
          <p:cNvPicPr preferRelativeResize="0"/>
          <p:nvPr/>
        </p:nvPicPr>
        <p:blipFill>
          <a:blip r:embed="rId4" cstate="screen">
            <a:alphaModFix/>
            <a:extLst>
              <a:ext uri="{28A0092B-C50C-407E-A947-70E740481C1C}">
                <a14:useLocalDpi xmlns:a14="http://schemas.microsoft.com/office/drawing/2010/main"/>
              </a:ext>
            </a:extLst>
          </a:blip>
          <a:stretch>
            <a:fillRect/>
          </a:stretch>
        </p:blipFill>
        <p:spPr>
          <a:xfrm>
            <a:off x="7381835" y="-228481"/>
            <a:ext cx="3189475" cy="1840476"/>
          </a:xfrm>
          <a:prstGeom prst="rect">
            <a:avLst/>
          </a:prstGeom>
          <a:noFill/>
          <a:ln>
            <a:noFill/>
          </a:ln>
        </p:spPr>
      </p:pic>
      <p:pic>
        <p:nvPicPr>
          <p:cNvPr id="1794" name="Google Shape;1794;p47"/>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5001435" y="904423"/>
            <a:ext cx="3763991" cy="39778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93"/>
                                        </p:tgtEl>
                                        <p:attrNameLst>
                                          <p:attrName>style.visibility</p:attrName>
                                        </p:attrNameLst>
                                      </p:cBhvr>
                                      <p:to>
                                        <p:strVal val="visible"/>
                                      </p:to>
                                    </p:set>
                                    <p:anim calcmode="lin" valueType="num">
                                      <p:cBhvr>
                                        <p:cTn id="7" dur="750" fill="hold"/>
                                        <p:tgtEl>
                                          <p:spTgt spid="1793"/>
                                        </p:tgtEl>
                                        <p:attrNameLst>
                                          <p:attrName>ppt_w</p:attrName>
                                        </p:attrNameLst>
                                      </p:cBhvr>
                                      <p:tavLst>
                                        <p:tav tm="0">
                                          <p:val>
                                            <p:fltVal val="0"/>
                                          </p:val>
                                        </p:tav>
                                        <p:tav tm="100000">
                                          <p:val>
                                            <p:strVal val="#ppt_w"/>
                                          </p:val>
                                        </p:tav>
                                      </p:tavLst>
                                    </p:anim>
                                    <p:anim calcmode="lin" valueType="num">
                                      <p:cBhvr>
                                        <p:cTn id="8" dur="750" fill="hold"/>
                                        <p:tgtEl>
                                          <p:spTgt spid="1793"/>
                                        </p:tgtEl>
                                        <p:attrNameLst>
                                          <p:attrName>ppt_h</p:attrName>
                                        </p:attrNameLst>
                                      </p:cBhvr>
                                      <p:tavLst>
                                        <p:tav tm="0">
                                          <p:val>
                                            <p:fltVal val="0"/>
                                          </p:val>
                                        </p:tav>
                                        <p:tav tm="100000">
                                          <p:val>
                                            <p:strVal val="#ppt_h"/>
                                          </p:val>
                                        </p:tav>
                                      </p:tavLst>
                                    </p:anim>
                                    <p:animEffect transition="in" filter="fade">
                                      <p:cBhvr>
                                        <p:cTn id="9" dur="750"/>
                                        <p:tgtEl>
                                          <p:spTgt spid="1793"/>
                                        </p:tgtEl>
                                      </p:cBhvr>
                                    </p:animEffect>
                                  </p:childTnLst>
                                </p:cTn>
                              </p:par>
                              <p:par>
                                <p:cTn id="10" presetID="14" presetClass="entr" presetSubtype="10" fill="hold" nodeType="withEffect">
                                  <p:stCondLst>
                                    <p:cond delay="0"/>
                                  </p:stCondLst>
                                  <p:childTnLst>
                                    <p:set>
                                      <p:cBhvr>
                                        <p:cTn id="11" dur="1" fill="hold">
                                          <p:stCondLst>
                                            <p:cond delay="0"/>
                                          </p:stCondLst>
                                        </p:cTn>
                                        <p:tgtEl>
                                          <p:spTgt spid="1794"/>
                                        </p:tgtEl>
                                        <p:attrNameLst>
                                          <p:attrName>style.visibility</p:attrName>
                                        </p:attrNameLst>
                                      </p:cBhvr>
                                      <p:to>
                                        <p:strVal val="visible"/>
                                      </p:to>
                                    </p:set>
                                    <p:animEffect transition="in" filter="randombar(horizontal)">
                                      <p:cBhvr>
                                        <p:cTn id="12" dur="750"/>
                                        <p:tgtEl>
                                          <p:spTgt spid="179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92"/>
                                        </p:tgtEl>
                                        <p:attrNameLst>
                                          <p:attrName>style.visibility</p:attrName>
                                        </p:attrNameLst>
                                      </p:cBhvr>
                                      <p:to>
                                        <p:strVal val="visible"/>
                                      </p:to>
                                    </p:set>
                                    <p:animEffect transition="in" filter="wipe(left)">
                                      <p:cBhvr>
                                        <p:cTn id="15" dur="500"/>
                                        <p:tgtEl>
                                          <p:spTgt spid="1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718"/>
        <p:cNvGrpSpPr/>
        <p:nvPr/>
      </p:nvGrpSpPr>
      <p:grpSpPr>
        <a:xfrm>
          <a:off x="0" y="0"/>
          <a:ext cx="0" cy="0"/>
          <a:chOff x="0" y="0"/>
          <a:chExt cx="0" cy="0"/>
        </a:xfrm>
      </p:grpSpPr>
      <p:sp>
        <p:nvSpPr>
          <p:cNvPr id="1721" name="Google Shape;1721;p43"/>
          <p:cNvSpPr txBox="1">
            <a:spLocks noGrp="1"/>
          </p:cNvSpPr>
          <p:nvPr>
            <p:ph type="title"/>
          </p:nvPr>
        </p:nvSpPr>
        <p:spPr>
          <a:xfrm>
            <a:off x="2110198" y="427122"/>
            <a:ext cx="4923604" cy="7916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MEET OUR TEAM</a:t>
            </a:r>
            <a:endParaRPr sz="4400" dirty="0"/>
          </a:p>
        </p:txBody>
      </p:sp>
      <p:grpSp>
        <p:nvGrpSpPr>
          <p:cNvPr id="46" name="Group 45">
            <a:extLst>
              <a:ext uri="{FF2B5EF4-FFF2-40B4-BE49-F238E27FC236}">
                <a16:creationId xmlns:a16="http://schemas.microsoft.com/office/drawing/2014/main" id="{44D0FD4F-119D-4A64-833C-5A8A46AC9FB4}"/>
              </a:ext>
            </a:extLst>
          </p:cNvPr>
          <p:cNvGrpSpPr/>
          <p:nvPr/>
        </p:nvGrpSpPr>
        <p:grpSpPr>
          <a:xfrm>
            <a:off x="3801450" y="1568262"/>
            <a:ext cx="1489200" cy="2752278"/>
            <a:chOff x="3801450" y="1568262"/>
            <a:chExt cx="1489200" cy="2752278"/>
          </a:xfrm>
        </p:grpSpPr>
        <p:sp>
          <p:nvSpPr>
            <p:cNvPr id="47" name="Google Shape;921;p45">
              <a:extLst>
                <a:ext uri="{FF2B5EF4-FFF2-40B4-BE49-F238E27FC236}">
                  <a16:creationId xmlns:a16="http://schemas.microsoft.com/office/drawing/2014/main" id="{BE8AEAF8-6A0D-455A-B8FA-08667D581669}"/>
                </a:ext>
              </a:extLst>
            </p:cNvPr>
            <p:cNvSpPr txBox="1"/>
            <p:nvPr/>
          </p:nvSpPr>
          <p:spPr>
            <a:xfrm>
              <a:off x="3801450" y="3226600"/>
              <a:ext cx="1489200" cy="1093940"/>
            </a:xfrm>
            <a:prstGeom prst="rect">
              <a:avLst/>
            </a:prstGeom>
            <a:noFill/>
            <a:ln>
              <a:noFill/>
            </a:ln>
          </p:spPr>
          <p:txBody>
            <a:bodyPr spcFirstLastPara="1" wrap="square" lIns="0" tIns="0" rIns="0" bIns="0" anchor="t" anchorCtr="0">
              <a:noAutofit/>
            </a:bodyPr>
            <a:lstStyle/>
            <a:p>
              <a:pPr lvl="0" algn="ctr"/>
              <a:r>
                <a:rPr lang="en-IN" sz="1200" b="1" dirty="0">
                  <a:solidFill>
                    <a:schemeClr val="accent4"/>
                  </a:solidFill>
                  <a:latin typeface="Source Sans Pro"/>
                  <a:ea typeface="Source Sans Pro"/>
                  <a:cs typeface="Source Sans Pro"/>
                  <a:sym typeface="Source Sans Pro"/>
                </a:rPr>
                <a:t>RAJA SAHA</a:t>
              </a:r>
              <a:br>
                <a:rPr lang="en" dirty="0">
                  <a:solidFill>
                    <a:schemeClr val="accent4"/>
                  </a:solidFill>
                  <a:latin typeface="Source Sans Pro"/>
                  <a:ea typeface="Source Sans Pro"/>
                  <a:cs typeface="Source Sans Pro"/>
                  <a:sym typeface="Source Sans Pro"/>
                </a:rPr>
              </a:br>
              <a:r>
                <a:rPr lang="en-IN" sz="800" dirty="0">
                  <a:solidFill>
                    <a:schemeClr val="accent4"/>
                  </a:solidFill>
                  <a:latin typeface="Source Sans Pro"/>
                  <a:ea typeface="Source Sans Pro"/>
                  <a:cs typeface="Source Sans Pro"/>
                  <a:sym typeface="Source Sans Pro"/>
                </a:rPr>
                <a:t>(</a:t>
              </a:r>
              <a:r>
                <a:rPr lang="en" sz="800" dirty="0">
                  <a:solidFill>
                    <a:schemeClr val="accent4"/>
                  </a:solidFill>
                  <a:latin typeface="Source Sans Pro"/>
                  <a:ea typeface="Source Sans Pro"/>
                  <a:cs typeface="Source Sans Pro"/>
                  <a:sym typeface="Source Sans Pro"/>
                </a:rPr>
                <a:t>S</a:t>
              </a:r>
              <a:r>
                <a:rPr lang="en-US" sz="800" dirty="0">
                  <a:solidFill>
                    <a:schemeClr val="accent4"/>
                  </a:solidFill>
                  <a:latin typeface="Source Sans Pro"/>
                  <a:ea typeface="Source Sans Pro"/>
                  <a:cs typeface="Source Sans Pro"/>
                  <a:sym typeface="Source Sans Pro"/>
                </a:rPr>
                <a:t>ides</a:t>
              </a:r>
              <a:r>
                <a:rPr lang="en" sz="800" dirty="0">
                  <a:solidFill>
                    <a:schemeClr val="accent4"/>
                  </a:solidFill>
                  <a:latin typeface="Source Sans Pro"/>
                  <a:ea typeface="Source Sans Pro"/>
                  <a:cs typeface="Source Sans Pro"/>
                  <a:sym typeface="Source Sans Pro"/>
                </a:rPr>
                <a:t>)</a:t>
              </a:r>
              <a:endParaRPr sz="800" dirty="0">
                <a:solidFill>
                  <a:schemeClr val="accent4"/>
                </a:solidFill>
                <a:latin typeface="Source Sans Pro"/>
                <a:ea typeface="Source Sans Pro"/>
                <a:cs typeface="Source Sans Pro"/>
                <a:sym typeface="Source Sans Pro"/>
              </a:endParaRPr>
            </a:p>
            <a:p>
              <a:pPr lvl="0" algn="ctr">
                <a:spcBef>
                  <a:spcPts val="400"/>
                </a:spcBef>
              </a:pPr>
              <a:r>
                <a:rPr lang="en-IN" sz="900" dirty="0">
                  <a:solidFill>
                    <a:schemeClr val="accent4"/>
                  </a:solidFill>
                  <a:latin typeface="Source Sans Pro"/>
                  <a:ea typeface="Source Sans Pro"/>
                  <a:cs typeface="Source Sans Pro"/>
                  <a:sym typeface="Source Sans Pro"/>
                </a:rPr>
                <a:t>12019004009099</a:t>
              </a:r>
            </a:p>
            <a:p>
              <a:pPr lvl="0" algn="ctr">
                <a:spcBef>
                  <a:spcPts val="400"/>
                </a:spcBef>
              </a:pPr>
              <a:r>
                <a:rPr lang="en-IN" sz="900" dirty="0">
                  <a:solidFill>
                    <a:schemeClr val="accent4"/>
                  </a:solidFill>
                  <a:latin typeface="Source Sans Pro"/>
                  <a:ea typeface="Source Sans Pro"/>
                  <a:cs typeface="Source Sans Pro"/>
                  <a:sym typeface="Source Sans Pro"/>
                </a:rPr>
                <a:t>Department of Computer Applications</a:t>
              </a:r>
            </a:p>
            <a:p>
              <a:pPr lvl="0" algn="ctr">
                <a:spcBef>
                  <a:spcPts val="400"/>
                </a:spcBef>
              </a:pPr>
              <a:r>
                <a:rPr lang="en-IN" sz="900" dirty="0">
                  <a:solidFill>
                    <a:schemeClr val="accent4"/>
                  </a:solidFill>
                  <a:latin typeface="Source Sans Pro"/>
                  <a:ea typeface="Source Sans Pro"/>
                  <a:cs typeface="Source Sans Pro"/>
                  <a:sym typeface="Source Sans Pro"/>
                </a:rPr>
                <a:t>UEM, Kolkata</a:t>
              </a:r>
              <a:endParaRPr dirty="0">
                <a:solidFill>
                  <a:schemeClr val="accent4"/>
                </a:solidFill>
                <a:latin typeface="Source Sans Pro"/>
                <a:ea typeface="Source Sans Pro"/>
                <a:cs typeface="Source Sans Pro"/>
                <a:sym typeface="Source Sans Pro"/>
              </a:endParaRPr>
            </a:p>
            <a:p>
              <a:pPr marL="0" lvl="0" indent="0" algn="ctr" rtl="0">
                <a:spcBef>
                  <a:spcPts val="400"/>
                </a:spcBef>
                <a:spcAft>
                  <a:spcPts val="400"/>
                </a:spcAft>
                <a:buNone/>
              </a:pPr>
              <a:endParaRPr dirty="0">
                <a:latin typeface="Source Sans Pro"/>
                <a:ea typeface="Source Sans Pro"/>
                <a:cs typeface="Source Sans Pro"/>
                <a:sym typeface="Source Sans Pro"/>
              </a:endParaRPr>
            </a:p>
          </p:txBody>
        </p:sp>
        <p:pic>
          <p:nvPicPr>
            <p:cNvPr id="48" name="Picture 47">
              <a:extLst>
                <a:ext uri="{FF2B5EF4-FFF2-40B4-BE49-F238E27FC236}">
                  <a16:creationId xmlns:a16="http://schemas.microsoft.com/office/drawing/2014/main" id="{D613126A-3558-46C6-B504-D2B13B5868F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801450" y="1568262"/>
              <a:ext cx="1440000" cy="1440000"/>
            </a:xfrm>
            <a:prstGeom prst="rect">
              <a:avLst/>
            </a:prstGeom>
          </p:spPr>
        </p:pic>
      </p:grpSp>
      <p:grpSp>
        <p:nvGrpSpPr>
          <p:cNvPr id="49" name="Group 48">
            <a:extLst>
              <a:ext uri="{FF2B5EF4-FFF2-40B4-BE49-F238E27FC236}">
                <a16:creationId xmlns:a16="http://schemas.microsoft.com/office/drawing/2014/main" id="{FDA9C377-6219-4B36-AE88-B41649BC62A2}"/>
              </a:ext>
            </a:extLst>
          </p:cNvPr>
          <p:cNvGrpSpPr/>
          <p:nvPr/>
        </p:nvGrpSpPr>
        <p:grpSpPr>
          <a:xfrm>
            <a:off x="1981946" y="1568262"/>
            <a:ext cx="1491150" cy="2752277"/>
            <a:chOff x="1981946" y="1568262"/>
            <a:chExt cx="1491150" cy="2752277"/>
          </a:xfrm>
        </p:grpSpPr>
        <p:sp>
          <p:nvSpPr>
            <p:cNvPr id="50" name="Google Shape;919;p45">
              <a:extLst>
                <a:ext uri="{FF2B5EF4-FFF2-40B4-BE49-F238E27FC236}">
                  <a16:creationId xmlns:a16="http://schemas.microsoft.com/office/drawing/2014/main" id="{79D57120-6FD9-4BC0-8943-5F69616712DC}"/>
                </a:ext>
              </a:extLst>
            </p:cNvPr>
            <p:cNvSpPr txBox="1"/>
            <p:nvPr/>
          </p:nvSpPr>
          <p:spPr>
            <a:xfrm>
              <a:off x="1981946" y="3226598"/>
              <a:ext cx="1491150" cy="1093941"/>
            </a:xfrm>
            <a:prstGeom prst="rect">
              <a:avLst/>
            </a:prstGeom>
            <a:noFill/>
            <a:ln>
              <a:noFill/>
            </a:ln>
          </p:spPr>
          <p:txBody>
            <a:bodyPr spcFirstLastPara="1" wrap="square" lIns="0" tIns="0" rIns="0" bIns="0" anchor="t" anchorCtr="0">
              <a:noAutofit/>
            </a:bodyPr>
            <a:lstStyle/>
            <a:p>
              <a:pPr lvl="0" algn="ctr"/>
              <a:r>
                <a:rPr lang="en-IN" sz="1200" b="1" dirty="0">
                  <a:solidFill>
                    <a:schemeClr val="accent4"/>
                  </a:solidFill>
                  <a:latin typeface="Source Sans Pro"/>
                  <a:ea typeface="Source Sans Pro"/>
                  <a:cs typeface="Source Sans Pro"/>
                  <a:sym typeface="Source Sans Pro"/>
                </a:rPr>
                <a:t>ARINDIP DUTTA</a:t>
              </a:r>
              <a:br>
                <a:rPr lang="en-IN" dirty="0">
                  <a:solidFill>
                    <a:schemeClr val="accent4"/>
                  </a:solidFill>
                  <a:latin typeface="Source Sans Pro"/>
                  <a:ea typeface="Source Sans Pro"/>
                  <a:cs typeface="Source Sans Pro"/>
                  <a:sym typeface="Source Sans Pro"/>
                </a:rPr>
              </a:br>
              <a:r>
                <a:rPr lang="en-IN" sz="800" dirty="0">
                  <a:solidFill>
                    <a:schemeClr val="accent4"/>
                  </a:solidFill>
                  <a:latin typeface="Source Sans Pro"/>
                  <a:ea typeface="Source Sans Pro"/>
                  <a:cs typeface="Source Sans Pro"/>
                  <a:sym typeface="Source Sans Pro"/>
                </a:rPr>
                <a:t>(Documentation)</a:t>
              </a:r>
            </a:p>
            <a:p>
              <a:pPr lvl="0" algn="ctr">
                <a:spcBef>
                  <a:spcPts val="400"/>
                </a:spcBef>
              </a:pPr>
              <a:r>
                <a:rPr lang="en-IN" sz="900" dirty="0">
                  <a:solidFill>
                    <a:schemeClr val="accent4"/>
                  </a:solidFill>
                  <a:latin typeface="Source Sans Pro"/>
                  <a:ea typeface="Source Sans Pro"/>
                  <a:cs typeface="Source Sans Pro"/>
                  <a:sym typeface="Source Sans Pro"/>
                </a:rPr>
                <a:t>12019004009098</a:t>
              </a:r>
            </a:p>
            <a:p>
              <a:pPr lvl="0" algn="ctr">
                <a:spcBef>
                  <a:spcPts val="400"/>
                </a:spcBef>
              </a:pPr>
              <a:r>
                <a:rPr lang="en-IN" sz="900" dirty="0">
                  <a:solidFill>
                    <a:schemeClr val="accent4"/>
                  </a:solidFill>
                  <a:latin typeface="Source Sans Pro"/>
                  <a:ea typeface="Source Sans Pro"/>
                  <a:cs typeface="Source Sans Pro"/>
                  <a:sym typeface="Source Sans Pro"/>
                </a:rPr>
                <a:t>Department of Computer Applications</a:t>
              </a:r>
            </a:p>
            <a:p>
              <a:pPr lvl="0" algn="ctr">
                <a:spcBef>
                  <a:spcPts val="400"/>
                </a:spcBef>
              </a:pPr>
              <a:r>
                <a:rPr lang="en-IN" sz="900" dirty="0">
                  <a:solidFill>
                    <a:schemeClr val="accent4"/>
                  </a:solidFill>
                  <a:latin typeface="Source Sans Pro"/>
                  <a:ea typeface="Source Sans Pro"/>
                  <a:cs typeface="Source Sans Pro"/>
                  <a:sym typeface="Source Sans Pro"/>
                </a:rPr>
                <a:t>UEM, Kolkata</a:t>
              </a:r>
              <a:endParaRPr lang="en-IN" dirty="0">
                <a:solidFill>
                  <a:schemeClr val="accent4"/>
                </a:solidFill>
                <a:latin typeface="Source Sans Pro"/>
                <a:ea typeface="Source Sans Pro"/>
                <a:cs typeface="Source Sans Pro"/>
                <a:sym typeface="Source Sans Pro"/>
              </a:endParaRPr>
            </a:p>
            <a:p>
              <a:pPr marL="0" lvl="0" indent="0" algn="ctr" rtl="0">
                <a:spcBef>
                  <a:spcPts val="400"/>
                </a:spcBef>
                <a:spcAft>
                  <a:spcPts val="400"/>
                </a:spcAft>
                <a:buNone/>
              </a:pPr>
              <a:endParaRPr dirty="0">
                <a:latin typeface="Source Sans Pro"/>
                <a:ea typeface="Source Sans Pro"/>
                <a:cs typeface="Source Sans Pro"/>
                <a:sym typeface="Source Sans Pro"/>
              </a:endParaRPr>
            </a:p>
          </p:txBody>
        </p:sp>
        <p:pic>
          <p:nvPicPr>
            <p:cNvPr id="51" name="Picture 50">
              <a:extLst>
                <a:ext uri="{FF2B5EF4-FFF2-40B4-BE49-F238E27FC236}">
                  <a16:creationId xmlns:a16="http://schemas.microsoft.com/office/drawing/2014/main" id="{97CA4279-3427-42B6-9865-057962FF2CE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001358" y="1568262"/>
              <a:ext cx="1440000" cy="1440000"/>
            </a:xfrm>
            <a:prstGeom prst="rect">
              <a:avLst/>
            </a:prstGeom>
          </p:spPr>
        </p:pic>
      </p:grpSp>
      <p:grpSp>
        <p:nvGrpSpPr>
          <p:cNvPr id="52" name="Group 51">
            <a:extLst>
              <a:ext uri="{FF2B5EF4-FFF2-40B4-BE49-F238E27FC236}">
                <a16:creationId xmlns:a16="http://schemas.microsoft.com/office/drawing/2014/main" id="{50A0111A-2FD2-4EE3-A573-F0F9CCC48EDD}"/>
              </a:ext>
            </a:extLst>
          </p:cNvPr>
          <p:cNvGrpSpPr/>
          <p:nvPr/>
        </p:nvGrpSpPr>
        <p:grpSpPr>
          <a:xfrm>
            <a:off x="158011" y="1568662"/>
            <a:ext cx="1489200" cy="2889037"/>
            <a:chOff x="158011" y="1568662"/>
            <a:chExt cx="1489200" cy="2889037"/>
          </a:xfrm>
        </p:grpSpPr>
        <p:sp>
          <p:nvSpPr>
            <p:cNvPr id="53" name="Google Shape;917;p45">
              <a:extLst>
                <a:ext uri="{FF2B5EF4-FFF2-40B4-BE49-F238E27FC236}">
                  <a16:creationId xmlns:a16="http://schemas.microsoft.com/office/drawing/2014/main" id="{DFD91AB1-B260-4E99-BEF0-DD6D2200DA83}"/>
                </a:ext>
              </a:extLst>
            </p:cNvPr>
            <p:cNvSpPr txBox="1"/>
            <p:nvPr/>
          </p:nvSpPr>
          <p:spPr>
            <a:xfrm>
              <a:off x="158011" y="3226598"/>
              <a:ext cx="1489200" cy="1231101"/>
            </a:xfrm>
            <a:prstGeom prst="rect">
              <a:avLst/>
            </a:prstGeom>
            <a:noFill/>
            <a:ln>
              <a:noFill/>
            </a:ln>
          </p:spPr>
          <p:txBody>
            <a:bodyPr spcFirstLastPara="1" wrap="square" lIns="0" tIns="0" rIns="0" bIns="0" anchor="t" anchorCtr="0">
              <a:noAutofit/>
            </a:bodyPr>
            <a:lstStyle/>
            <a:p>
              <a:pPr lvl="0" algn="ctr"/>
              <a:r>
                <a:rPr lang="en-IN" sz="1200" b="1" dirty="0">
                  <a:solidFill>
                    <a:schemeClr val="accent4"/>
                  </a:solidFill>
                  <a:latin typeface="Source Sans Pro"/>
                  <a:ea typeface="Source Sans Pro"/>
                  <a:cs typeface="Source Sans Pro"/>
                  <a:sym typeface="Source Sans Pro"/>
                </a:rPr>
                <a:t>SOUMESH SANTRA</a:t>
              </a:r>
              <a:br>
                <a:rPr lang="en-IN" dirty="0">
                  <a:solidFill>
                    <a:schemeClr val="accent4"/>
                  </a:solidFill>
                  <a:latin typeface="Source Sans Pro"/>
                  <a:ea typeface="Source Sans Pro"/>
                  <a:cs typeface="Source Sans Pro"/>
                  <a:sym typeface="Source Sans Pro"/>
                </a:rPr>
              </a:br>
              <a:r>
                <a:rPr lang="en-IN" sz="800" dirty="0">
                  <a:solidFill>
                    <a:schemeClr val="accent4"/>
                  </a:solidFill>
                  <a:latin typeface="Source Sans Pro"/>
                  <a:ea typeface="Source Sans Pro"/>
                  <a:cs typeface="Source Sans Pro"/>
                  <a:sym typeface="Source Sans Pro"/>
                </a:rPr>
                <a:t>(Research)</a:t>
              </a:r>
            </a:p>
            <a:p>
              <a:pPr lvl="0" algn="ctr">
                <a:spcBef>
                  <a:spcPts val="400"/>
                </a:spcBef>
              </a:pPr>
              <a:r>
                <a:rPr lang="en-IN" sz="900" dirty="0">
                  <a:solidFill>
                    <a:schemeClr val="accent4"/>
                  </a:solidFill>
                  <a:latin typeface="Source Sans Pro"/>
                  <a:ea typeface="Source Sans Pro"/>
                  <a:cs typeface="Source Sans Pro"/>
                  <a:sym typeface="Source Sans Pro"/>
                </a:rPr>
                <a:t>12019004009107</a:t>
              </a:r>
            </a:p>
            <a:p>
              <a:pPr lvl="0" algn="ctr">
                <a:spcBef>
                  <a:spcPts val="400"/>
                </a:spcBef>
              </a:pPr>
              <a:r>
                <a:rPr lang="en-IN" sz="900" dirty="0">
                  <a:solidFill>
                    <a:schemeClr val="accent4"/>
                  </a:solidFill>
                  <a:latin typeface="Source Sans Pro"/>
                  <a:ea typeface="Source Sans Pro"/>
                  <a:cs typeface="Source Sans Pro"/>
                  <a:sym typeface="Source Sans Pro"/>
                </a:rPr>
                <a:t>Department of Computer Applications</a:t>
              </a:r>
            </a:p>
            <a:p>
              <a:pPr lvl="0" algn="ctr">
                <a:spcBef>
                  <a:spcPts val="400"/>
                </a:spcBef>
              </a:pPr>
              <a:r>
                <a:rPr lang="en-IN" sz="900" dirty="0">
                  <a:solidFill>
                    <a:schemeClr val="accent4"/>
                  </a:solidFill>
                  <a:latin typeface="Source Sans Pro"/>
                  <a:ea typeface="Source Sans Pro"/>
                  <a:cs typeface="Source Sans Pro"/>
                  <a:sym typeface="Source Sans Pro"/>
                </a:rPr>
                <a:t>UEM, Kolkata</a:t>
              </a:r>
              <a:endParaRPr lang="en-IN" dirty="0">
                <a:solidFill>
                  <a:schemeClr val="accent4"/>
                </a:solidFill>
                <a:latin typeface="Source Sans Pro"/>
                <a:ea typeface="Source Sans Pro"/>
                <a:cs typeface="Source Sans Pro"/>
                <a:sym typeface="Source Sans Pro"/>
              </a:endParaRPr>
            </a:p>
            <a:p>
              <a:pPr marL="0" lvl="0" indent="0" algn="ctr" rtl="0">
                <a:spcBef>
                  <a:spcPts val="400"/>
                </a:spcBef>
                <a:spcAft>
                  <a:spcPts val="400"/>
                </a:spcAft>
                <a:buNone/>
              </a:pPr>
              <a:endParaRPr dirty="0">
                <a:latin typeface="Source Sans Pro"/>
                <a:ea typeface="Source Sans Pro"/>
                <a:cs typeface="Source Sans Pro"/>
                <a:sym typeface="Source Sans Pro"/>
              </a:endParaRPr>
            </a:p>
          </p:txBody>
        </p:sp>
        <p:pic>
          <p:nvPicPr>
            <p:cNvPr id="54" name="Picture 53">
              <a:extLst>
                <a:ext uri="{FF2B5EF4-FFF2-40B4-BE49-F238E27FC236}">
                  <a16:creationId xmlns:a16="http://schemas.microsoft.com/office/drawing/2014/main" id="{F928EB91-7608-4A9F-A5C4-6ED69D1FF12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86804" y="1568662"/>
              <a:ext cx="1440000" cy="1440000"/>
            </a:xfrm>
            <a:prstGeom prst="rect">
              <a:avLst/>
            </a:prstGeom>
          </p:spPr>
        </p:pic>
      </p:grpSp>
      <p:grpSp>
        <p:nvGrpSpPr>
          <p:cNvPr id="55" name="Group 54">
            <a:extLst>
              <a:ext uri="{FF2B5EF4-FFF2-40B4-BE49-F238E27FC236}">
                <a16:creationId xmlns:a16="http://schemas.microsoft.com/office/drawing/2014/main" id="{8250B0F2-438F-49F0-AD21-669533391CAC}"/>
              </a:ext>
            </a:extLst>
          </p:cNvPr>
          <p:cNvGrpSpPr/>
          <p:nvPr/>
        </p:nvGrpSpPr>
        <p:grpSpPr>
          <a:xfrm>
            <a:off x="7460107" y="1568262"/>
            <a:ext cx="1489200" cy="2950397"/>
            <a:chOff x="7460107" y="1568262"/>
            <a:chExt cx="1489200" cy="2950397"/>
          </a:xfrm>
        </p:grpSpPr>
        <p:sp>
          <p:nvSpPr>
            <p:cNvPr id="56" name="Google Shape;923;p45">
              <a:extLst>
                <a:ext uri="{FF2B5EF4-FFF2-40B4-BE49-F238E27FC236}">
                  <a16:creationId xmlns:a16="http://schemas.microsoft.com/office/drawing/2014/main" id="{EA1CFFA5-2FD2-48EA-B1F1-DCB32191F20F}"/>
                </a:ext>
              </a:extLst>
            </p:cNvPr>
            <p:cNvSpPr txBox="1"/>
            <p:nvPr/>
          </p:nvSpPr>
          <p:spPr>
            <a:xfrm>
              <a:off x="7460107" y="3226598"/>
              <a:ext cx="1489200" cy="1292061"/>
            </a:xfrm>
            <a:prstGeom prst="rect">
              <a:avLst/>
            </a:prstGeom>
            <a:noFill/>
            <a:ln>
              <a:noFill/>
            </a:ln>
          </p:spPr>
          <p:txBody>
            <a:bodyPr spcFirstLastPara="1" wrap="square" lIns="0" tIns="0" rIns="0" bIns="0" anchor="t" anchorCtr="0">
              <a:noAutofit/>
            </a:bodyPr>
            <a:lstStyle/>
            <a:p>
              <a:pPr lvl="0" algn="ctr"/>
              <a:r>
                <a:rPr lang="en-IN" sz="1200" b="1" dirty="0">
                  <a:solidFill>
                    <a:schemeClr val="accent4"/>
                  </a:solidFill>
                  <a:latin typeface="Source Sans Pro"/>
                  <a:ea typeface="Source Sans Pro"/>
                  <a:cs typeface="Source Sans Pro"/>
                  <a:sym typeface="Source Sans Pro"/>
                </a:rPr>
                <a:t>RISHAV KHAMRUI</a:t>
              </a:r>
              <a:br>
                <a:rPr lang="en-IN" dirty="0">
                  <a:solidFill>
                    <a:schemeClr val="accent4"/>
                  </a:solidFill>
                  <a:latin typeface="Source Sans Pro"/>
                  <a:ea typeface="Source Sans Pro"/>
                  <a:cs typeface="Source Sans Pro"/>
                  <a:sym typeface="Source Sans Pro"/>
                </a:rPr>
              </a:br>
              <a:r>
                <a:rPr lang="en-IN" sz="800" dirty="0">
                  <a:solidFill>
                    <a:schemeClr val="accent4"/>
                  </a:solidFill>
                  <a:latin typeface="Source Sans Pro"/>
                  <a:ea typeface="Source Sans Pro"/>
                  <a:cs typeface="Source Sans Pro"/>
                  <a:sym typeface="Source Sans Pro"/>
                </a:rPr>
                <a:t>(Research)</a:t>
              </a:r>
            </a:p>
            <a:p>
              <a:pPr lvl="0" algn="ctr">
                <a:spcBef>
                  <a:spcPts val="400"/>
                </a:spcBef>
              </a:pPr>
              <a:r>
                <a:rPr lang="en-IN" sz="900" dirty="0">
                  <a:solidFill>
                    <a:schemeClr val="accent4"/>
                  </a:solidFill>
                  <a:latin typeface="Source Sans Pro"/>
                  <a:ea typeface="Source Sans Pro"/>
                  <a:cs typeface="Source Sans Pro"/>
                  <a:sym typeface="Source Sans Pro"/>
                </a:rPr>
                <a:t>12019004009057</a:t>
              </a:r>
            </a:p>
            <a:p>
              <a:pPr lvl="0" algn="ctr">
                <a:spcBef>
                  <a:spcPts val="400"/>
                </a:spcBef>
              </a:pPr>
              <a:r>
                <a:rPr lang="en-IN" sz="900" dirty="0">
                  <a:solidFill>
                    <a:schemeClr val="accent4"/>
                  </a:solidFill>
                  <a:latin typeface="Source Sans Pro"/>
                  <a:ea typeface="Source Sans Pro"/>
                  <a:cs typeface="Source Sans Pro"/>
                  <a:sym typeface="Source Sans Pro"/>
                </a:rPr>
                <a:t>Department of Computer Applications</a:t>
              </a:r>
            </a:p>
            <a:p>
              <a:pPr lvl="0" algn="ctr">
                <a:spcBef>
                  <a:spcPts val="400"/>
                </a:spcBef>
              </a:pPr>
              <a:r>
                <a:rPr lang="en-IN" sz="900" dirty="0">
                  <a:solidFill>
                    <a:schemeClr val="accent4"/>
                  </a:solidFill>
                  <a:latin typeface="Source Sans Pro"/>
                  <a:ea typeface="Source Sans Pro"/>
                  <a:cs typeface="Source Sans Pro"/>
                  <a:sym typeface="Source Sans Pro"/>
                </a:rPr>
                <a:t>UEM, Kolkata</a:t>
              </a:r>
              <a:endParaRPr lang="en-IN" dirty="0">
                <a:solidFill>
                  <a:schemeClr val="accent4"/>
                </a:solidFill>
                <a:latin typeface="Source Sans Pro"/>
                <a:ea typeface="Source Sans Pro"/>
                <a:cs typeface="Source Sans Pro"/>
                <a:sym typeface="Source Sans Pro"/>
              </a:endParaRPr>
            </a:p>
            <a:p>
              <a:pPr marL="0" lvl="0" indent="0" algn="ctr" rtl="0">
                <a:spcBef>
                  <a:spcPts val="400"/>
                </a:spcBef>
                <a:spcAft>
                  <a:spcPts val="400"/>
                </a:spcAft>
                <a:buNone/>
              </a:pPr>
              <a:endParaRPr dirty="0">
                <a:latin typeface="Source Sans Pro"/>
                <a:ea typeface="Source Sans Pro"/>
                <a:cs typeface="Source Sans Pro"/>
                <a:sym typeface="Source Sans Pro"/>
              </a:endParaRPr>
            </a:p>
          </p:txBody>
        </p:sp>
        <p:pic>
          <p:nvPicPr>
            <p:cNvPr id="57" name="Picture 56">
              <a:extLst>
                <a:ext uri="{FF2B5EF4-FFF2-40B4-BE49-F238E27FC236}">
                  <a16:creationId xmlns:a16="http://schemas.microsoft.com/office/drawing/2014/main" id="{35C7E43B-7E20-4E6D-BF58-5619AD8DB9DA}"/>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484707" y="1568262"/>
              <a:ext cx="1440000" cy="1440000"/>
            </a:xfrm>
            <a:prstGeom prst="rect">
              <a:avLst/>
            </a:prstGeom>
          </p:spPr>
        </p:pic>
      </p:grpSp>
      <p:grpSp>
        <p:nvGrpSpPr>
          <p:cNvPr id="58" name="Group 57">
            <a:extLst>
              <a:ext uri="{FF2B5EF4-FFF2-40B4-BE49-F238E27FC236}">
                <a16:creationId xmlns:a16="http://schemas.microsoft.com/office/drawing/2014/main" id="{3C15D5F7-A38A-44C1-BED1-A267FF9EE665}"/>
              </a:ext>
            </a:extLst>
          </p:cNvPr>
          <p:cNvGrpSpPr/>
          <p:nvPr/>
        </p:nvGrpSpPr>
        <p:grpSpPr>
          <a:xfrm>
            <a:off x="5619004" y="1568662"/>
            <a:ext cx="1489200" cy="2889037"/>
            <a:chOff x="5619004" y="1568662"/>
            <a:chExt cx="1489200" cy="2889037"/>
          </a:xfrm>
        </p:grpSpPr>
        <p:pic>
          <p:nvPicPr>
            <p:cNvPr id="59" name="Picture 58">
              <a:extLst>
                <a:ext uri="{FF2B5EF4-FFF2-40B4-BE49-F238E27FC236}">
                  <a16:creationId xmlns:a16="http://schemas.microsoft.com/office/drawing/2014/main" id="{59B5955C-6B47-4F2E-B8FE-61355AA5171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643604" y="1568662"/>
              <a:ext cx="1440000" cy="1440000"/>
            </a:xfrm>
            <a:prstGeom prst="rect">
              <a:avLst/>
            </a:prstGeom>
          </p:spPr>
        </p:pic>
        <p:sp>
          <p:nvSpPr>
            <p:cNvPr id="60" name="Google Shape;921;p45">
              <a:extLst>
                <a:ext uri="{FF2B5EF4-FFF2-40B4-BE49-F238E27FC236}">
                  <a16:creationId xmlns:a16="http://schemas.microsoft.com/office/drawing/2014/main" id="{C8879DB7-FD3D-4ABD-B179-7C7CF450F458}"/>
                </a:ext>
              </a:extLst>
            </p:cNvPr>
            <p:cNvSpPr txBox="1"/>
            <p:nvPr/>
          </p:nvSpPr>
          <p:spPr>
            <a:xfrm>
              <a:off x="5619004" y="3226599"/>
              <a:ext cx="1489200" cy="1231100"/>
            </a:xfrm>
            <a:prstGeom prst="rect">
              <a:avLst/>
            </a:prstGeom>
            <a:noFill/>
            <a:ln>
              <a:noFill/>
            </a:ln>
          </p:spPr>
          <p:txBody>
            <a:bodyPr spcFirstLastPara="1" wrap="square" lIns="0" tIns="0" rIns="0" bIns="0" anchor="t" anchorCtr="0">
              <a:noAutofit/>
            </a:bodyPr>
            <a:lstStyle/>
            <a:p>
              <a:pPr lvl="0" algn="ctr"/>
              <a:r>
                <a:rPr lang="en-IN" sz="1200" b="1" dirty="0">
                  <a:solidFill>
                    <a:schemeClr val="accent4"/>
                  </a:solidFill>
                  <a:latin typeface="Source Sans Pro"/>
                  <a:ea typeface="Source Sans Pro"/>
                  <a:cs typeface="Source Sans Pro"/>
                  <a:sym typeface="Source Sans Pro"/>
                </a:rPr>
                <a:t>TANAY MONDAL</a:t>
              </a:r>
              <a:br>
                <a:rPr lang="en-IN" dirty="0">
                  <a:solidFill>
                    <a:schemeClr val="accent4"/>
                  </a:solidFill>
                  <a:latin typeface="Source Sans Pro"/>
                  <a:ea typeface="Source Sans Pro"/>
                  <a:cs typeface="Source Sans Pro"/>
                  <a:sym typeface="Source Sans Pro"/>
                </a:rPr>
              </a:br>
              <a:r>
                <a:rPr lang="en-IN" sz="800" dirty="0">
                  <a:solidFill>
                    <a:schemeClr val="accent4"/>
                  </a:solidFill>
                  <a:latin typeface="Source Sans Pro"/>
                  <a:ea typeface="Source Sans Pro"/>
                  <a:cs typeface="Source Sans Pro"/>
                  <a:sym typeface="Source Sans Pro"/>
                </a:rPr>
                <a:t>(Documentation)</a:t>
              </a:r>
            </a:p>
            <a:p>
              <a:pPr lvl="0" algn="ctr">
                <a:spcBef>
                  <a:spcPts val="400"/>
                </a:spcBef>
              </a:pPr>
              <a:r>
                <a:rPr lang="en-IN" sz="900" dirty="0">
                  <a:solidFill>
                    <a:schemeClr val="accent4"/>
                  </a:solidFill>
                  <a:latin typeface="Source Sans Pro"/>
                  <a:ea typeface="Source Sans Pro"/>
                  <a:cs typeface="Source Sans Pro"/>
                  <a:sym typeface="Source Sans Pro"/>
                </a:rPr>
                <a:t>12019004009043</a:t>
              </a:r>
            </a:p>
            <a:p>
              <a:pPr lvl="0" algn="ctr">
                <a:spcBef>
                  <a:spcPts val="400"/>
                </a:spcBef>
              </a:pPr>
              <a:r>
                <a:rPr lang="en-IN" sz="900" dirty="0">
                  <a:solidFill>
                    <a:schemeClr val="accent4"/>
                  </a:solidFill>
                  <a:latin typeface="Source Sans Pro"/>
                  <a:ea typeface="Source Sans Pro"/>
                  <a:cs typeface="Source Sans Pro"/>
                  <a:sym typeface="Source Sans Pro"/>
                </a:rPr>
                <a:t>Department of Computer Applications</a:t>
              </a:r>
            </a:p>
            <a:p>
              <a:pPr lvl="0" algn="ctr">
                <a:spcBef>
                  <a:spcPts val="400"/>
                </a:spcBef>
              </a:pPr>
              <a:r>
                <a:rPr lang="en-IN" sz="900" dirty="0">
                  <a:solidFill>
                    <a:schemeClr val="accent4"/>
                  </a:solidFill>
                  <a:latin typeface="Source Sans Pro"/>
                  <a:ea typeface="Source Sans Pro"/>
                  <a:cs typeface="Source Sans Pro"/>
                  <a:sym typeface="Source Sans Pro"/>
                </a:rPr>
                <a:t>UEM, Kolkata</a:t>
              </a:r>
              <a:endParaRPr lang="en-IN" dirty="0">
                <a:solidFill>
                  <a:schemeClr val="accent4"/>
                </a:solidFill>
                <a:latin typeface="Source Sans Pro"/>
                <a:ea typeface="Source Sans Pro"/>
                <a:cs typeface="Source Sans Pro"/>
                <a:sym typeface="Source Sans Pro"/>
              </a:endParaRPr>
            </a:p>
            <a:p>
              <a:pPr marL="0" lvl="0" indent="0" algn="ctr" rtl="0">
                <a:spcBef>
                  <a:spcPts val="400"/>
                </a:spcBef>
                <a:spcAft>
                  <a:spcPts val="400"/>
                </a:spcAft>
                <a:buNone/>
              </a:pPr>
              <a:endParaRPr dirty="0">
                <a:latin typeface="Source Sans Pro"/>
                <a:ea typeface="Source Sans Pro"/>
                <a:cs typeface="Source Sans Pro"/>
                <a:sym typeface="Source Sans Pr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21"/>
                                        </p:tgtEl>
                                        <p:attrNameLst>
                                          <p:attrName>style.visibility</p:attrName>
                                        </p:attrNameLst>
                                      </p:cBhvr>
                                      <p:to>
                                        <p:strVal val="visible"/>
                                      </p:to>
                                    </p:set>
                                    <p:animEffect transition="in" filter="fade">
                                      <p:cBhvr>
                                        <p:cTn id="7" dur="750"/>
                                        <p:tgtEl>
                                          <p:spTgt spid="1721"/>
                                        </p:tgtEl>
                                      </p:cBhvr>
                                    </p:animEffect>
                                    <p:anim calcmode="lin" valueType="num">
                                      <p:cBhvr>
                                        <p:cTn id="8" dur="750" fill="hold"/>
                                        <p:tgtEl>
                                          <p:spTgt spid="1721"/>
                                        </p:tgtEl>
                                        <p:attrNameLst>
                                          <p:attrName>ppt_x</p:attrName>
                                        </p:attrNameLst>
                                      </p:cBhvr>
                                      <p:tavLst>
                                        <p:tav tm="0">
                                          <p:val>
                                            <p:strVal val="#ppt_x"/>
                                          </p:val>
                                        </p:tav>
                                        <p:tav tm="100000">
                                          <p:val>
                                            <p:strVal val="#ppt_x"/>
                                          </p:val>
                                        </p:tav>
                                      </p:tavLst>
                                    </p:anim>
                                    <p:anim calcmode="lin" valueType="num">
                                      <p:cBhvr>
                                        <p:cTn id="9" dur="750" fill="hold"/>
                                        <p:tgtEl>
                                          <p:spTgt spid="17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anim calcmode="lin" valueType="num">
                                      <p:cBhvr>
                                        <p:cTn id="13" dur="500" fill="hold"/>
                                        <p:tgtEl>
                                          <p:spTgt spid="46"/>
                                        </p:tgtEl>
                                        <p:attrNameLst>
                                          <p:attrName>ppt_x</p:attrName>
                                        </p:attrNameLst>
                                      </p:cBhvr>
                                      <p:tavLst>
                                        <p:tav tm="0">
                                          <p:val>
                                            <p:strVal val="#ppt_x"/>
                                          </p:val>
                                        </p:tav>
                                        <p:tav tm="100000">
                                          <p:val>
                                            <p:strVal val="#ppt_x"/>
                                          </p:val>
                                        </p:tav>
                                      </p:tavLst>
                                    </p:anim>
                                    <p:anim calcmode="lin" valueType="num">
                                      <p:cBhvr>
                                        <p:cTn id="14" dur="500" fill="hold"/>
                                        <p:tgtEl>
                                          <p:spTgt spid="4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30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anim calcmode="lin" valueType="num">
                                      <p:cBhvr>
                                        <p:cTn id="18" dur="500" fill="hold"/>
                                        <p:tgtEl>
                                          <p:spTgt spid="49"/>
                                        </p:tgtEl>
                                        <p:attrNameLst>
                                          <p:attrName>ppt_x</p:attrName>
                                        </p:attrNameLst>
                                      </p:cBhvr>
                                      <p:tavLst>
                                        <p:tav tm="0">
                                          <p:val>
                                            <p:strVal val="#ppt_x"/>
                                          </p:val>
                                        </p:tav>
                                        <p:tav tm="100000">
                                          <p:val>
                                            <p:strVal val="#ppt_x"/>
                                          </p:val>
                                        </p:tav>
                                      </p:tavLst>
                                    </p:anim>
                                    <p:anim calcmode="lin" valueType="num">
                                      <p:cBhvr>
                                        <p:cTn id="19" dur="500" fill="hold"/>
                                        <p:tgtEl>
                                          <p:spTgt spid="4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30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anim calcmode="lin" valueType="num">
                                      <p:cBhvr>
                                        <p:cTn id="23" dur="500" fill="hold"/>
                                        <p:tgtEl>
                                          <p:spTgt spid="58"/>
                                        </p:tgtEl>
                                        <p:attrNameLst>
                                          <p:attrName>ppt_x</p:attrName>
                                        </p:attrNameLst>
                                      </p:cBhvr>
                                      <p:tavLst>
                                        <p:tav tm="0">
                                          <p:val>
                                            <p:strVal val="#ppt_x"/>
                                          </p:val>
                                        </p:tav>
                                        <p:tav tm="100000">
                                          <p:val>
                                            <p:strVal val="#ppt_x"/>
                                          </p:val>
                                        </p:tav>
                                      </p:tavLst>
                                    </p:anim>
                                    <p:anim calcmode="lin" valueType="num">
                                      <p:cBhvr>
                                        <p:cTn id="24" dur="500" fill="hold"/>
                                        <p:tgtEl>
                                          <p:spTgt spid="5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60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anim calcmode="lin" valueType="num">
                                      <p:cBhvr>
                                        <p:cTn id="28" dur="500" fill="hold"/>
                                        <p:tgtEl>
                                          <p:spTgt spid="52"/>
                                        </p:tgtEl>
                                        <p:attrNameLst>
                                          <p:attrName>ppt_x</p:attrName>
                                        </p:attrNameLst>
                                      </p:cBhvr>
                                      <p:tavLst>
                                        <p:tav tm="0">
                                          <p:val>
                                            <p:strVal val="#ppt_x"/>
                                          </p:val>
                                        </p:tav>
                                        <p:tav tm="100000">
                                          <p:val>
                                            <p:strVal val="#ppt_x"/>
                                          </p:val>
                                        </p:tav>
                                      </p:tavLst>
                                    </p:anim>
                                    <p:anim calcmode="lin" valueType="num">
                                      <p:cBhvr>
                                        <p:cTn id="29" dur="500" fill="hold"/>
                                        <p:tgtEl>
                                          <p:spTgt spid="5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60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anim calcmode="lin" valueType="num">
                                      <p:cBhvr>
                                        <p:cTn id="33" dur="500" fill="hold"/>
                                        <p:tgtEl>
                                          <p:spTgt spid="55"/>
                                        </p:tgtEl>
                                        <p:attrNameLst>
                                          <p:attrName>ppt_x</p:attrName>
                                        </p:attrNameLst>
                                      </p:cBhvr>
                                      <p:tavLst>
                                        <p:tav tm="0">
                                          <p:val>
                                            <p:strVal val="#ppt_x"/>
                                          </p:val>
                                        </p:tav>
                                        <p:tav tm="100000">
                                          <p:val>
                                            <p:strVal val="#ppt_x"/>
                                          </p:val>
                                        </p:tav>
                                      </p:tavLst>
                                    </p:anim>
                                    <p:anim calcmode="lin" valueType="num">
                                      <p:cBhvr>
                                        <p:cTn id="34" dur="5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35060" y="1521174"/>
            <a:ext cx="4236940" cy="2274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r>
              <a:rPr lang="en-US" sz="4000" b="1" dirty="0">
                <a:effectLst/>
                <a:latin typeface="Rajdhani" panose="020B0604020202020204" charset="0"/>
                <a:ea typeface="Calibri" panose="020F0502020204030204" pitchFamily="34" charset="0"/>
                <a:cs typeface="Rajdhani" panose="020B0604020202020204" charset="0"/>
              </a:rPr>
              <a:t>ACKNOWLEDGMENT</a:t>
            </a:r>
            <a:r>
              <a:rPr lang="en-US" sz="4400" b="1" dirty="0">
                <a:effectLst/>
                <a:latin typeface="Rajdhani" panose="020B0604020202020204" charset="0"/>
                <a:ea typeface="Calibri" panose="020F0502020204030204" pitchFamily="34" charset="0"/>
                <a:cs typeface="Rajdhani" panose="020B0604020202020204" charset="0"/>
              </a:rPr>
              <a:t> </a:t>
            </a:r>
            <a:endParaRPr lang="en-US" sz="4400" b="1" dirty="0">
              <a:latin typeface="Rajdhani" panose="020B0604020202020204" charset="0"/>
              <a:ea typeface="Rajdhani"/>
              <a:cs typeface="Rajdhani" panose="020B0604020202020204" charset="0"/>
              <a:sym typeface="Rajdhani"/>
            </a:endParaRPr>
          </a:p>
        </p:txBody>
      </p:sp>
      <p:sp>
        <p:nvSpPr>
          <p:cNvPr id="136" name="Google Shape;136;p27"/>
          <p:cNvSpPr txBox="1">
            <a:spLocks noGrp="1"/>
          </p:cNvSpPr>
          <p:nvPr>
            <p:ph type="subTitle" idx="1"/>
          </p:nvPr>
        </p:nvSpPr>
        <p:spPr>
          <a:xfrm>
            <a:off x="4830856" y="910260"/>
            <a:ext cx="4035485" cy="349612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I would like to thank my teacher Somnath Banerjee who gave me this opportunity to work on this project. I got to learn a lot from this project about the impact of AI on the business industry. I would also like to thank our HOD  </a:t>
            </a:r>
            <a:r>
              <a:rPr lang="en-US" sz="1800" dirty="0" err="1"/>
              <a:t>Koustuv</a:t>
            </a:r>
            <a:r>
              <a:rPr lang="en-US" sz="1800" dirty="0"/>
              <a:t> Bhattacharya.</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At last, I would like to extend my heartfelt thanks to my fellow team members because without teamwork this project would not have been successful. </a:t>
            </a:r>
          </a:p>
        </p:txBody>
      </p:sp>
      <p:cxnSp>
        <p:nvCxnSpPr>
          <p:cNvPr id="137" name="Google Shape;137;p27"/>
          <p:cNvCxnSpPr>
            <a:cxnSpLocks/>
          </p:cNvCxnSpPr>
          <p:nvPr/>
        </p:nvCxnSpPr>
        <p:spPr>
          <a:xfrm>
            <a:off x="4680857" y="2086825"/>
            <a:ext cx="0" cy="969850"/>
          </a:xfrm>
          <a:prstGeom prst="straightConnector1">
            <a:avLst/>
          </a:prstGeom>
          <a:noFill/>
          <a:ln w="19050" cap="flat" cmpd="sng">
            <a:solidFill>
              <a:schemeClr val="lt2"/>
            </a:solidFill>
            <a:prstDash val="solid"/>
            <a:round/>
            <a:headEnd type="oval" w="med" len="med"/>
            <a:tailEnd type="oval" w="med" len="med"/>
          </a:ln>
        </p:spPr>
      </p:cxnSp>
    </p:spTree>
    <p:extLst>
      <p:ext uri="{BB962C8B-B14F-4D97-AF65-F5344CB8AC3E}">
        <p14:creationId xmlns:p14="http://schemas.microsoft.com/office/powerpoint/2010/main" val="216743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left)">
                                      <p:cBhvr>
                                        <p:cTn id="7" dur="500"/>
                                        <p:tgtEl>
                                          <p:spTgt spid="13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7"/>
                                        </p:tgtEl>
                                        <p:attrNameLst>
                                          <p:attrName>style.visibility</p:attrName>
                                        </p:attrNameLst>
                                      </p:cBhvr>
                                      <p:to>
                                        <p:strVal val="visible"/>
                                      </p:to>
                                    </p:set>
                                    <p:animEffect transition="in" filter="wipe(up)">
                                      <p:cBhvr>
                                        <p:cTn id="11" dur="250"/>
                                        <p:tgtEl>
                                          <p:spTgt spid="137"/>
                                        </p:tgtEl>
                                      </p:cBhvr>
                                    </p:animEffect>
                                  </p:childTnLst>
                                </p:cTn>
                              </p:par>
                            </p:childTnLst>
                          </p:cTn>
                        </p:par>
                        <p:par>
                          <p:cTn id="12" fill="hold">
                            <p:stCondLst>
                              <p:cond delay="750"/>
                            </p:stCondLst>
                            <p:childTnLst>
                              <p:par>
                                <p:cTn id="13" presetID="16" presetClass="entr" presetSubtype="37" fill="hold" grpId="0" nodeType="afterEffect">
                                  <p:stCondLst>
                                    <p:cond delay="0"/>
                                  </p:stCondLst>
                                  <p:childTnLst>
                                    <p:set>
                                      <p:cBhvr>
                                        <p:cTn id="14" dur="1" fill="hold">
                                          <p:stCondLst>
                                            <p:cond delay="0"/>
                                          </p:stCondLst>
                                        </p:cTn>
                                        <p:tgtEl>
                                          <p:spTgt spid="136">
                                            <p:txEl>
                                              <p:pRg st="0" end="0"/>
                                            </p:txEl>
                                          </p:spTgt>
                                        </p:tgtEl>
                                        <p:attrNameLst>
                                          <p:attrName>style.visibility</p:attrName>
                                        </p:attrNameLst>
                                      </p:cBhvr>
                                      <p:to>
                                        <p:strVal val="visible"/>
                                      </p:to>
                                    </p:set>
                                    <p:animEffect transition="in" filter="barn(outVertical)">
                                      <p:cBhvr>
                                        <p:cTn id="15" dur="500"/>
                                        <p:tgtEl>
                                          <p:spTgt spid="136">
                                            <p:txEl>
                                              <p:pRg st="0" end="0"/>
                                            </p:txEl>
                                          </p:spTgt>
                                        </p:tgtEl>
                                      </p:cBhvr>
                                    </p:animEffect>
                                  </p:childTnLst>
                                </p:cTn>
                              </p:par>
                            </p:childTnLst>
                          </p:cTn>
                        </p:par>
                        <p:par>
                          <p:cTn id="16" fill="hold">
                            <p:stCondLst>
                              <p:cond delay="1250"/>
                            </p:stCondLst>
                            <p:childTnLst>
                              <p:par>
                                <p:cTn id="17" presetID="16" presetClass="entr" presetSubtype="37" fill="hold" grpId="0" nodeType="afterEffect">
                                  <p:stCondLst>
                                    <p:cond delay="0"/>
                                  </p:stCondLst>
                                  <p:childTnLst>
                                    <p:set>
                                      <p:cBhvr>
                                        <p:cTn id="18" dur="1" fill="hold">
                                          <p:stCondLst>
                                            <p:cond delay="0"/>
                                          </p:stCondLst>
                                        </p:cTn>
                                        <p:tgtEl>
                                          <p:spTgt spid="136">
                                            <p:txEl>
                                              <p:pRg st="2" end="2"/>
                                            </p:txEl>
                                          </p:spTgt>
                                        </p:tgtEl>
                                        <p:attrNameLst>
                                          <p:attrName>style.visibility</p:attrName>
                                        </p:attrNameLst>
                                      </p:cBhvr>
                                      <p:to>
                                        <p:strVal val="visible"/>
                                      </p:to>
                                    </p:set>
                                    <p:animEffect transition="in" filter="barn(outVertical)">
                                      <p:cBhvr>
                                        <p:cTn id="19" dur="500"/>
                                        <p:tgtEl>
                                          <p:spTgt spid="1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698"/>
        <p:cNvGrpSpPr/>
        <p:nvPr/>
      </p:nvGrpSpPr>
      <p:grpSpPr>
        <a:xfrm>
          <a:off x="0" y="0"/>
          <a:ext cx="0" cy="0"/>
          <a:chOff x="0" y="0"/>
          <a:chExt cx="0" cy="0"/>
        </a:xfrm>
      </p:grpSpPr>
      <p:sp>
        <p:nvSpPr>
          <p:cNvPr id="731" name="Google Shape;731;p36"/>
          <p:cNvSpPr/>
          <p:nvPr/>
        </p:nvSpPr>
        <p:spPr>
          <a:xfrm>
            <a:off x="1427620" y="2979837"/>
            <a:ext cx="288483" cy="235125"/>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txBox="1">
            <a:spLocks noGrp="1"/>
          </p:cNvSpPr>
          <p:nvPr>
            <p:ph type="title"/>
          </p:nvPr>
        </p:nvSpPr>
        <p:spPr>
          <a:xfrm>
            <a:off x="781253" y="672945"/>
            <a:ext cx="7704000" cy="695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000" dirty="0"/>
              <a:t>TABLE OF CONTENTS</a:t>
            </a:r>
          </a:p>
        </p:txBody>
      </p:sp>
      <p:sp>
        <p:nvSpPr>
          <p:cNvPr id="705" name="Google Shape;705;p36"/>
          <p:cNvSpPr txBox="1">
            <a:spLocks noGrp="1"/>
          </p:cNvSpPr>
          <p:nvPr>
            <p:ph type="subTitle" idx="4294967295"/>
          </p:nvPr>
        </p:nvSpPr>
        <p:spPr>
          <a:xfrm>
            <a:off x="-43544" y="3649309"/>
            <a:ext cx="1441910" cy="1105235"/>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IN" sz="1800" b="1" dirty="0">
                <a:latin typeface="Rajdhani"/>
                <a:ea typeface="Rajdhani"/>
                <a:cs typeface="Rajdhani"/>
                <a:sym typeface="Rajdhani"/>
              </a:rPr>
              <a:t>Introduction of our project</a:t>
            </a:r>
          </a:p>
        </p:txBody>
      </p:sp>
      <p:sp>
        <p:nvSpPr>
          <p:cNvPr id="706" name="Google Shape;706;p36"/>
          <p:cNvSpPr txBox="1">
            <a:spLocks noGrp="1"/>
          </p:cNvSpPr>
          <p:nvPr>
            <p:ph type="subTitle" idx="4294967295"/>
          </p:nvPr>
        </p:nvSpPr>
        <p:spPr>
          <a:xfrm>
            <a:off x="1757827" y="3678137"/>
            <a:ext cx="1658400" cy="619254"/>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IN" sz="1800" b="1" dirty="0">
                <a:latin typeface="Rajdhani"/>
                <a:ea typeface="Rajdhani"/>
                <a:cs typeface="Rajdhani"/>
                <a:sym typeface="Rajdhani"/>
              </a:rPr>
              <a:t>How does AI works</a:t>
            </a:r>
          </a:p>
        </p:txBody>
      </p:sp>
      <p:sp>
        <p:nvSpPr>
          <p:cNvPr id="708" name="Google Shape;708;p36"/>
          <p:cNvSpPr txBox="1">
            <a:spLocks noGrp="1"/>
          </p:cNvSpPr>
          <p:nvPr>
            <p:ph type="subTitle" idx="4294967295"/>
          </p:nvPr>
        </p:nvSpPr>
        <p:spPr>
          <a:xfrm>
            <a:off x="2767842" y="1900203"/>
            <a:ext cx="1658400" cy="5727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IN" sz="1800" b="1" dirty="0">
                <a:latin typeface="Rajdhani"/>
                <a:ea typeface="Rajdhani"/>
                <a:cs typeface="Rajdhani"/>
                <a:sym typeface="Rajdhani"/>
              </a:rPr>
              <a:t>The growth of </a:t>
            </a:r>
            <a:r>
              <a:rPr lang="en-IN" sz="1800" b="1" dirty="0" err="1">
                <a:latin typeface="Rajdhani"/>
                <a:ea typeface="Rajdhani"/>
                <a:cs typeface="Rajdhani"/>
                <a:sym typeface="Rajdhani"/>
              </a:rPr>
              <a:t>AIaaS</a:t>
            </a:r>
            <a:endParaRPr lang="en-IN" sz="1800" b="1" dirty="0">
              <a:latin typeface="Rajdhani"/>
              <a:ea typeface="Rajdhani"/>
              <a:cs typeface="Rajdhani"/>
              <a:sym typeface="Rajdhani"/>
            </a:endParaRPr>
          </a:p>
        </p:txBody>
      </p:sp>
      <p:sp>
        <p:nvSpPr>
          <p:cNvPr id="709" name="Google Shape;709;p36"/>
          <p:cNvSpPr txBox="1">
            <a:spLocks noGrp="1"/>
          </p:cNvSpPr>
          <p:nvPr>
            <p:ph type="subTitle" idx="4294967295"/>
          </p:nvPr>
        </p:nvSpPr>
        <p:spPr>
          <a:xfrm>
            <a:off x="753547" y="1774268"/>
            <a:ext cx="1658400" cy="700686"/>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US" sz="1800" b="1" dirty="0">
                <a:effectLst/>
                <a:latin typeface="Rajdhani" panose="020B0604020202020204" charset="0"/>
                <a:ea typeface="Calibri" panose="020F0502020204030204" pitchFamily="34" charset="0"/>
                <a:cs typeface="Rajdhani" panose="020B0604020202020204" charset="0"/>
              </a:rPr>
              <a:t>Understanding AI</a:t>
            </a:r>
            <a:endParaRPr lang="en-US" sz="1800" b="1" dirty="0">
              <a:latin typeface="Rajdhani" panose="020B0604020202020204" charset="0"/>
              <a:ea typeface="Rajdhani"/>
              <a:cs typeface="Rajdhani" panose="020B0604020202020204" charset="0"/>
              <a:sym typeface="Rajdhani"/>
            </a:endParaRPr>
          </a:p>
        </p:txBody>
      </p:sp>
      <p:cxnSp>
        <p:nvCxnSpPr>
          <p:cNvPr id="715" name="Google Shape;715;p36"/>
          <p:cNvCxnSpPr>
            <a:cxnSpLocks/>
            <a:stCxn id="710" idx="6"/>
            <a:endCxn id="55" idx="2"/>
          </p:cNvCxnSpPr>
          <p:nvPr/>
        </p:nvCxnSpPr>
        <p:spPr>
          <a:xfrm>
            <a:off x="963761" y="3065123"/>
            <a:ext cx="334684" cy="13331"/>
          </a:xfrm>
          <a:prstGeom prst="straightConnector1">
            <a:avLst/>
          </a:prstGeom>
          <a:noFill/>
          <a:ln w="19050" cap="flat" cmpd="sng">
            <a:solidFill>
              <a:schemeClr val="lt2"/>
            </a:solidFill>
            <a:prstDash val="solid"/>
            <a:round/>
            <a:headEnd type="none" w="med" len="med"/>
            <a:tailEnd type="none" w="med" len="med"/>
          </a:ln>
        </p:spPr>
      </p:cxnSp>
      <p:sp>
        <p:nvSpPr>
          <p:cNvPr id="50" name="Google Shape;708;p36">
            <a:extLst>
              <a:ext uri="{FF2B5EF4-FFF2-40B4-BE49-F238E27FC236}">
                <a16:creationId xmlns:a16="http://schemas.microsoft.com/office/drawing/2014/main" id="{B73CD783-9F41-471E-8ED4-74D07F265443}"/>
              </a:ext>
            </a:extLst>
          </p:cNvPr>
          <p:cNvSpPr txBox="1">
            <a:spLocks/>
          </p:cNvSpPr>
          <p:nvPr/>
        </p:nvSpPr>
        <p:spPr>
          <a:xfrm>
            <a:off x="3821159" y="3701155"/>
            <a:ext cx="1658400" cy="371400"/>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IN" sz="1800" b="1" dirty="0">
                <a:latin typeface="Rajdhani"/>
                <a:ea typeface="Rajdhani"/>
                <a:cs typeface="Rajdhani"/>
                <a:sym typeface="Rajdhani"/>
              </a:rPr>
              <a:t>Advantages</a:t>
            </a:r>
          </a:p>
        </p:txBody>
      </p:sp>
      <p:sp>
        <p:nvSpPr>
          <p:cNvPr id="51" name="Google Shape;708;p36">
            <a:extLst>
              <a:ext uri="{FF2B5EF4-FFF2-40B4-BE49-F238E27FC236}">
                <a16:creationId xmlns:a16="http://schemas.microsoft.com/office/drawing/2014/main" id="{3A85F30C-9F0F-47C9-996C-DFAC70AEF6C4}"/>
              </a:ext>
            </a:extLst>
          </p:cNvPr>
          <p:cNvSpPr txBox="1">
            <a:spLocks/>
          </p:cNvSpPr>
          <p:nvPr/>
        </p:nvSpPr>
        <p:spPr>
          <a:xfrm>
            <a:off x="6814752" y="1997869"/>
            <a:ext cx="1658400" cy="371400"/>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IN" sz="1800" b="1" dirty="0">
                <a:latin typeface="Rajdhani"/>
                <a:ea typeface="Rajdhani"/>
                <a:cs typeface="Rajdhani"/>
                <a:sym typeface="Rajdhani"/>
              </a:rPr>
              <a:t>Future scope</a:t>
            </a:r>
          </a:p>
        </p:txBody>
      </p:sp>
      <p:sp>
        <p:nvSpPr>
          <p:cNvPr id="52" name="Google Shape;708;p36">
            <a:extLst>
              <a:ext uri="{FF2B5EF4-FFF2-40B4-BE49-F238E27FC236}">
                <a16:creationId xmlns:a16="http://schemas.microsoft.com/office/drawing/2014/main" id="{4603B49E-8CF5-4121-9174-39DE99F71B66}"/>
              </a:ext>
            </a:extLst>
          </p:cNvPr>
          <p:cNvSpPr txBox="1">
            <a:spLocks/>
          </p:cNvSpPr>
          <p:nvPr/>
        </p:nvSpPr>
        <p:spPr>
          <a:xfrm>
            <a:off x="4829587" y="2021158"/>
            <a:ext cx="1658400" cy="371400"/>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IN" sz="1800" b="1" dirty="0">
                <a:latin typeface="Rajdhani"/>
                <a:ea typeface="Rajdhani"/>
                <a:cs typeface="Rajdhani"/>
                <a:sym typeface="Rajdhani"/>
              </a:rPr>
              <a:t>Disadvantages</a:t>
            </a:r>
          </a:p>
        </p:txBody>
      </p:sp>
      <p:sp>
        <p:nvSpPr>
          <p:cNvPr id="53" name="Google Shape;708;p36">
            <a:extLst>
              <a:ext uri="{FF2B5EF4-FFF2-40B4-BE49-F238E27FC236}">
                <a16:creationId xmlns:a16="http://schemas.microsoft.com/office/drawing/2014/main" id="{7B9BE186-544B-4D02-8441-54D6D95F0DDD}"/>
              </a:ext>
            </a:extLst>
          </p:cNvPr>
          <p:cNvSpPr txBox="1">
            <a:spLocks/>
          </p:cNvSpPr>
          <p:nvPr/>
        </p:nvSpPr>
        <p:spPr>
          <a:xfrm>
            <a:off x="5840369" y="3741768"/>
            <a:ext cx="1658400" cy="371400"/>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IN" sz="1800" b="1" dirty="0">
                <a:latin typeface="Rajdhani"/>
                <a:ea typeface="Rajdhani"/>
                <a:cs typeface="Rajdhani"/>
                <a:sym typeface="Rajdhani"/>
              </a:rPr>
              <a:t>Examples </a:t>
            </a:r>
          </a:p>
        </p:txBody>
      </p:sp>
      <p:sp>
        <p:nvSpPr>
          <p:cNvPr id="714" name="Google Shape;714;p36"/>
          <p:cNvSpPr/>
          <p:nvPr/>
        </p:nvSpPr>
        <p:spPr>
          <a:xfrm>
            <a:off x="7363545" y="2805674"/>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2306292" y="2796860"/>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roup 456">
            <a:extLst>
              <a:ext uri="{FF2B5EF4-FFF2-40B4-BE49-F238E27FC236}">
                <a16:creationId xmlns:a16="http://schemas.microsoft.com/office/drawing/2014/main" id="{9273885C-2988-493A-BDBC-E9EDC027B93D}"/>
              </a:ext>
            </a:extLst>
          </p:cNvPr>
          <p:cNvGrpSpPr/>
          <p:nvPr/>
        </p:nvGrpSpPr>
        <p:grpSpPr>
          <a:xfrm>
            <a:off x="2451964" y="2944633"/>
            <a:ext cx="281276" cy="280988"/>
            <a:chOff x="2451964" y="2944633"/>
            <a:chExt cx="281276" cy="280988"/>
          </a:xfrm>
        </p:grpSpPr>
        <p:sp>
          <p:nvSpPr>
            <p:cNvPr id="725" name="Google Shape;725;p36"/>
            <p:cNvSpPr/>
            <p:nvPr/>
          </p:nvSpPr>
          <p:spPr>
            <a:xfrm>
              <a:off x="2451964" y="2944633"/>
              <a:ext cx="215635" cy="215923"/>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2523939" y="3003412"/>
              <a:ext cx="86037" cy="7457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2510454" y="3034090"/>
              <a:ext cx="80884" cy="68820"/>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2588159" y="3080540"/>
              <a:ext cx="145081" cy="145081"/>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2635163" y="3128700"/>
              <a:ext cx="49340" cy="49339"/>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2533402" y="3026336"/>
              <a:ext cx="53625" cy="53939"/>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36"/>
          <p:cNvSpPr/>
          <p:nvPr/>
        </p:nvSpPr>
        <p:spPr>
          <a:xfrm>
            <a:off x="5375857" y="2801567"/>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6387705" y="2807304"/>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roup 455">
            <a:extLst>
              <a:ext uri="{FF2B5EF4-FFF2-40B4-BE49-F238E27FC236}">
                <a16:creationId xmlns:a16="http://schemas.microsoft.com/office/drawing/2014/main" id="{C23C4FBC-B16D-4E67-9A84-23A1E2CE4320}"/>
              </a:ext>
            </a:extLst>
          </p:cNvPr>
          <p:cNvGrpSpPr/>
          <p:nvPr/>
        </p:nvGrpSpPr>
        <p:grpSpPr>
          <a:xfrm>
            <a:off x="6522743" y="2984381"/>
            <a:ext cx="309505" cy="260656"/>
            <a:chOff x="6522743" y="2984381"/>
            <a:chExt cx="309505" cy="260656"/>
          </a:xfrm>
        </p:grpSpPr>
        <p:sp>
          <p:nvSpPr>
            <p:cNvPr id="733" name="Google Shape;733;p36"/>
            <p:cNvSpPr/>
            <p:nvPr/>
          </p:nvSpPr>
          <p:spPr>
            <a:xfrm>
              <a:off x="6522743" y="2984381"/>
              <a:ext cx="309505" cy="260656"/>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6614697" y="3066271"/>
              <a:ext cx="125042" cy="125018"/>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6587111" y="3046769"/>
              <a:ext cx="143144" cy="134455"/>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6624182" y="3076841"/>
              <a:ext cx="143433" cy="13399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 name="Google Shape;710;p36"/>
          <p:cNvSpPr/>
          <p:nvPr/>
        </p:nvSpPr>
        <p:spPr>
          <a:xfrm>
            <a:off x="391061" y="2778773"/>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roup 454">
            <a:extLst>
              <a:ext uri="{FF2B5EF4-FFF2-40B4-BE49-F238E27FC236}">
                <a16:creationId xmlns:a16="http://schemas.microsoft.com/office/drawing/2014/main" id="{E657B60D-0307-42EE-99DD-6F90B21022C8}"/>
              </a:ext>
            </a:extLst>
          </p:cNvPr>
          <p:cNvGrpSpPr/>
          <p:nvPr/>
        </p:nvGrpSpPr>
        <p:grpSpPr>
          <a:xfrm>
            <a:off x="533251" y="2923220"/>
            <a:ext cx="273857" cy="274147"/>
            <a:chOff x="533251" y="2923220"/>
            <a:chExt cx="273857" cy="274147"/>
          </a:xfrm>
        </p:grpSpPr>
        <p:sp>
          <p:nvSpPr>
            <p:cNvPr id="738" name="Google Shape;738;p36"/>
            <p:cNvSpPr/>
            <p:nvPr/>
          </p:nvSpPr>
          <p:spPr>
            <a:xfrm>
              <a:off x="533251" y="2923220"/>
              <a:ext cx="273857" cy="274147"/>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644729" y="2996493"/>
              <a:ext cx="76748" cy="8640"/>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644729" y="3026372"/>
              <a:ext cx="111527" cy="8640"/>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644729" y="3055985"/>
              <a:ext cx="111527" cy="8640"/>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644729" y="3085575"/>
              <a:ext cx="111527" cy="8640"/>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644729" y="3115164"/>
              <a:ext cx="111527" cy="8640"/>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710;p36">
            <a:extLst>
              <a:ext uri="{FF2B5EF4-FFF2-40B4-BE49-F238E27FC236}">
                <a16:creationId xmlns:a16="http://schemas.microsoft.com/office/drawing/2014/main" id="{85AD7DB2-D6FF-4945-B97D-02275A2381B9}"/>
              </a:ext>
            </a:extLst>
          </p:cNvPr>
          <p:cNvSpPr/>
          <p:nvPr/>
        </p:nvSpPr>
        <p:spPr>
          <a:xfrm>
            <a:off x="1298445" y="2792104"/>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711;p36">
            <a:extLst>
              <a:ext uri="{FF2B5EF4-FFF2-40B4-BE49-F238E27FC236}">
                <a16:creationId xmlns:a16="http://schemas.microsoft.com/office/drawing/2014/main" id="{227821C4-EB1A-461B-A132-BA12AE682443}"/>
              </a:ext>
            </a:extLst>
          </p:cNvPr>
          <p:cNvSpPr/>
          <p:nvPr/>
        </p:nvSpPr>
        <p:spPr>
          <a:xfrm>
            <a:off x="4357705" y="2797178"/>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 name="Google Shape;715;p36">
            <a:extLst>
              <a:ext uri="{FF2B5EF4-FFF2-40B4-BE49-F238E27FC236}">
                <a16:creationId xmlns:a16="http://schemas.microsoft.com/office/drawing/2014/main" id="{19EA937C-88DA-4A52-B94D-C1D50CC7E202}"/>
              </a:ext>
            </a:extLst>
          </p:cNvPr>
          <p:cNvCxnSpPr>
            <a:cxnSpLocks/>
            <a:stCxn id="55" idx="6"/>
            <a:endCxn id="711" idx="2"/>
          </p:cNvCxnSpPr>
          <p:nvPr/>
        </p:nvCxnSpPr>
        <p:spPr>
          <a:xfrm>
            <a:off x="1871145" y="3078454"/>
            <a:ext cx="435147" cy="4756"/>
          </a:xfrm>
          <a:prstGeom prst="straightConnector1">
            <a:avLst/>
          </a:prstGeom>
          <a:noFill/>
          <a:ln w="19050" cap="flat" cmpd="sng">
            <a:solidFill>
              <a:schemeClr val="lt2"/>
            </a:solidFill>
            <a:prstDash val="solid"/>
            <a:round/>
            <a:headEnd type="none" w="med" len="med"/>
            <a:tailEnd type="none" w="med" len="med"/>
          </a:ln>
        </p:spPr>
      </p:cxnSp>
      <p:cxnSp>
        <p:nvCxnSpPr>
          <p:cNvPr id="496" name="Google Shape;715;p36">
            <a:extLst>
              <a:ext uri="{FF2B5EF4-FFF2-40B4-BE49-F238E27FC236}">
                <a16:creationId xmlns:a16="http://schemas.microsoft.com/office/drawing/2014/main" id="{2CDA6905-6E1F-4656-B707-C74773DD18A6}"/>
              </a:ext>
            </a:extLst>
          </p:cNvPr>
          <p:cNvCxnSpPr>
            <a:cxnSpLocks/>
            <a:stCxn id="711" idx="6"/>
            <a:endCxn id="77" idx="2"/>
          </p:cNvCxnSpPr>
          <p:nvPr/>
        </p:nvCxnSpPr>
        <p:spPr>
          <a:xfrm flipV="1">
            <a:off x="2878992" y="3082768"/>
            <a:ext cx="437305" cy="442"/>
          </a:xfrm>
          <a:prstGeom prst="straightConnector1">
            <a:avLst/>
          </a:prstGeom>
          <a:noFill/>
          <a:ln w="19050" cap="flat" cmpd="sng">
            <a:solidFill>
              <a:schemeClr val="lt2"/>
            </a:solidFill>
            <a:prstDash val="solid"/>
            <a:round/>
            <a:headEnd type="none" w="med" len="med"/>
            <a:tailEnd type="none" w="med" len="med"/>
          </a:ln>
        </p:spPr>
      </p:cxnSp>
      <p:cxnSp>
        <p:nvCxnSpPr>
          <p:cNvPr id="499" name="Google Shape;715;p36">
            <a:extLst>
              <a:ext uri="{FF2B5EF4-FFF2-40B4-BE49-F238E27FC236}">
                <a16:creationId xmlns:a16="http://schemas.microsoft.com/office/drawing/2014/main" id="{DF22F88F-738E-4E02-9133-2C4EB350517F}"/>
              </a:ext>
            </a:extLst>
          </p:cNvPr>
          <p:cNvCxnSpPr>
            <a:cxnSpLocks/>
            <a:stCxn id="77" idx="6"/>
            <a:endCxn id="68" idx="2"/>
          </p:cNvCxnSpPr>
          <p:nvPr/>
        </p:nvCxnSpPr>
        <p:spPr>
          <a:xfrm>
            <a:off x="3888997" y="3082768"/>
            <a:ext cx="468708" cy="760"/>
          </a:xfrm>
          <a:prstGeom prst="straightConnector1">
            <a:avLst/>
          </a:prstGeom>
          <a:noFill/>
          <a:ln w="19050" cap="flat" cmpd="sng">
            <a:solidFill>
              <a:schemeClr val="lt2"/>
            </a:solidFill>
            <a:prstDash val="solid"/>
            <a:round/>
            <a:headEnd type="none" w="med" len="med"/>
            <a:tailEnd type="none" w="med" len="med"/>
          </a:ln>
        </p:spPr>
      </p:cxnSp>
      <p:cxnSp>
        <p:nvCxnSpPr>
          <p:cNvPr id="502" name="Google Shape;715;p36">
            <a:extLst>
              <a:ext uri="{FF2B5EF4-FFF2-40B4-BE49-F238E27FC236}">
                <a16:creationId xmlns:a16="http://schemas.microsoft.com/office/drawing/2014/main" id="{D17347D0-92F0-4D0D-A6ED-E49A4E5093F1}"/>
              </a:ext>
            </a:extLst>
          </p:cNvPr>
          <p:cNvCxnSpPr>
            <a:cxnSpLocks/>
            <a:stCxn id="712" idx="2"/>
            <a:endCxn id="68" idx="6"/>
          </p:cNvCxnSpPr>
          <p:nvPr/>
        </p:nvCxnSpPr>
        <p:spPr>
          <a:xfrm flipH="1" flipV="1">
            <a:off x="4930405" y="3083528"/>
            <a:ext cx="445452" cy="4389"/>
          </a:xfrm>
          <a:prstGeom prst="straightConnector1">
            <a:avLst/>
          </a:prstGeom>
          <a:noFill/>
          <a:ln w="19050" cap="flat" cmpd="sng">
            <a:solidFill>
              <a:schemeClr val="lt2"/>
            </a:solidFill>
            <a:prstDash val="solid"/>
            <a:round/>
            <a:headEnd type="none" w="med" len="med"/>
            <a:tailEnd type="none" w="med" len="med"/>
          </a:ln>
        </p:spPr>
      </p:cxnSp>
      <p:cxnSp>
        <p:nvCxnSpPr>
          <p:cNvPr id="505" name="Google Shape;715;p36">
            <a:extLst>
              <a:ext uri="{FF2B5EF4-FFF2-40B4-BE49-F238E27FC236}">
                <a16:creationId xmlns:a16="http://schemas.microsoft.com/office/drawing/2014/main" id="{1739C1DA-2546-4D7D-A1FC-2D41D0BDD8F0}"/>
              </a:ext>
            </a:extLst>
          </p:cNvPr>
          <p:cNvCxnSpPr>
            <a:cxnSpLocks/>
            <a:stCxn id="713" idx="2"/>
            <a:endCxn id="712" idx="6"/>
          </p:cNvCxnSpPr>
          <p:nvPr/>
        </p:nvCxnSpPr>
        <p:spPr>
          <a:xfrm flipH="1" flipV="1">
            <a:off x="5948557" y="3087917"/>
            <a:ext cx="439148" cy="5737"/>
          </a:xfrm>
          <a:prstGeom prst="straightConnector1">
            <a:avLst/>
          </a:prstGeom>
          <a:noFill/>
          <a:ln w="19050" cap="flat" cmpd="sng">
            <a:solidFill>
              <a:schemeClr val="lt2"/>
            </a:solidFill>
            <a:prstDash val="solid"/>
            <a:round/>
            <a:headEnd type="none" w="med" len="med"/>
            <a:tailEnd type="none" w="med" len="med"/>
          </a:ln>
        </p:spPr>
      </p:cxnSp>
      <p:cxnSp>
        <p:nvCxnSpPr>
          <p:cNvPr id="508" name="Google Shape;715;p36">
            <a:extLst>
              <a:ext uri="{FF2B5EF4-FFF2-40B4-BE49-F238E27FC236}">
                <a16:creationId xmlns:a16="http://schemas.microsoft.com/office/drawing/2014/main" id="{889FC9E6-224F-4422-B53A-9F7C6715645B}"/>
              </a:ext>
            </a:extLst>
          </p:cNvPr>
          <p:cNvCxnSpPr>
            <a:cxnSpLocks/>
            <a:stCxn id="713" idx="6"/>
            <a:endCxn id="714" idx="2"/>
          </p:cNvCxnSpPr>
          <p:nvPr/>
        </p:nvCxnSpPr>
        <p:spPr>
          <a:xfrm flipV="1">
            <a:off x="6960405" y="3092024"/>
            <a:ext cx="403140" cy="1630"/>
          </a:xfrm>
          <a:prstGeom prst="straightConnector1">
            <a:avLst/>
          </a:prstGeom>
          <a:noFill/>
          <a:ln w="19050" cap="flat" cmpd="sng">
            <a:solidFill>
              <a:schemeClr val="lt2"/>
            </a:solidFill>
            <a:prstDash val="solid"/>
            <a:round/>
            <a:headEnd type="none" w="med" len="med"/>
            <a:tailEnd type="none" w="med" len="med"/>
          </a:ln>
        </p:spPr>
      </p:cxnSp>
      <p:cxnSp>
        <p:nvCxnSpPr>
          <p:cNvPr id="511" name="Google Shape;715;p36">
            <a:extLst>
              <a:ext uri="{FF2B5EF4-FFF2-40B4-BE49-F238E27FC236}">
                <a16:creationId xmlns:a16="http://schemas.microsoft.com/office/drawing/2014/main" id="{A032AFCA-9D74-4DFF-BEF8-04B849669AD7}"/>
              </a:ext>
            </a:extLst>
          </p:cNvPr>
          <p:cNvCxnSpPr>
            <a:cxnSpLocks/>
            <a:stCxn id="710" idx="4"/>
            <a:endCxn id="705" idx="0"/>
          </p:cNvCxnSpPr>
          <p:nvPr/>
        </p:nvCxnSpPr>
        <p:spPr>
          <a:xfrm>
            <a:off x="677411" y="3351473"/>
            <a:ext cx="0" cy="297836"/>
          </a:xfrm>
          <a:prstGeom prst="straightConnector1">
            <a:avLst/>
          </a:prstGeom>
          <a:noFill/>
          <a:ln w="19050" cap="flat" cmpd="sng">
            <a:solidFill>
              <a:schemeClr val="lt2"/>
            </a:solidFill>
            <a:prstDash val="solid"/>
            <a:round/>
            <a:headEnd type="none" w="med" len="med"/>
            <a:tailEnd type="none" w="med" len="med"/>
          </a:ln>
        </p:spPr>
      </p:cxnSp>
      <p:cxnSp>
        <p:nvCxnSpPr>
          <p:cNvPr id="514" name="Google Shape;715;p36">
            <a:extLst>
              <a:ext uri="{FF2B5EF4-FFF2-40B4-BE49-F238E27FC236}">
                <a16:creationId xmlns:a16="http://schemas.microsoft.com/office/drawing/2014/main" id="{03857A41-718A-4529-AB86-4AE199EABC70}"/>
              </a:ext>
            </a:extLst>
          </p:cNvPr>
          <p:cNvCxnSpPr>
            <a:cxnSpLocks/>
            <a:stCxn id="55" idx="0"/>
            <a:endCxn id="709" idx="2"/>
          </p:cNvCxnSpPr>
          <p:nvPr/>
        </p:nvCxnSpPr>
        <p:spPr>
          <a:xfrm flipH="1" flipV="1">
            <a:off x="1582747" y="2474954"/>
            <a:ext cx="2048" cy="317150"/>
          </a:xfrm>
          <a:prstGeom prst="straightConnector1">
            <a:avLst/>
          </a:prstGeom>
          <a:noFill/>
          <a:ln w="19050" cap="flat" cmpd="sng">
            <a:solidFill>
              <a:schemeClr val="lt2"/>
            </a:solidFill>
            <a:prstDash val="solid"/>
            <a:round/>
            <a:headEnd type="none" w="med" len="med"/>
            <a:tailEnd type="none" w="med" len="med"/>
          </a:ln>
        </p:spPr>
      </p:cxnSp>
      <p:cxnSp>
        <p:nvCxnSpPr>
          <p:cNvPr id="521" name="Google Shape;715;p36">
            <a:extLst>
              <a:ext uri="{FF2B5EF4-FFF2-40B4-BE49-F238E27FC236}">
                <a16:creationId xmlns:a16="http://schemas.microsoft.com/office/drawing/2014/main" id="{460E57C5-8C78-4461-A54B-09A4EE5E74E8}"/>
              </a:ext>
            </a:extLst>
          </p:cNvPr>
          <p:cNvCxnSpPr>
            <a:cxnSpLocks/>
            <a:stCxn id="711" idx="4"/>
            <a:endCxn id="706" idx="0"/>
          </p:cNvCxnSpPr>
          <p:nvPr/>
        </p:nvCxnSpPr>
        <p:spPr>
          <a:xfrm flipH="1">
            <a:off x="2587027" y="3369560"/>
            <a:ext cx="5615" cy="308577"/>
          </a:xfrm>
          <a:prstGeom prst="straightConnector1">
            <a:avLst/>
          </a:prstGeom>
          <a:noFill/>
          <a:ln w="19050" cap="flat" cmpd="sng">
            <a:solidFill>
              <a:schemeClr val="lt2"/>
            </a:solidFill>
            <a:prstDash val="solid"/>
            <a:round/>
            <a:headEnd type="none" w="med" len="med"/>
            <a:tailEnd type="none" w="med" len="med"/>
          </a:ln>
        </p:spPr>
      </p:cxnSp>
      <p:cxnSp>
        <p:nvCxnSpPr>
          <p:cNvPr id="526" name="Google Shape;715;p36">
            <a:extLst>
              <a:ext uri="{FF2B5EF4-FFF2-40B4-BE49-F238E27FC236}">
                <a16:creationId xmlns:a16="http://schemas.microsoft.com/office/drawing/2014/main" id="{EBAEF182-2B78-4612-9467-10284631C31C}"/>
              </a:ext>
            </a:extLst>
          </p:cNvPr>
          <p:cNvCxnSpPr>
            <a:cxnSpLocks/>
            <a:stCxn id="77" idx="0"/>
            <a:endCxn id="708" idx="2"/>
          </p:cNvCxnSpPr>
          <p:nvPr/>
        </p:nvCxnSpPr>
        <p:spPr>
          <a:xfrm flipH="1" flipV="1">
            <a:off x="3597042" y="2472903"/>
            <a:ext cx="5605" cy="323515"/>
          </a:xfrm>
          <a:prstGeom prst="straightConnector1">
            <a:avLst/>
          </a:prstGeom>
          <a:noFill/>
          <a:ln w="19050" cap="flat" cmpd="sng">
            <a:solidFill>
              <a:schemeClr val="lt2"/>
            </a:solidFill>
            <a:prstDash val="solid"/>
            <a:round/>
            <a:headEnd type="none" w="med" len="med"/>
            <a:tailEnd type="none" w="med" len="med"/>
          </a:ln>
        </p:spPr>
      </p:cxnSp>
      <p:cxnSp>
        <p:nvCxnSpPr>
          <p:cNvPr id="531" name="Google Shape;715;p36">
            <a:extLst>
              <a:ext uri="{FF2B5EF4-FFF2-40B4-BE49-F238E27FC236}">
                <a16:creationId xmlns:a16="http://schemas.microsoft.com/office/drawing/2014/main" id="{E1577F2F-36C0-413D-9F25-E2688892CF79}"/>
              </a:ext>
            </a:extLst>
          </p:cNvPr>
          <p:cNvCxnSpPr>
            <a:cxnSpLocks/>
            <a:stCxn id="68" idx="4"/>
            <a:endCxn id="50" idx="0"/>
          </p:cNvCxnSpPr>
          <p:nvPr/>
        </p:nvCxnSpPr>
        <p:spPr>
          <a:xfrm>
            <a:off x="4644055" y="3369878"/>
            <a:ext cx="6304" cy="331277"/>
          </a:xfrm>
          <a:prstGeom prst="straightConnector1">
            <a:avLst/>
          </a:prstGeom>
          <a:noFill/>
          <a:ln w="19050" cap="flat" cmpd="sng">
            <a:solidFill>
              <a:schemeClr val="lt2"/>
            </a:solidFill>
            <a:prstDash val="solid"/>
            <a:round/>
            <a:headEnd type="none" w="med" len="med"/>
            <a:tailEnd type="none" w="med" len="med"/>
          </a:ln>
        </p:spPr>
      </p:cxnSp>
      <p:cxnSp>
        <p:nvCxnSpPr>
          <p:cNvPr id="535" name="Google Shape;715;p36">
            <a:extLst>
              <a:ext uri="{FF2B5EF4-FFF2-40B4-BE49-F238E27FC236}">
                <a16:creationId xmlns:a16="http://schemas.microsoft.com/office/drawing/2014/main" id="{918BDF0C-F6F2-4A77-BBF4-D487CC930908}"/>
              </a:ext>
            </a:extLst>
          </p:cNvPr>
          <p:cNvCxnSpPr>
            <a:cxnSpLocks/>
            <a:stCxn id="52" idx="2"/>
            <a:endCxn id="712" idx="0"/>
          </p:cNvCxnSpPr>
          <p:nvPr/>
        </p:nvCxnSpPr>
        <p:spPr>
          <a:xfrm>
            <a:off x="5658787" y="2392558"/>
            <a:ext cx="3420" cy="409009"/>
          </a:xfrm>
          <a:prstGeom prst="straightConnector1">
            <a:avLst/>
          </a:prstGeom>
          <a:noFill/>
          <a:ln w="19050" cap="flat" cmpd="sng">
            <a:solidFill>
              <a:schemeClr val="lt2"/>
            </a:solidFill>
            <a:prstDash val="solid"/>
            <a:round/>
            <a:headEnd type="none" w="med" len="med"/>
            <a:tailEnd type="none" w="med" len="med"/>
          </a:ln>
        </p:spPr>
      </p:cxnSp>
      <p:cxnSp>
        <p:nvCxnSpPr>
          <p:cNvPr id="538" name="Google Shape;715;p36">
            <a:extLst>
              <a:ext uri="{FF2B5EF4-FFF2-40B4-BE49-F238E27FC236}">
                <a16:creationId xmlns:a16="http://schemas.microsoft.com/office/drawing/2014/main" id="{44B04334-5F06-4F19-9550-815BAD16D366}"/>
              </a:ext>
            </a:extLst>
          </p:cNvPr>
          <p:cNvCxnSpPr>
            <a:cxnSpLocks/>
            <a:stCxn id="713" idx="4"/>
            <a:endCxn id="53" idx="0"/>
          </p:cNvCxnSpPr>
          <p:nvPr/>
        </p:nvCxnSpPr>
        <p:spPr>
          <a:xfrm flipH="1">
            <a:off x="6669569" y="3380004"/>
            <a:ext cx="4486" cy="361764"/>
          </a:xfrm>
          <a:prstGeom prst="straightConnector1">
            <a:avLst/>
          </a:prstGeom>
          <a:noFill/>
          <a:ln w="19050" cap="flat" cmpd="sng">
            <a:solidFill>
              <a:schemeClr val="lt2"/>
            </a:solidFill>
            <a:prstDash val="solid"/>
            <a:round/>
            <a:headEnd type="none" w="med" len="med"/>
            <a:tailEnd type="none" w="med" len="med"/>
          </a:ln>
        </p:spPr>
      </p:cxnSp>
      <p:cxnSp>
        <p:nvCxnSpPr>
          <p:cNvPr id="541" name="Google Shape;715;p36">
            <a:extLst>
              <a:ext uri="{FF2B5EF4-FFF2-40B4-BE49-F238E27FC236}">
                <a16:creationId xmlns:a16="http://schemas.microsoft.com/office/drawing/2014/main" id="{BC07E031-9F61-49AF-9141-322575F5BC1C}"/>
              </a:ext>
            </a:extLst>
          </p:cNvPr>
          <p:cNvCxnSpPr>
            <a:cxnSpLocks/>
            <a:stCxn id="51" idx="2"/>
            <a:endCxn id="714" idx="0"/>
          </p:cNvCxnSpPr>
          <p:nvPr/>
        </p:nvCxnSpPr>
        <p:spPr>
          <a:xfrm>
            <a:off x="7643952" y="2369269"/>
            <a:ext cx="5943" cy="436405"/>
          </a:xfrm>
          <a:prstGeom prst="straightConnector1">
            <a:avLst/>
          </a:prstGeom>
          <a:noFill/>
          <a:ln w="19050" cap="flat" cmpd="sng">
            <a:solidFill>
              <a:schemeClr val="lt2"/>
            </a:solidFill>
            <a:prstDash val="solid"/>
            <a:round/>
            <a:headEnd type="none" w="med" len="med"/>
            <a:tailEnd type="none" w="med" len="med"/>
          </a:ln>
        </p:spPr>
      </p:cxnSp>
      <p:sp>
        <p:nvSpPr>
          <p:cNvPr id="77" name="Google Shape;711;p36">
            <a:extLst>
              <a:ext uri="{FF2B5EF4-FFF2-40B4-BE49-F238E27FC236}">
                <a16:creationId xmlns:a16="http://schemas.microsoft.com/office/drawing/2014/main" id="{83A9406F-D581-4AB8-9171-6B1270E6C902}"/>
              </a:ext>
            </a:extLst>
          </p:cNvPr>
          <p:cNvSpPr/>
          <p:nvPr/>
        </p:nvSpPr>
        <p:spPr>
          <a:xfrm>
            <a:off x="3316297" y="2796418"/>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roup 457">
            <a:extLst>
              <a:ext uri="{FF2B5EF4-FFF2-40B4-BE49-F238E27FC236}">
                <a16:creationId xmlns:a16="http://schemas.microsoft.com/office/drawing/2014/main" id="{7CA82783-2D5F-4E67-B519-B41EA44A1456}"/>
              </a:ext>
            </a:extLst>
          </p:cNvPr>
          <p:cNvGrpSpPr/>
          <p:nvPr/>
        </p:nvGrpSpPr>
        <p:grpSpPr>
          <a:xfrm>
            <a:off x="3416221" y="2921706"/>
            <a:ext cx="331611" cy="331674"/>
            <a:chOff x="3416221" y="2921706"/>
            <a:chExt cx="331611" cy="331674"/>
          </a:xfrm>
        </p:grpSpPr>
        <p:sp>
          <p:nvSpPr>
            <p:cNvPr id="545" name="Google Shape;11273;p59">
              <a:extLst>
                <a:ext uri="{FF2B5EF4-FFF2-40B4-BE49-F238E27FC236}">
                  <a16:creationId xmlns:a16="http://schemas.microsoft.com/office/drawing/2014/main" id="{D47EA7A1-D6E7-40EF-903E-7769F5D5FD08}"/>
                </a:ext>
              </a:extLst>
            </p:cNvPr>
            <p:cNvSpPr/>
            <p:nvPr/>
          </p:nvSpPr>
          <p:spPr>
            <a:xfrm>
              <a:off x="3416221" y="3046820"/>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1274;p59">
              <a:extLst>
                <a:ext uri="{FF2B5EF4-FFF2-40B4-BE49-F238E27FC236}">
                  <a16:creationId xmlns:a16="http://schemas.microsoft.com/office/drawing/2014/main" id="{8CBC82FC-9353-4552-BC02-CC12F34CEED6}"/>
                </a:ext>
              </a:extLst>
            </p:cNvPr>
            <p:cNvSpPr/>
            <p:nvPr/>
          </p:nvSpPr>
          <p:spPr>
            <a:xfrm>
              <a:off x="3420391" y="2921706"/>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roup 459">
            <a:extLst>
              <a:ext uri="{FF2B5EF4-FFF2-40B4-BE49-F238E27FC236}">
                <a16:creationId xmlns:a16="http://schemas.microsoft.com/office/drawing/2014/main" id="{716A3AE7-7C90-4C8E-BCD7-80C36F74439E}"/>
              </a:ext>
            </a:extLst>
          </p:cNvPr>
          <p:cNvGrpSpPr/>
          <p:nvPr/>
        </p:nvGrpSpPr>
        <p:grpSpPr>
          <a:xfrm>
            <a:off x="4468455" y="2924434"/>
            <a:ext cx="350549" cy="350198"/>
            <a:chOff x="4468455" y="2924434"/>
            <a:chExt cx="350549" cy="350198"/>
          </a:xfrm>
        </p:grpSpPr>
        <p:sp>
          <p:nvSpPr>
            <p:cNvPr id="548" name="Google Shape;11140;p59">
              <a:extLst>
                <a:ext uri="{FF2B5EF4-FFF2-40B4-BE49-F238E27FC236}">
                  <a16:creationId xmlns:a16="http://schemas.microsoft.com/office/drawing/2014/main" id="{EF86F26A-556C-44AD-A6B7-6F6ECA82F128}"/>
                </a:ext>
              </a:extLst>
            </p:cNvPr>
            <p:cNvSpPr/>
            <p:nvPr/>
          </p:nvSpPr>
          <p:spPr>
            <a:xfrm>
              <a:off x="4528323" y="2984874"/>
              <a:ext cx="230431" cy="289758"/>
            </a:xfrm>
            <a:custGeom>
              <a:avLst/>
              <a:gdLst/>
              <a:ahLst/>
              <a:cxnLst/>
              <a:rect l="l" t="t" r="r" b="b"/>
              <a:pathLst>
                <a:path w="7240" h="9104" extrusionOk="0">
                  <a:moveTo>
                    <a:pt x="3811" y="3793"/>
                  </a:moveTo>
                  <a:cubicBezTo>
                    <a:pt x="4001" y="3793"/>
                    <a:pt x="4168" y="3948"/>
                    <a:pt x="4168" y="4150"/>
                  </a:cubicBezTo>
                  <a:lnTo>
                    <a:pt x="4168" y="4484"/>
                  </a:lnTo>
                  <a:cubicBezTo>
                    <a:pt x="4156" y="4769"/>
                    <a:pt x="3930" y="5007"/>
                    <a:pt x="3632" y="5007"/>
                  </a:cubicBezTo>
                  <a:cubicBezTo>
                    <a:pt x="3334" y="5007"/>
                    <a:pt x="3108" y="4769"/>
                    <a:pt x="3108" y="4484"/>
                  </a:cubicBezTo>
                  <a:lnTo>
                    <a:pt x="3108" y="4150"/>
                  </a:lnTo>
                  <a:cubicBezTo>
                    <a:pt x="3108" y="3948"/>
                    <a:pt x="3263" y="3793"/>
                    <a:pt x="3465" y="3793"/>
                  </a:cubicBezTo>
                  <a:close/>
                  <a:moveTo>
                    <a:pt x="3787" y="5341"/>
                  </a:moveTo>
                  <a:lnTo>
                    <a:pt x="3787" y="5412"/>
                  </a:lnTo>
                  <a:cubicBezTo>
                    <a:pt x="3811" y="5472"/>
                    <a:pt x="3822" y="5531"/>
                    <a:pt x="3846" y="5579"/>
                  </a:cubicBezTo>
                  <a:lnTo>
                    <a:pt x="3632" y="5793"/>
                  </a:lnTo>
                  <a:lnTo>
                    <a:pt x="3596" y="5793"/>
                  </a:lnTo>
                  <a:lnTo>
                    <a:pt x="3370" y="5579"/>
                  </a:lnTo>
                  <a:cubicBezTo>
                    <a:pt x="3406" y="5531"/>
                    <a:pt x="3418" y="5472"/>
                    <a:pt x="3418" y="5412"/>
                  </a:cubicBezTo>
                  <a:lnTo>
                    <a:pt x="3418" y="5341"/>
                  </a:lnTo>
                  <a:close/>
                  <a:moveTo>
                    <a:pt x="3630" y="314"/>
                  </a:moveTo>
                  <a:cubicBezTo>
                    <a:pt x="4485" y="314"/>
                    <a:pt x="5309" y="622"/>
                    <a:pt x="5930" y="1209"/>
                  </a:cubicBezTo>
                  <a:cubicBezTo>
                    <a:pt x="6585" y="1840"/>
                    <a:pt x="6954" y="2686"/>
                    <a:pt x="6954" y="3591"/>
                  </a:cubicBezTo>
                  <a:cubicBezTo>
                    <a:pt x="6918" y="4293"/>
                    <a:pt x="6704" y="4936"/>
                    <a:pt x="6323" y="5484"/>
                  </a:cubicBezTo>
                  <a:cubicBezTo>
                    <a:pt x="5942" y="6020"/>
                    <a:pt x="5430" y="6436"/>
                    <a:pt x="4823" y="6674"/>
                  </a:cubicBezTo>
                  <a:cubicBezTo>
                    <a:pt x="4620" y="6746"/>
                    <a:pt x="4501" y="6948"/>
                    <a:pt x="4501" y="7151"/>
                  </a:cubicBezTo>
                  <a:lnTo>
                    <a:pt x="4501" y="7603"/>
                  </a:lnTo>
                  <a:cubicBezTo>
                    <a:pt x="4501" y="7674"/>
                    <a:pt x="4489" y="7734"/>
                    <a:pt x="4442" y="7794"/>
                  </a:cubicBezTo>
                  <a:lnTo>
                    <a:pt x="4287" y="8044"/>
                  </a:lnTo>
                  <a:cubicBezTo>
                    <a:pt x="4263" y="8055"/>
                    <a:pt x="4251" y="8091"/>
                    <a:pt x="4251" y="8103"/>
                  </a:cubicBezTo>
                  <a:lnTo>
                    <a:pt x="3037" y="8103"/>
                  </a:lnTo>
                  <a:cubicBezTo>
                    <a:pt x="3013" y="8091"/>
                    <a:pt x="3013" y="8055"/>
                    <a:pt x="3001" y="8044"/>
                  </a:cubicBezTo>
                  <a:lnTo>
                    <a:pt x="2834" y="7794"/>
                  </a:lnTo>
                  <a:cubicBezTo>
                    <a:pt x="2799" y="7734"/>
                    <a:pt x="2775" y="7663"/>
                    <a:pt x="2775" y="7603"/>
                  </a:cubicBezTo>
                  <a:lnTo>
                    <a:pt x="2775" y="6067"/>
                  </a:lnTo>
                  <a:cubicBezTo>
                    <a:pt x="2775" y="5996"/>
                    <a:pt x="2822" y="5936"/>
                    <a:pt x="2882" y="5900"/>
                  </a:cubicBezTo>
                  <a:lnTo>
                    <a:pt x="3168" y="5769"/>
                  </a:lnTo>
                  <a:lnTo>
                    <a:pt x="3418" y="6020"/>
                  </a:lnTo>
                  <a:cubicBezTo>
                    <a:pt x="3477" y="6079"/>
                    <a:pt x="3572" y="6127"/>
                    <a:pt x="3656" y="6127"/>
                  </a:cubicBezTo>
                  <a:cubicBezTo>
                    <a:pt x="3751" y="6127"/>
                    <a:pt x="3834" y="6091"/>
                    <a:pt x="3894" y="6020"/>
                  </a:cubicBezTo>
                  <a:lnTo>
                    <a:pt x="4144" y="5769"/>
                  </a:lnTo>
                  <a:lnTo>
                    <a:pt x="4430" y="5900"/>
                  </a:lnTo>
                  <a:cubicBezTo>
                    <a:pt x="4489" y="5936"/>
                    <a:pt x="4537" y="5996"/>
                    <a:pt x="4537" y="6067"/>
                  </a:cubicBezTo>
                  <a:lnTo>
                    <a:pt x="4537" y="6198"/>
                  </a:lnTo>
                  <a:cubicBezTo>
                    <a:pt x="4537" y="6293"/>
                    <a:pt x="4608" y="6365"/>
                    <a:pt x="4704" y="6365"/>
                  </a:cubicBezTo>
                  <a:cubicBezTo>
                    <a:pt x="4787" y="6365"/>
                    <a:pt x="4858" y="6293"/>
                    <a:pt x="4858" y="6198"/>
                  </a:cubicBezTo>
                  <a:lnTo>
                    <a:pt x="4858" y="6067"/>
                  </a:lnTo>
                  <a:cubicBezTo>
                    <a:pt x="4858" y="5877"/>
                    <a:pt x="4751" y="5698"/>
                    <a:pt x="4573" y="5615"/>
                  </a:cubicBezTo>
                  <a:lnTo>
                    <a:pt x="4180" y="5412"/>
                  </a:lnTo>
                  <a:lnTo>
                    <a:pt x="4180" y="5400"/>
                  </a:lnTo>
                  <a:lnTo>
                    <a:pt x="4180" y="5162"/>
                  </a:lnTo>
                  <a:cubicBezTo>
                    <a:pt x="4382" y="5007"/>
                    <a:pt x="4513" y="4757"/>
                    <a:pt x="4513" y="4472"/>
                  </a:cubicBezTo>
                  <a:lnTo>
                    <a:pt x="4513" y="4126"/>
                  </a:lnTo>
                  <a:cubicBezTo>
                    <a:pt x="4513" y="3757"/>
                    <a:pt x="4215" y="3448"/>
                    <a:pt x="3834" y="3448"/>
                  </a:cubicBezTo>
                  <a:lnTo>
                    <a:pt x="3489" y="3448"/>
                  </a:lnTo>
                  <a:cubicBezTo>
                    <a:pt x="3120" y="3448"/>
                    <a:pt x="2810" y="3745"/>
                    <a:pt x="2810" y="4126"/>
                  </a:cubicBezTo>
                  <a:lnTo>
                    <a:pt x="2810" y="4472"/>
                  </a:lnTo>
                  <a:cubicBezTo>
                    <a:pt x="2810" y="4757"/>
                    <a:pt x="2941" y="5007"/>
                    <a:pt x="3156" y="5162"/>
                  </a:cubicBezTo>
                  <a:lnTo>
                    <a:pt x="3156" y="5400"/>
                  </a:lnTo>
                  <a:lnTo>
                    <a:pt x="3156" y="5412"/>
                  </a:lnTo>
                  <a:lnTo>
                    <a:pt x="2751" y="5615"/>
                  </a:lnTo>
                  <a:cubicBezTo>
                    <a:pt x="2572" y="5710"/>
                    <a:pt x="2465" y="5877"/>
                    <a:pt x="2465" y="6067"/>
                  </a:cubicBezTo>
                  <a:lnTo>
                    <a:pt x="2465" y="6674"/>
                  </a:lnTo>
                  <a:cubicBezTo>
                    <a:pt x="1882" y="6448"/>
                    <a:pt x="1382" y="6055"/>
                    <a:pt x="1001" y="5543"/>
                  </a:cubicBezTo>
                  <a:cubicBezTo>
                    <a:pt x="572" y="4960"/>
                    <a:pt x="370" y="4269"/>
                    <a:pt x="382" y="3531"/>
                  </a:cubicBezTo>
                  <a:cubicBezTo>
                    <a:pt x="393" y="2721"/>
                    <a:pt x="727" y="1924"/>
                    <a:pt x="1322" y="1317"/>
                  </a:cubicBezTo>
                  <a:cubicBezTo>
                    <a:pt x="1894" y="709"/>
                    <a:pt x="2668" y="364"/>
                    <a:pt x="3489" y="316"/>
                  </a:cubicBezTo>
                  <a:cubicBezTo>
                    <a:pt x="3536" y="315"/>
                    <a:pt x="3583" y="314"/>
                    <a:pt x="3630" y="314"/>
                  </a:cubicBezTo>
                  <a:close/>
                  <a:moveTo>
                    <a:pt x="4156" y="8436"/>
                  </a:moveTo>
                  <a:lnTo>
                    <a:pt x="4156" y="8794"/>
                  </a:lnTo>
                  <a:lnTo>
                    <a:pt x="3120" y="8806"/>
                  </a:lnTo>
                  <a:cubicBezTo>
                    <a:pt x="3120" y="8806"/>
                    <a:pt x="3108" y="8806"/>
                    <a:pt x="3108" y="8794"/>
                  </a:cubicBezTo>
                  <a:lnTo>
                    <a:pt x="3108" y="8436"/>
                  </a:lnTo>
                  <a:close/>
                  <a:moveTo>
                    <a:pt x="3645" y="0"/>
                  </a:moveTo>
                  <a:cubicBezTo>
                    <a:pt x="3573" y="0"/>
                    <a:pt x="3501" y="3"/>
                    <a:pt x="3430" y="7"/>
                  </a:cubicBezTo>
                  <a:cubicBezTo>
                    <a:pt x="2525" y="54"/>
                    <a:pt x="1679" y="435"/>
                    <a:pt x="1036" y="1114"/>
                  </a:cubicBezTo>
                  <a:cubicBezTo>
                    <a:pt x="393" y="1769"/>
                    <a:pt x="36" y="2626"/>
                    <a:pt x="12" y="3531"/>
                  </a:cubicBezTo>
                  <a:cubicBezTo>
                    <a:pt x="1" y="4341"/>
                    <a:pt x="239" y="5103"/>
                    <a:pt x="715" y="5734"/>
                  </a:cubicBezTo>
                  <a:cubicBezTo>
                    <a:pt x="1144" y="6317"/>
                    <a:pt x="1751" y="6782"/>
                    <a:pt x="2441" y="7020"/>
                  </a:cubicBezTo>
                  <a:lnTo>
                    <a:pt x="2441" y="7591"/>
                  </a:lnTo>
                  <a:cubicBezTo>
                    <a:pt x="2441" y="7734"/>
                    <a:pt x="2477" y="7865"/>
                    <a:pt x="2560" y="7972"/>
                  </a:cubicBezTo>
                  <a:lnTo>
                    <a:pt x="2715" y="8222"/>
                  </a:lnTo>
                  <a:cubicBezTo>
                    <a:pt x="2763" y="8282"/>
                    <a:pt x="2775" y="8353"/>
                    <a:pt x="2775" y="8413"/>
                  </a:cubicBezTo>
                  <a:lnTo>
                    <a:pt x="2775" y="8770"/>
                  </a:lnTo>
                  <a:cubicBezTo>
                    <a:pt x="2775" y="8948"/>
                    <a:pt x="2929" y="9103"/>
                    <a:pt x="3108" y="9103"/>
                  </a:cubicBezTo>
                  <a:lnTo>
                    <a:pt x="4144" y="9103"/>
                  </a:lnTo>
                  <a:cubicBezTo>
                    <a:pt x="4323" y="9103"/>
                    <a:pt x="4477" y="8948"/>
                    <a:pt x="4477" y="8770"/>
                  </a:cubicBezTo>
                  <a:lnTo>
                    <a:pt x="4477" y="8413"/>
                  </a:lnTo>
                  <a:cubicBezTo>
                    <a:pt x="4477" y="8341"/>
                    <a:pt x="4489" y="8282"/>
                    <a:pt x="4537" y="8222"/>
                  </a:cubicBezTo>
                  <a:lnTo>
                    <a:pt x="4704" y="7972"/>
                  </a:lnTo>
                  <a:cubicBezTo>
                    <a:pt x="4775" y="7853"/>
                    <a:pt x="4823" y="7734"/>
                    <a:pt x="4823" y="7591"/>
                  </a:cubicBezTo>
                  <a:lnTo>
                    <a:pt x="4823" y="7151"/>
                  </a:lnTo>
                  <a:cubicBezTo>
                    <a:pt x="4823" y="7079"/>
                    <a:pt x="4858" y="6996"/>
                    <a:pt x="4942" y="6984"/>
                  </a:cubicBezTo>
                  <a:cubicBezTo>
                    <a:pt x="5608" y="6722"/>
                    <a:pt x="6168" y="6270"/>
                    <a:pt x="6585" y="5674"/>
                  </a:cubicBezTo>
                  <a:cubicBezTo>
                    <a:pt x="7001" y="5067"/>
                    <a:pt x="7228" y="4353"/>
                    <a:pt x="7228" y="3626"/>
                  </a:cubicBezTo>
                  <a:cubicBezTo>
                    <a:pt x="7240" y="2614"/>
                    <a:pt x="6835" y="1686"/>
                    <a:pt x="6108" y="995"/>
                  </a:cubicBezTo>
                  <a:cubicBezTo>
                    <a:pt x="5434" y="354"/>
                    <a:pt x="4566" y="0"/>
                    <a:pt x="3645"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1141;p59">
              <a:extLst>
                <a:ext uri="{FF2B5EF4-FFF2-40B4-BE49-F238E27FC236}">
                  <a16:creationId xmlns:a16="http://schemas.microsoft.com/office/drawing/2014/main" id="{A01E63A0-7E78-4490-A37F-307500B3CBC9}"/>
                </a:ext>
              </a:extLst>
            </p:cNvPr>
            <p:cNvSpPr/>
            <p:nvPr/>
          </p:nvSpPr>
          <p:spPr>
            <a:xfrm>
              <a:off x="4468455" y="3094966"/>
              <a:ext cx="48919" cy="10662"/>
            </a:xfrm>
            <a:custGeom>
              <a:avLst/>
              <a:gdLst/>
              <a:ahLst/>
              <a:cxnLst/>
              <a:rect l="l" t="t" r="r" b="b"/>
              <a:pathLst>
                <a:path w="1537" h="335" extrusionOk="0">
                  <a:moveTo>
                    <a:pt x="167" y="1"/>
                  </a:moveTo>
                  <a:cubicBezTo>
                    <a:pt x="72" y="1"/>
                    <a:pt x="0" y="72"/>
                    <a:pt x="0" y="167"/>
                  </a:cubicBezTo>
                  <a:cubicBezTo>
                    <a:pt x="0" y="251"/>
                    <a:pt x="72" y="334"/>
                    <a:pt x="167" y="334"/>
                  </a:cubicBezTo>
                  <a:lnTo>
                    <a:pt x="1370" y="334"/>
                  </a:lnTo>
                  <a:cubicBezTo>
                    <a:pt x="1465" y="334"/>
                    <a:pt x="1536" y="251"/>
                    <a:pt x="1536" y="167"/>
                  </a:cubicBezTo>
                  <a:cubicBezTo>
                    <a:pt x="1536" y="60"/>
                    <a:pt x="1465" y="1"/>
                    <a:pt x="137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1142;p59">
              <a:extLst>
                <a:ext uri="{FF2B5EF4-FFF2-40B4-BE49-F238E27FC236}">
                  <a16:creationId xmlns:a16="http://schemas.microsoft.com/office/drawing/2014/main" id="{3E300365-F5AA-41A5-8E37-808BD86F79CB}"/>
                </a:ext>
              </a:extLst>
            </p:cNvPr>
            <p:cNvSpPr/>
            <p:nvPr/>
          </p:nvSpPr>
          <p:spPr>
            <a:xfrm>
              <a:off x="4770085" y="3094966"/>
              <a:ext cx="48919" cy="10662"/>
            </a:xfrm>
            <a:custGeom>
              <a:avLst/>
              <a:gdLst/>
              <a:ahLst/>
              <a:cxnLst/>
              <a:rect l="l" t="t" r="r" b="b"/>
              <a:pathLst>
                <a:path w="1537" h="335" extrusionOk="0">
                  <a:moveTo>
                    <a:pt x="167" y="1"/>
                  </a:moveTo>
                  <a:cubicBezTo>
                    <a:pt x="84" y="1"/>
                    <a:pt x="1" y="72"/>
                    <a:pt x="1" y="167"/>
                  </a:cubicBezTo>
                  <a:cubicBezTo>
                    <a:pt x="1" y="251"/>
                    <a:pt x="84" y="334"/>
                    <a:pt x="167" y="334"/>
                  </a:cubicBezTo>
                  <a:lnTo>
                    <a:pt x="1370" y="334"/>
                  </a:lnTo>
                  <a:cubicBezTo>
                    <a:pt x="1465" y="334"/>
                    <a:pt x="1537" y="251"/>
                    <a:pt x="1537" y="167"/>
                  </a:cubicBezTo>
                  <a:cubicBezTo>
                    <a:pt x="1537" y="60"/>
                    <a:pt x="1465" y="1"/>
                    <a:pt x="137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1143;p59">
              <a:extLst>
                <a:ext uri="{FF2B5EF4-FFF2-40B4-BE49-F238E27FC236}">
                  <a16:creationId xmlns:a16="http://schemas.microsoft.com/office/drawing/2014/main" id="{1197BC9B-4683-47BE-88FD-3FE794D4CB1E}"/>
                </a:ext>
              </a:extLst>
            </p:cNvPr>
            <p:cNvSpPr/>
            <p:nvPr/>
          </p:nvSpPr>
          <p:spPr>
            <a:xfrm>
              <a:off x="4638605" y="2924434"/>
              <a:ext cx="10248" cy="48919"/>
            </a:xfrm>
            <a:custGeom>
              <a:avLst/>
              <a:gdLst/>
              <a:ahLst/>
              <a:cxnLst/>
              <a:rect l="l" t="t" r="r" b="b"/>
              <a:pathLst>
                <a:path w="322" h="1537" extrusionOk="0">
                  <a:moveTo>
                    <a:pt x="167" y="1"/>
                  </a:moveTo>
                  <a:cubicBezTo>
                    <a:pt x="72" y="1"/>
                    <a:pt x="0" y="72"/>
                    <a:pt x="0" y="168"/>
                  </a:cubicBezTo>
                  <a:lnTo>
                    <a:pt x="0" y="1370"/>
                  </a:lnTo>
                  <a:cubicBezTo>
                    <a:pt x="0" y="1465"/>
                    <a:pt x="72" y="1537"/>
                    <a:pt x="167" y="1537"/>
                  </a:cubicBezTo>
                  <a:cubicBezTo>
                    <a:pt x="250" y="1537"/>
                    <a:pt x="322" y="1465"/>
                    <a:pt x="322" y="1370"/>
                  </a:cubicBezTo>
                  <a:lnTo>
                    <a:pt x="322" y="168"/>
                  </a:lnTo>
                  <a:cubicBezTo>
                    <a:pt x="322" y="72"/>
                    <a:pt x="250" y="1"/>
                    <a:pt x="167"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1144;p59">
              <a:extLst>
                <a:ext uri="{FF2B5EF4-FFF2-40B4-BE49-F238E27FC236}">
                  <a16:creationId xmlns:a16="http://schemas.microsoft.com/office/drawing/2014/main" id="{1A404BCC-ECA2-4693-B9AA-FC975A56BABE}"/>
                </a:ext>
              </a:extLst>
            </p:cNvPr>
            <p:cNvSpPr/>
            <p:nvPr/>
          </p:nvSpPr>
          <p:spPr>
            <a:xfrm>
              <a:off x="4560914" y="3209004"/>
              <a:ext cx="22757" cy="29249"/>
            </a:xfrm>
            <a:custGeom>
              <a:avLst/>
              <a:gdLst/>
              <a:ahLst/>
              <a:cxnLst/>
              <a:rect l="l" t="t" r="r" b="b"/>
              <a:pathLst>
                <a:path w="715" h="919" extrusionOk="0">
                  <a:moveTo>
                    <a:pt x="525" y="1"/>
                  </a:moveTo>
                  <a:cubicBezTo>
                    <a:pt x="470" y="1"/>
                    <a:pt x="413" y="30"/>
                    <a:pt x="381" y="85"/>
                  </a:cubicBezTo>
                  <a:lnTo>
                    <a:pt x="48" y="680"/>
                  </a:lnTo>
                  <a:cubicBezTo>
                    <a:pt x="0" y="752"/>
                    <a:pt x="24" y="859"/>
                    <a:pt x="108" y="894"/>
                  </a:cubicBezTo>
                  <a:cubicBezTo>
                    <a:pt x="131" y="918"/>
                    <a:pt x="167" y="918"/>
                    <a:pt x="179" y="918"/>
                  </a:cubicBezTo>
                  <a:cubicBezTo>
                    <a:pt x="239" y="918"/>
                    <a:pt x="286" y="883"/>
                    <a:pt x="310" y="835"/>
                  </a:cubicBezTo>
                  <a:lnTo>
                    <a:pt x="655" y="240"/>
                  </a:lnTo>
                  <a:cubicBezTo>
                    <a:pt x="715" y="156"/>
                    <a:pt x="703" y="61"/>
                    <a:pt x="608" y="25"/>
                  </a:cubicBezTo>
                  <a:cubicBezTo>
                    <a:pt x="583" y="9"/>
                    <a:pt x="554" y="1"/>
                    <a:pt x="525"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1145;p59">
              <a:extLst>
                <a:ext uri="{FF2B5EF4-FFF2-40B4-BE49-F238E27FC236}">
                  <a16:creationId xmlns:a16="http://schemas.microsoft.com/office/drawing/2014/main" id="{E50DD700-5F60-45F7-88DA-C0763B144C6F}"/>
                </a:ext>
              </a:extLst>
            </p:cNvPr>
            <p:cNvSpPr/>
            <p:nvPr/>
          </p:nvSpPr>
          <p:spPr>
            <a:xfrm>
              <a:off x="4703788" y="2961640"/>
              <a:ext cx="22757" cy="29154"/>
            </a:xfrm>
            <a:custGeom>
              <a:avLst/>
              <a:gdLst/>
              <a:ahLst/>
              <a:cxnLst/>
              <a:rect l="l" t="t" r="r" b="b"/>
              <a:pathLst>
                <a:path w="715" h="916" extrusionOk="0">
                  <a:moveTo>
                    <a:pt x="537" y="1"/>
                  </a:moveTo>
                  <a:cubicBezTo>
                    <a:pt x="476" y="1"/>
                    <a:pt x="418" y="33"/>
                    <a:pt x="393" y="82"/>
                  </a:cubicBezTo>
                  <a:lnTo>
                    <a:pt x="48" y="677"/>
                  </a:lnTo>
                  <a:cubicBezTo>
                    <a:pt x="0" y="749"/>
                    <a:pt x="36" y="856"/>
                    <a:pt x="107" y="904"/>
                  </a:cubicBezTo>
                  <a:cubicBezTo>
                    <a:pt x="143" y="915"/>
                    <a:pt x="167" y="915"/>
                    <a:pt x="179" y="915"/>
                  </a:cubicBezTo>
                  <a:cubicBezTo>
                    <a:pt x="238" y="915"/>
                    <a:pt x="286" y="880"/>
                    <a:pt x="322" y="844"/>
                  </a:cubicBezTo>
                  <a:lnTo>
                    <a:pt x="655" y="249"/>
                  </a:lnTo>
                  <a:cubicBezTo>
                    <a:pt x="715" y="165"/>
                    <a:pt x="691" y="70"/>
                    <a:pt x="619" y="22"/>
                  </a:cubicBezTo>
                  <a:cubicBezTo>
                    <a:pt x="593" y="8"/>
                    <a:pt x="565" y="1"/>
                    <a:pt x="537"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1146;p59">
              <a:extLst>
                <a:ext uri="{FF2B5EF4-FFF2-40B4-BE49-F238E27FC236}">
                  <a16:creationId xmlns:a16="http://schemas.microsoft.com/office/drawing/2014/main" id="{B7A027E9-0267-4FC7-A2D6-9DD45EE4B362}"/>
                </a:ext>
              </a:extLst>
            </p:cNvPr>
            <p:cNvSpPr/>
            <p:nvPr/>
          </p:nvSpPr>
          <p:spPr>
            <a:xfrm>
              <a:off x="4504834" y="3018102"/>
              <a:ext cx="31095" cy="21197"/>
            </a:xfrm>
            <a:custGeom>
              <a:avLst/>
              <a:gdLst/>
              <a:ahLst/>
              <a:cxnLst/>
              <a:rect l="l" t="t" r="r" b="b"/>
              <a:pathLst>
                <a:path w="977" h="666" extrusionOk="0">
                  <a:moveTo>
                    <a:pt x="199" y="1"/>
                  </a:moveTo>
                  <a:cubicBezTo>
                    <a:pt x="141" y="1"/>
                    <a:pt x="81" y="33"/>
                    <a:pt x="48" y="82"/>
                  </a:cubicBezTo>
                  <a:cubicBezTo>
                    <a:pt x="0" y="153"/>
                    <a:pt x="36" y="261"/>
                    <a:pt x="108" y="308"/>
                  </a:cubicBezTo>
                  <a:lnTo>
                    <a:pt x="703" y="642"/>
                  </a:lnTo>
                  <a:cubicBezTo>
                    <a:pt x="739" y="665"/>
                    <a:pt x="762" y="665"/>
                    <a:pt x="774" y="665"/>
                  </a:cubicBezTo>
                  <a:cubicBezTo>
                    <a:pt x="834" y="665"/>
                    <a:pt x="881" y="630"/>
                    <a:pt x="917" y="582"/>
                  </a:cubicBezTo>
                  <a:cubicBezTo>
                    <a:pt x="977" y="511"/>
                    <a:pt x="941" y="404"/>
                    <a:pt x="870" y="368"/>
                  </a:cubicBezTo>
                  <a:lnTo>
                    <a:pt x="274" y="23"/>
                  </a:lnTo>
                  <a:cubicBezTo>
                    <a:pt x="252" y="8"/>
                    <a:pt x="226" y="1"/>
                    <a:pt x="199"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1147;p59">
              <a:extLst>
                <a:ext uri="{FF2B5EF4-FFF2-40B4-BE49-F238E27FC236}">
                  <a16:creationId xmlns:a16="http://schemas.microsoft.com/office/drawing/2014/main" id="{A7FEAB4D-44D5-43E4-9A62-E0B031C07D35}"/>
                </a:ext>
              </a:extLst>
            </p:cNvPr>
            <p:cNvSpPr/>
            <p:nvPr/>
          </p:nvSpPr>
          <p:spPr>
            <a:xfrm>
              <a:off x="4751911" y="3160594"/>
              <a:ext cx="30714" cy="21197"/>
            </a:xfrm>
            <a:custGeom>
              <a:avLst/>
              <a:gdLst/>
              <a:ahLst/>
              <a:cxnLst/>
              <a:rect l="l" t="t" r="r" b="b"/>
              <a:pathLst>
                <a:path w="965" h="666" extrusionOk="0">
                  <a:moveTo>
                    <a:pt x="187" y="1"/>
                  </a:moveTo>
                  <a:cubicBezTo>
                    <a:pt x="129" y="1"/>
                    <a:pt x="69" y="33"/>
                    <a:pt x="36" y="82"/>
                  </a:cubicBezTo>
                  <a:cubicBezTo>
                    <a:pt x="0" y="153"/>
                    <a:pt x="24" y="260"/>
                    <a:pt x="95" y="308"/>
                  </a:cubicBezTo>
                  <a:lnTo>
                    <a:pt x="691" y="653"/>
                  </a:lnTo>
                  <a:cubicBezTo>
                    <a:pt x="727" y="665"/>
                    <a:pt x="750" y="665"/>
                    <a:pt x="774" y="665"/>
                  </a:cubicBezTo>
                  <a:cubicBezTo>
                    <a:pt x="834" y="665"/>
                    <a:pt x="869" y="629"/>
                    <a:pt x="905" y="594"/>
                  </a:cubicBezTo>
                  <a:cubicBezTo>
                    <a:pt x="965" y="510"/>
                    <a:pt x="953" y="415"/>
                    <a:pt x="857" y="368"/>
                  </a:cubicBezTo>
                  <a:lnTo>
                    <a:pt x="262" y="22"/>
                  </a:lnTo>
                  <a:cubicBezTo>
                    <a:pt x="240" y="7"/>
                    <a:pt x="214" y="1"/>
                    <a:pt x="187"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1148;p59">
              <a:extLst>
                <a:ext uri="{FF2B5EF4-FFF2-40B4-BE49-F238E27FC236}">
                  <a16:creationId xmlns:a16="http://schemas.microsoft.com/office/drawing/2014/main" id="{ED90B3A5-5413-4FE7-B6F4-967EE32CA1D2}"/>
                </a:ext>
              </a:extLst>
            </p:cNvPr>
            <p:cNvSpPr/>
            <p:nvPr/>
          </p:nvSpPr>
          <p:spPr>
            <a:xfrm>
              <a:off x="4703788" y="3209004"/>
              <a:ext cx="22757" cy="29249"/>
            </a:xfrm>
            <a:custGeom>
              <a:avLst/>
              <a:gdLst/>
              <a:ahLst/>
              <a:cxnLst/>
              <a:rect l="l" t="t" r="r" b="b"/>
              <a:pathLst>
                <a:path w="715" h="919" extrusionOk="0">
                  <a:moveTo>
                    <a:pt x="190" y="1"/>
                  </a:moveTo>
                  <a:cubicBezTo>
                    <a:pt x="161" y="1"/>
                    <a:pt x="132" y="9"/>
                    <a:pt x="107" y="25"/>
                  </a:cubicBezTo>
                  <a:cubicBezTo>
                    <a:pt x="36" y="61"/>
                    <a:pt x="0" y="168"/>
                    <a:pt x="48" y="240"/>
                  </a:cubicBezTo>
                  <a:lnTo>
                    <a:pt x="393" y="835"/>
                  </a:lnTo>
                  <a:cubicBezTo>
                    <a:pt x="417" y="883"/>
                    <a:pt x="476" y="918"/>
                    <a:pt x="524" y="918"/>
                  </a:cubicBezTo>
                  <a:cubicBezTo>
                    <a:pt x="560" y="918"/>
                    <a:pt x="584" y="918"/>
                    <a:pt x="595" y="894"/>
                  </a:cubicBezTo>
                  <a:cubicBezTo>
                    <a:pt x="691" y="859"/>
                    <a:pt x="715" y="752"/>
                    <a:pt x="679" y="680"/>
                  </a:cubicBezTo>
                  <a:lnTo>
                    <a:pt x="334" y="85"/>
                  </a:lnTo>
                  <a:cubicBezTo>
                    <a:pt x="302" y="30"/>
                    <a:pt x="245" y="1"/>
                    <a:pt x="190"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1149;p59">
              <a:extLst>
                <a:ext uri="{FF2B5EF4-FFF2-40B4-BE49-F238E27FC236}">
                  <a16:creationId xmlns:a16="http://schemas.microsoft.com/office/drawing/2014/main" id="{B8FDC4C2-48CF-4F5D-8090-9AF4C0CB54AC}"/>
                </a:ext>
              </a:extLst>
            </p:cNvPr>
            <p:cNvSpPr/>
            <p:nvPr/>
          </p:nvSpPr>
          <p:spPr>
            <a:xfrm>
              <a:off x="4560914" y="2961640"/>
              <a:ext cx="22757" cy="29154"/>
            </a:xfrm>
            <a:custGeom>
              <a:avLst/>
              <a:gdLst/>
              <a:ahLst/>
              <a:cxnLst/>
              <a:rect l="l" t="t" r="r" b="b"/>
              <a:pathLst>
                <a:path w="715" h="916" extrusionOk="0">
                  <a:moveTo>
                    <a:pt x="182" y="1"/>
                  </a:moveTo>
                  <a:cubicBezTo>
                    <a:pt x="156" y="1"/>
                    <a:pt x="130" y="8"/>
                    <a:pt x="108" y="22"/>
                  </a:cubicBezTo>
                  <a:cubicBezTo>
                    <a:pt x="24" y="70"/>
                    <a:pt x="0" y="177"/>
                    <a:pt x="48" y="249"/>
                  </a:cubicBezTo>
                  <a:lnTo>
                    <a:pt x="381" y="844"/>
                  </a:lnTo>
                  <a:cubicBezTo>
                    <a:pt x="417" y="892"/>
                    <a:pt x="477" y="915"/>
                    <a:pt x="524" y="915"/>
                  </a:cubicBezTo>
                  <a:cubicBezTo>
                    <a:pt x="548" y="915"/>
                    <a:pt x="584" y="915"/>
                    <a:pt x="596" y="904"/>
                  </a:cubicBezTo>
                  <a:cubicBezTo>
                    <a:pt x="703" y="856"/>
                    <a:pt x="715" y="749"/>
                    <a:pt x="667" y="677"/>
                  </a:cubicBezTo>
                  <a:lnTo>
                    <a:pt x="322" y="82"/>
                  </a:lnTo>
                  <a:cubicBezTo>
                    <a:pt x="297" y="33"/>
                    <a:pt x="239" y="1"/>
                    <a:pt x="182"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1150;p59">
              <a:extLst>
                <a:ext uri="{FF2B5EF4-FFF2-40B4-BE49-F238E27FC236}">
                  <a16:creationId xmlns:a16="http://schemas.microsoft.com/office/drawing/2014/main" id="{31E3CE24-3F42-4C0C-A296-AA43DD3345F1}"/>
                </a:ext>
              </a:extLst>
            </p:cNvPr>
            <p:cNvSpPr/>
            <p:nvPr/>
          </p:nvSpPr>
          <p:spPr>
            <a:xfrm>
              <a:off x="4751911" y="3018102"/>
              <a:ext cx="30714" cy="21197"/>
            </a:xfrm>
            <a:custGeom>
              <a:avLst/>
              <a:gdLst/>
              <a:ahLst/>
              <a:cxnLst/>
              <a:rect l="l" t="t" r="r" b="b"/>
              <a:pathLst>
                <a:path w="965" h="666" extrusionOk="0">
                  <a:moveTo>
                    <a:pt x="771" y="1"/>
                  </a:moveTo>
                  <a:cubicBezTo>
                    <a:pt x="744" y="1"/>
                    <a:pt x="717" y="8"/>
                    <a:pt x="691" y="23"/>
                  </a:cubicBezTo>
                  <a:lnTo>
                    <a:pt x="95" y="368"/>
                  </a:lnTo>
                  <a:cubicBezTo>
                    <a:pt x="24" y="404"/>
                    <a:pt x="0" y="511"/>
                    <a:pt x="36" y="582"/>
                  </a:cubicBezTo>
                  <a:cubicBezTo>
                    <a:pt x="72" y="630"/>
                    <a:pt x="131" y="665"/>
                    <a:pt x="179" y="665"/>
                  </a:cubicBezTo>
                  <a:cubicBezTo>
                    <a:pt x="203" y="665"/>
                    <a:pt x="238" y="665"/>
                    <a:pt x="250" y="642"/>
                  </a:cubicBezTo>
                  <a:lnTo>
                    <a:pt x="846" y="308"/>
                  </a:lnTo>
                  <a:cubicBezTo>
                    <a:pt x="953" y="261"/>
                    <a:pt x="965" y="153"/>
                    <a:pt x="917" y="82"/>
                  </a:cubicBezTo>
                  <a:cubicBezTo>
                    <a:pt x="884" y="33"/>
                    <a:pt x="829" y="1"/>
                    <a:pt x="771"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1151;p59">
              <a:extLst>
                <a:ext uri="{FF2B5EF4-FFF2-40B4-BE49-F238E27FC236}">
                  <a16:creationId xmlns:a16="http://schemas.microsoft.com/office/drawing/2014/main" id="{8425AC79-8BED-4895-AFB0-B2A92E125033}"/>
                </a:ext>
              </a:extLst>
            </p:cNvPr>
            <p:cNvSpPr/>
            <p:nvPr/>
          </p:nvSpPr>
          <p:spPr>
            <a:xfrm>
              <a:off x="4504834" y="3160594"/>
              <a:ext cx="31095" cy="21197"/>
            </a:xfrm>
            <a:custGeom>
              <a:avLst/>
              <a:gdLst/>
              <a:ahLst/>
              <a:cxnLst/>
              <a:rect l="l" t="t" r="r" b="b"/>
              <a:pathLst>
                <a:path w="977" h="666" extrusionOk="0">
                  <a:moveTo>
                    <a:pt x="778" y="1"/>
                  </a:moveTo>
                  <a:cubicBezTo>
                    <a:pt x="751" y="1"/>
                    <a:pt x="725" y="7"/>
                    <a:pt x="703" y="22"/>
                  </a:cubicBezTo>
                  <a:lnTo>
                    <a:pt x="108" y="368"/>
                  </a:lnTo>
                  <a:cubicBezTo>
                    <a:pt x="36" y="415"/>
                    <a:pt x="0" y="510"/>
                    <a:pt x="48" y="594"/>
                  </a:cubicBezTo>
                  <a:cubicBezTo>
                    <a:pt x="84" y="629"/>
                    <a:pt x="131" y="665"/>
                    <a:pt x="179" y="665"/>
                  </a:cubicBezTo>
                  <a:cubicBezTo>
                    <a:pt x="215" y="665"/>
                    <a:pt x="238" y="665"/>
                    <a:pt x="262" y="653"/>
                  </a:cubicBezTo>
                  <a:lnTo>
                    <a:pt x="858" y="308"/>
                  </a:lnTo>
                  <a:cubicBezTo>
                    <a:pt x="941" y="260"/>
                    <a:pt x="977" y="153"/>
                    <a:pt x="929" y="82"/>
                  </a:cubicBezTo>
                  <a:cubicBezTo>
                    <a:pt x="896" y="33"/>
                    <a:pt x="836" y="1"/>
                    <a:pt x="778"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1152;p59">
              <a:extLst>
                <a:ext uri="{FF2B5EF4-FFF2-40B4-BE49-F238E27FC236}">
                  <a16:creationId xmlns:a16="http://schemas.microsoft.com/office/drawing/2014/main" id="{C48423CC-CCAD-478A-81B4-BC57C150F2DE}"/>
                </a:ext>
              </a:extLst>
            </p:cNvPr>
            <p:cNvSpPr/>
            <p:nvPr/>
          </p:nvSpPr>
          <p:spPr>
            <a:xfrm>
              <a:off x="4660184" y="3010018"/>
              <a:ext cx="70912" cy="62637"/>
            </a:xfrm>
            <a:custGeom>
              <a:avLst/>
              <a:gdLst/>
              <a:ahLst/>
              <a:cxnLst/>
              <a:rect l="l" t="t" r="r" b="b"/>
              <a:pathLst>
                <a:path w="2228" h="1968" extrusionOk="0">
                  <a:moveTo>
                    <a:pt x="186" y="1"/>
                  </a:moveTo>
                  <a:cubicBezTo>
                    <a:pt x="104" y="1"/>
                    <a:pt x="35" y="47"/>
                    <a:pt x="25" y="122"/>
                  </a:cubicBezTo>
                  <a:cubicBezTo>
                    <a:pt x="1" y="217"/>
                    <a:pt x="49" y="300"/>
                    <a:pt x="144" y="312"/>
                  </a:cubicBezTo>
                  <a:cubicBezTo>
                    <a:pt x="930" y="527"/>
                    <a:pt x="1584" y="1098"/>
                    <a:pt x="1894" y="1860"/>
                  </a:cubicBezTo>
                  <a:cubicBezTo>
                    <a:pt x="1930" y="1920"/>
                    <a:pt x="1989" y="1967"/>
                    <a:pt x="2049" y="1967"/>
                  </a:cubicBezTo>
                  <a:cubicBezTo>
                    <a:pt x="2061" y="1967"/>
                    <a:pt x="2085" y="1967"/>
                    <a:pt x="2108" y="1955"/>
                  </a:cubicBezTo>
                  <a:cubicBezTo>
                    <a:pt x="2192" y="1908"/>
                    <a:pt x="2227" y="1812"/>
                    <a:pt x="2192" y="1729"/>
                  </a:cubicBezTo>
                  <a:cubicBezTo>
                    <a:pt x="1846" y="884"/>
                    <a:pt x="1108" y="229"/>
                    <a:pt x="215" y="3"/>
                  </a:cubicBezTo>
                  <a:cubicBezTo>
                    <a:pt x="206" y="1"/>
                    <a:pt x="196" y="1"/>
                    <a:pt x="186"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9845;p57">
            <a:extLst>
              <a:ext uri="{FF2B5EF4-FFF2-40B4-BE49-F238E27FC236}">
                <a16:creationId xmlns:a16="http://schemas.microsoft.com/office/drawing/2014/main" id="{1C65F9C5-D36F-4E9D-A60C-F93F89469DF7}"/>
              </a:ext>
            </a:extLst>
          </p:cNvPr>
          <p:cNvSpPr/>
          <p:nvPr/>
        </p:nvSpPr>
        <p:spPr>
          <a:xfrm rot="10800000">
            <a:off x="5523458" y="2872010"/>
            <a:ext cx="288117" cy="432087"/>
          </a:xfrm>
          <a:custGeom>
            <a:avLst/>
            <a:gdLst/>
            <a:ahLst/>
            <a:cxnLst/>
            <a:rect l="l" t="t" r="r" b="b"/>
            <a:pathLst>
              <a:path w="11348" h="10816" extrusionOk="0">
                <a:moveTo>
                  <a:pt x="6027" y="0"/>
                </a:moveTo>
                <a:cubicBezTo>
                  <a:pt x="5700" y="0"/>
                  <a:pt x="5448" y="70"/>
                  <a:pt x="5430" y="76"/>
                </a:cubicBezTo>
                <a:cubicBezTo>
                  <a:pt x="5358" y="112"/>
                  <a:pt x="5299" y="172"/>
                  <a:pt x="5299" y="255"/>
                </a:cubicBezTo>
                <a:lnTo>
                  <a:pt x="5299" y="2731"/>
                </a:lnTo>
                <a:lnTo>
                  <a:pt x="3501" y="5017"/>
                </a:lnTo>
                <a:cubicBezTo>
                  <a:pt x="3441" y="4767"/>
                  <a:pt x="3215" y="4577"/>
                  <a:pt x="2929" y="4577"/>
                </a:cubicBezTo>
                <a:lnTo>
                  <a:pt x="584" y="4577"/>
                </a:lnTo>
                <a:cubicBezTo>
                  <a:pt x="274" y="4577"/>
                  <a:pt x="1" y="4827"/>
                  <a:pt x="1" y="5160"/>
                </a:cubicBezTo>
                <a:lnTo>
                  <a:pt x="1" y="5732"/>
                </a:lnTo>
                <a:cubicBezTo>
                  <a:pt x="1" y="5839"/>
                  <a:pt x="96" y="5910"/>
                  <a:pt x="179" y="5910"/>
                </a:cubicBezTo>
                <a:cubicBezTo>
                  <a:pt x="274" y="5910"/>
                  <a:pt x="358" y="5827"/>
                  <a:pt x="358" y="5732"/>
                </a:cubicBezTo>
                <a:lnTo>
                  <a:pt x="358" y="5160"/>
                </a:lnTo>
                <a:cubicBezTo>
                  <a:pt x="358" y="5041"/>
                  <a:pt x="453" y="4946"/>
                  <a:pt x="572" y="4946"/>
                </a:cubicBezTo>
                <a:lnTo>
                  <a:pt x="2918" y="4946"/>
                </a:lnTo>
                <a:cubicBezTo>
                  <a:pt x="3037" y="4946"/>
                  <a:pt x="3132" y="5041"/>
                  <a:pt x="3132" y="5160"/>
                </a:cubicBezTo>
                <a:lnTo>
                  <a:pt x="3132" y="10232"/>
                </a:lnTo>
                <a:cubicBezTo>
                  <a:pt x="3132" y="10351"/>
                  <a:pt x="3037" y="10435"/>
                  <a:pt x="2918" y="10435"/>
                </a:cubicBezTo>
                <a:lnTo>
                  <a:pt x="572" y="10435"/>
                </a:lnTo>
                <a:cubicBezTo>
                  <a:pt x="453" y="10435"/>
                  <a:pt x="358" y="10351"/>
                  <a:pt x="358" y="10232"/>
                </a:cubicBezTo>
                <a:lnTo>
                  <a:pt x="358" y="6506"/>
                </a:lnTo>
                <a:cubicBezTo>
                  <a:pt x="358" y="6410"/>
                  <a:pt x="274" y="6327"/>
                  <a:pt x="179" y="6327"/>
                </a:cubicBezTo>
                <a:cubicBezTo>
                  <a:pt x="72" y="6327"/>
                  <a:pt x="1" y="6422"/>
                  <a:pt x="1" y="6506"/>
                </a:cubicBezTo>
                <a:lnTo>
                  <a:pt x="1" y="10232"/>
                </a:lnTo>
                <a:cubicBezTo>
                  <a:pt x="1" y="10542"/>
                  <a:pt x="251" y="10816"/>
                  <a:pt x="584" y="10816"/>
                </a:cubicBezTo>
                <a:lnTo>
                  <a:pt x="2929" y="10816"/>
                </a:lnTo>
                <a:cubicBezTo>
                  <a:pt x="3251" y="10816"/>
                  <a:pt x="3513" y="10554"/>
                  <a:pt x="3513" y="10232"/>
                </a:cubicBezTo>
                <a:lnTo>
                  <a:pt x="3513" y="9744"/>
                </a:lnTo>
                <a:lnTo>
                  <a:pt x="4418" y="10185"/>
                </a:lnTo>
                <a:cubicBezTo>
                  <a:pt x="4453" y="10197"/>
                  <a:pt x="4477" y="10197"/>
                  <a:pt x="4513" y="10197"/>
                </a:cubicBezTo>
                <a:lnTo>
                  <a:pt x="8025" y="10197"/>
                </a:lnTo>
                <a:cubicBezTo>
                  <a:pt x="8132" y="10197"/>
                  <a:pt x="8204" y="10113"/>
                  <a:pt x="8204" y="10018"/>
                </a:cubicBezTo>
                <a:cubicBezTo>
                  <a:pt x="8204" y="9923"/>
                  <a:pt x="8109" y="9839"/>
                  <a:pt x="8025" y="9839"/>
                </a:cubicBezTo>
                <a:lnTo>
                  <a:pt x="4561" y="9839"/>
                </a:lnTo>
                <a:lnTo>
                  <a:pt x="3525" y="9327"/>
                </a:lnTo>
                <a:lnTo>
                  <a:pt x="3525" y="5589"/>
                </a:lnTo>
                <a:lnTo>
                  <a:pt x="5644" y="2910"/>
                </a:lnTo>
                <a:cubicBezTo>
                  <a:pt x="5668" y="2874"/>
                  <a:pt x="5692" y="2839"/>
                  <a:pt x="5692" y="2791"/>
                </a:cubicBezTo>
                <a:lnTo>
                  <a:pt x="5692" y="398"/>
                </a:lnTo>
                <a:cubicBezTo>
                  <a:pt x="5787" y="379"/>
                  <a:pt x="5924" y="358"/>
                  <a:pt x="6080" y="358"/>
                </a:cubicBezTo>
                <a:cubicBezTo>
                  <a:pt x="6313" y="358"/>
                  <a:pt x="6587" y="405"/>
                  <a:pt x="6823" y="576"/>
                </a:cubicBezTo>
                <a:cubicBezTo>
                  <a:pt x="7132" y="791"/>
                  <a:pt x="7275" y="1207"/>
                  <a:pt x="7275" y="1803"/>
                </a:cubicBezTo>
                <a:lnTo>
                  <a:pt x="7275" y="3755"/>
                </a:lnTo>
                <a:cubicBezTo>
                  <a:pt x="7275" y="3862"/>
                  <a:pt x="7370" y="3934"/>
                  <a:pt x="7454" y="3934"/>
                </a:cubicBezTo>
                <a:lnTo>
                  <a:pt x="10395" y="3934"/>
                </a:lnTo>
                <a:cubicBezTo>
                  <a:pt x="10716" y="3934"/>
                  <a:pt x="10990" y="4208"/>
                  <a:pt x="10990" y="4529"/>
                </a:cubicBezTo>
                <a:cubicBezTo>
                  <a:pt x="10990" y="4863"/>
                  <a:pt x="10716" y="5125"/>
                  <a:pt x="10395" y="5125"/>
                </a:cubicBezTo>
                <a:lnTo>
                  <a:pt x="8823" y="5125"/>
                </a:lnTo>
                <a:cubicBezTo>
                  <a:pt x="8728" y="5125"/>
                  <a:pt x="8644" y="5220"/>
                  <a:pt x="8644" y="5303"/>
                </a:cubicBezTo>
                <a:cubicBezTo>
                  <a:pt x="8644" y="5410"/>
                  <a:pt x="8740" y="5482"/>
                  <a:pt x="8823" y="5482"/>
                </a:cubicBezTo>
                <a:lnTo>
                  <a:pt x="10228" y="5482"/>
                </a:lnTo>
                <a:cubicBezTo>
                  <a:pt x="10538" y="5494"/>
                  <a:pt x="10788" y="5767"/>
                  <a:pt x="10788" y="6077"/>
                </a:cubicBezTo>
                <a:cubicBezTo>
                  <a:pt x="10788" y="6399"/>
                  <a:pt x="10526" y="6672"/>
                  <a:pt x="10192" y="6672"/>
                </a:cubicBezTo>
                <a:lnTo>
                  <a:pt x="8823" y="6672"/>
                </a:lnTo>
                <a:cubicBezTo>
                  <a:pt x="8728" y="6672"/>
                  <a:pt x="8644" y="6768"/>
                  <a:pt x="8644" y="6851"/>
                </a:cubicBezTo>
                <a:cubicBezTo>
                  <a:pt x="8644" y="6958"/>
                  <a:pt x="8740" y="7030"/>
                  <a:pt x="8823" y="7030"/>
                </a:cubicBezTo>
                <a:lnTo>
                  <a:pt x="10073" y="7030"/>
                </a:lnTo>
                <a:cubicBezTo>
                  <a:pt x="10371" y="7053"/>
                  <a:pt x="10597" y="7327"/>
                  <a:pt x="10597" y="7625"/>
                </a:cubicBezTo>
                <a:cubicBezTo>
                  <a:pt x="10597" y="7946"/>
                  <a:pt x="10335" y="8220"/>
                  <a:pt x="10002" y="8220"/>
                </a:cubicBezTo>
                <a:lnTo>
                  <a:pt x="8823" y="8220"/>
                </a:lnTo>
                <a:cubicBezTo>
                  <a:pt x="8728" y="8220"/>
                  <a:pt x="8644" y="8315"/>
                  <a:pt x="8644" y="8399"/>
                </a:cubicBezTo>
                <a:cubicBezTo>
                  <a:pt x="8644" y="8506"/>
                  <a:pt x="8740" y="8577"/>
                  <a:pt x="8823" y="8577"/>
                </a:cubicBezTo>
                <a:lnTo>
                  <a:pt x="9883" y="8577"/>
                </a:lnTo>
                <a:cubicBezTo>
                  <a:pt x="9895" y="8577"/>
                  <a:pt x="9918" y="8589"/>
                  <a:pt x="9918" y="8589"/>
                </a:cubicBezTo>
                <a:cubicBezTo>
                  <a:pt x="10192" y="8649"/>
                  <a:pt x="10407" y="8887"/>
                  <a:pt x="10407" y="9185"/>
                </a:cubicBezTo>
                <a:cubicBezTo>
                  <a:pt x="10407" y="9518"/>
                  <a:pt x="10133" y="9780"/>
                  <a:pt x="9811" y="9780"/>
                </a:cubicBezTo>
                <a:lnTo>
                  <a:pt x="8823" y="9780"/>
                </a:lnTo>
                <a:cubicBezTo>
                  <a:pt x="8728" y="9780"/>
                  <a:pt x="8644" y="9875"/>
                  <a:pt x="8644" y="9958"/>
                </a:cubicBezTo>
                <a:cubicBezTo>
                  <a:pt x="8644" y="10066"/>
                  <a:pt x="8740" y="10137"/>
                  <a:pt x="8823" y="10137"/>
                </a:cubicBezTo>
                <a:lnTo>
                  <a:pt x="9811" y="10137"/>
                </a:lnTo>
                <a:cubicBezTo>
                  <a:pt x="10347" y="10137"/>
                  <a:pt x="10776" y="9708"/>
                  <a:pt x="10776" y="9173"/>
                </a:cubicBezTo>
                <a:cubicBezTo>
                  <a:pt x="10776" y="8887"/>
                  <a:pt x="10657" y="8637"/>
                  <a:pt x="10466" y="8458"/>
                </a:cubicBezTo>
                <a:cubicBezTo>
                  <a:pt x="10764" y="8292"/>
                  <a:pt x="10966" y="7982"/>
                  <a:pt x="10966" y="7613"/>
                </a:cubicBezTo>
                <a:cubicBezTo>
                  <a:pt x="10966" y="7327"/>
                  <a:pt x="10847" y="7077"/>
                  <a:pt x="10657" y="6899"/>
                </a:cubicBezTo>
                <a:cubicBezTo>
                  <a:pt x="10954" y="6803"/>
                  <a:pt x="11145" y="6482"/>
                  <a:pt x="11145" y="6113"/>
                </a:cubicBezTo>
                <a:cubicBezTo>
                  <a:pt x="11145" y="5827"/>
                  <a:pt x="11026" y="5577"/>
                  <a:pt x="10835" y="5398"/>
                </a:cubicBezTo>
                <a:cubicBezTo>
                  <a:pt x="11133" y="5232"/>
                  <a:pt x="11347" y="4922"/>
                  <a:pt x="11347" y="4541"/>
                </a:cubicBezTo>
                <a:cubicBezTo>
                  <a:pt x="11347" y="4005"/>
                  <a:pt x="10907" y="3577"/>
                  <a:pt x="10371" y="3577"/>
                </a:cubicBezTo>
                <a:lnTo>
                  <a:pt x="7621" y="3577"/>
                </a:lnTo>
                <a:lnTo>
                  <a:pt x="7621" y="1827"/>
                </a:lnTo>
                <a:cubicBezTo>
                  <a:pt x="7621" y="1112"/>
                  <a:pt x="7418" y="588"/>
                  <a:pt x="7013" y="291"/>
                </a:cubicBezTo>
                <a:cubicBezTo>
                  <a:pt x="6703" y="61"/>
                  <a:pt x="6332" y="0"/>
                  <a:pt x="6027"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562" name="Google Shape;10211;p58">
            <a:extLst>
              <a:ext uri="{FF2B5EF4-FFF2-40B4-BE49-F238E27FC236}">
                <a16:creationId xmlns:a16="http://schemas.microsoft.com/office/drawing/2014/main" id="{1D1B03EC-99F8-4BF5-8A87-FF7CF06A5097}"/>
              </a:ext>
            </a:extLst>
          </p:cNvPr>
          <p:cNvSpPr/>
          <p:nvPr/>
        </p:nvSpPr>
        <p:spPr>
          <a:xfrm>
            <a:off x="7478120" y="2917926"/>
            <a:ext cx="363370" cy="351456"/>
          </a:xfrm>
          <a:custGeom>
            <a:avLst/>
            <a:gdLst/>
            <a:ahLst/>
            <a:cxnLst/>
            <a:rect l="l" t="t" r="r" b="b"/>
            <a:pathLst>
              <a:path w="11407" h="11033" extrusionOk="0">
                <a:moveTo>
                  <a:pt x="1698" y="1130"/>
                </a:moveTo>
                <a:cubicBezTo>
                  <a:pt x="1739" y="1130"/>
                  <a:pt x="1780" y="1133"/>
                  <a:pt x="1822" y="1137"/>
                </a:cubicBezTo>
                <a:lnTo>
                  <a:pt x="1143" y="3626"/>
                </a:lnTo>
                <a:cubicBezTo>
                  <a:pt x="643" y="3423"/>
                  <a:pt x="357" y="2852"/>
                  <a:pt x="512" y="2316"/>
                </a:cubicBezTo>
                <a:lnTo>
                  <a:pt x="607" y="1959"/>
                </a:lnTo>
                <a:cubicBezTo>
                  <a:pt x="750" y="1453"/>
                  <a:pt x="1207" y="1130"/>
                  <a:pt x="1698" y="1130"/>
                </a:cubicBezTo>
                <a:close/>
                <a:moveTo>
                  <a:pt x="2641" y="304"/>
                </a:moveTo>
                <a:cubicBezTo>
                  <a:pt x="2755" y="304"/>
                  <a:pt x="2867" y="357"/>
                  <a:pt x="2929" y="471"/>
                </a:cubicBezTo>
                <a:cubicBezTo>
                  <a:pt x="2977" y="542"/>
                  <a:pt x="2989" y="649"/>
                  <a:pt x="2965" y="732"/>
                </a:cubicBezTo>
                <a:lnTo>
                  <a:pt x="1941" y="4566"/>
                </a:lnTo>
                <a:cubicBezTo>
                  <a:pt x="1905" y="4650"/>
                  <a:pt x="1846" y="4733"/>
                  <a:pt x="1774" y="4769"/>
                </a:cubicBezTo>
                <a:cubicBezTo>
                  <a:pt x="1719" y="4806"/>
                  <a:pt x="1659" y="4822"/>
                  <a:pt x="1601" y="4822"/>
                </a:cubicBezTo>
                <a:cubicBezTo>
                  <a:pt x="1396" y="4822"/>
                  <a:pt x="1207" y="4619"/>
                  <a:pt x="1262" y="4388"/>
                </a:cubicBezTo>
                <a:cubicBezTo>
                  <a:pt x="1310" y="4209"/>
                  <a:pt x="2215" y="828"/>
                  <a:pt x="2298" y="566"/>
                </a:cubicBezTo>
                <a:cubicBezTo>
                  <a:pt x="2339" y="397"/>
                  <a:pt x="2491" y="304"/>
                  <a:pt x="2641" y="304"/>
                </a:cubicBezTo>
                <a:close/>
                <a:moveTo>
                  <a:pt x="8751" y="3792"/>
                </a:moveTo>
                <a:lnTo>
                  <a:pt x="10168" y="4173"/>
                </a:lnTo>
                <a:lnTo>
                  <a:pt x="9894" y="5185"/>
                </a:lnTo>
                <a:lnTo>
                  <a:pt x="8489" y="4804"/>
                </a:lnTo>
                <a:cubicBezTo>
                  <a:pt x="8525" y="4614"/>
                  <a:pt x="8704" y="3983"/>
                  <a:pt x="8751" y="3792"/>
                </a:cubicBezTo>
                <a:close/>
                <a:moveTo>
                  <a:pt x="10789" y="3812"/>
                </a:moveTo>
                <a:cubicBezTo>
                  <a:pt x="10804" y="3812"/>
                  <a:pt x="10819" y="3813"/>
                  <a:pt x="10835" y="3816"/>
                </a:cubicBezTo>
                <a:cubicBezTo>
                  <a:pt x="10954" y="3852"/>
                  <a:pt x="11025" y="3971"/>
                  <a:pt x="11001" y="4090"/>
                </a:cubicBezTo>
                <a:lnTo>
                  <a:pt x="10573" y="5662"/>
                </a:lnTo>
                <a:cubicBezTo>
                  <a:pt x="10542" y="5765"/>
                  <a:pt x="10447" y="5833"/>
                  <a:pt x="10345" y="5833"/>
                </a:cubicBezTo>
                <a:cubicBezTo>
                  <a:pt x="10330" y="5833"/>
                  <a:pt x="10314" y="5831"/>
                  <a:pt x="10299" y="5828"/>
                </a:cubicBezTo>
                <a:cubicBezTo>
                  <a:pt x="10180" y="5805"/>
                  <a:pt x="10120" y="5626"/>
                  <a:pt x="10132" y="5566"/>
                </a:cubicBezTo>
                <a:cubicBezTo>
                  <a:pt x="10179" y="5391"/>
                  <a:pt x="10560" y="3982"/>
                  <a:pt x="10573" y="3982"/>
                </a:cubicBezTo>
                <a:cubicBezTo>
                  <a:pt x="10573" y="3982"/>
                  <a:pt x="10573" y="3982"/>
                  <a:pt x="10573" y="3983"/>
                </a:cubicBezTo>
                <a:cubicBezTo>
                  <a:pt x="10594" y="3879"/>
                  <a:pt x="10687" y="3812"/>
                  <a:pt x="10789" y="3812"/>
                </a:cubicBezTo>
                <a:close/>
                <a:moveTo>
                  <a:pt x="4679" y="4983"/>
                </a:moveTo>
                <a:lnTo>
                  <a:pt x="6799" y="5447"/>
                </a:lnTo>
                <a:lnTo>
                  <a:pt x="6799" y="5924"/>
                </a:lnTo>
                <a:cubicBezTo>
                  <a:pt x="6799" y="6245"/>
                  <a:pt x="6537" y="6531"/>
                  <a:pt x="6191" y="6531"/>
                </a:cubicBezTo>
                <a:lnTo>
                  <a:pt x="5286" y="6531"/>
                </a:lnTo>
                <a:cubicBezTo>
                  <a:pt x="4953" y="6531"/>
                  <a:pt x="4667" y="6257"/>
                  <a:pt x="4667" y="5924"/>
                </a:cubicBezTo>
                <a:lnTo>
                  <a:pt x="4667" y="4983"/>
                </a:lnTo>
                <a:close/>
                <a:moveTo>
                  <a:pt x="2644" y="0"/>
                </a:moveTo>
                <a:cubicBezTo>
                  <a:pt x="2359" y="0"/>
                  <a:pt x="2075" y="175"/>
                  <a:pt x="1988" y="494"/>
                </a:cubicBezTo>
                <a:lnTo>
                  <a:pt x="1905" y="840"/>
                </a:lnTo>
                <a:cubicBezTo>
                  <a:pt x="1835" y="829"/>
                  <a:pt x="1764" y="824"/>
                  <a:pt x="1694" y="824"/>
                </a:cubicBezTo>
                <a:cubicBezTo>
                  <a:pt x="1065" y="824"/>
                  <a:pt x="469" y="1246"/>
                  <a:pt x="298" y="1899"/>
                </a:cubicBezTo>
                <a:lnTo>
                  <a:pt x="191" y="2256"/>
                </a:lnTo>
                <a:cubicBezTo>
                  <a:pt x="0" y="2947"/>
                  <a:pt x="369" y="3685"/>
                  <a:pt x="1048" y="3959"/>
                </a:cubicBezTo>
                <a:lnTo>
                  <a:pt x="953" y="4292"/>
                </a:lnTo>
                <a:cubicBezTo>
                  <a:pt x="822" y="4751"/>
                  <a:pt x="1191" y="5150"/>
                  <a:pt x="1609" y="5150"/>
                </a:cubicBezTo>
                <a:cubicBezTo>
                  <a:pt x="1723" y="5150"/>
                  <a:pt x="1840" y="5121"/>
                  <a:pt x="1953" y="5054"/>
                </a:cubicBezTo>
                <a:cubicBezTo>
                  <a:pt x="2274" y="4876"/>
                  <a:pt x="2274" y="4554"/>
                  <a:pt x="2322" y="4459"/>
                </a:cubicBezTo>
                <a:lnTo>
                  <a:pt x="4358" y="4912"/>
                </a:lnTo>
                <a:lnTo>
                  <a:pt x="4358" y="5924"/>
                </a:lnTo>
                <a:cubicBezTo>
                  <a:pt x="4358" y="6436"/>
                  <a:pt x="4775" y="6852"/>
                  <a:pt x="5298" y="6852"/>
                </a:cubicBezTo>
                <a:lnTo>
                  <a:pt x="5584" y="6852"/>
                </a:lnTo>
                <a:lnTo>
                  <a:pt x="5584" y="7638"/>
                </a:lnTo>
                <a:lnTo>
                  <a:pt x="4001" y="7638"/>
                </a:lnTo>
                <a:cubicBezTo>
                  <a:pt x="3703" y="7638"/>
                  <a:pt x="3453" y="7900"/>
                  <a:pt x="3453" y="8198"/>
                </a:cubicBezTo>
                <a:cubicBezTo>
                  <a:pt x="3453" y="8495"/>
                  <a:pt x="3703" y="8745"/>
                  <a:pt x="4001" y="8745"/>
                </a:cubicBezTo>
                <a:lnTo>
                  <a:pt x="4298" y="8745"/>
                </a:lnTo>
                <a:lnTo>
                  <a:pt x="2679" y="10758"/>
                </a:lnTo>
                <a:cubicBezTo>
                  <a:pt x="2584" y="10865"/>
                  <a:pt x="2667" y="11019"/>
                  <a:pt x="2810" y="11019"/>
                </a:cubicBezTo>
                <a:cubicBezTo>
                  <a:pt x="2858" y="11019"/>
                  <a:pt x="2905" y="11008"/>
                  <a:pt x="2941" y="10960"/>
                </a:cubicBezTo>
                <a:lnTo>
                  <a:pt x="4727" y="8745"/>
                </a:lnTo>
                <a:lnTo>
                  <a:pt x="5596" y="8745"/>
                </a:lnTo>
                <a:lnTo>
                  <a:pt x="5596" y="10865"/>
                </a:lnTo>
                <a:cubicBezTo>
                  <a:pt x="5596" y="10948"/>
                  <a:pt x="5667" y="11019"/>
                  <a:pt x="5763" y="11019"/>
                </a:cubicBezTo>
                <a:cubicBezTo>
                  <a:pt x="5846" y="11019"/>
                  <a:pt x="5918" y="10948"/>
                  <a:pt x="5918" y="10865"/>
                </a:cubicBezTo>
                <a:lnTo>
                  <a:pt x="5918" y="8745"/>
                </a:lnTo>
                <a:lnTo>
                  <a:pt x="6787" y="8745"/>
                </a:lnTo>
                <a:lnTo>
                  <a:pt x="8573" y="10960"/>
                </a:lnTo>
                <a:cubicBezTo>
                  <a:pt x="8607" y="11009"/>
                  <a:pt x="8658" y="11033"/>
                  <a:pt x="8706" y="11033"/>
                </a:cubicBezTo>
                <a:cubicBezTo>
                  <a:pt x="8741" y="11033"/>
                  <a:pt x="8774" y="11020"/>
                  <a:pt x="8799" y="10996"/>
                </a:cubicBezTo>
                <a:cubicBezTo>
                  <a:pt x="8870" y="10936"/>
                  <a:pt x="8870" y="10829"/>
                  <a:pt x="8823" y="10769"/>
                </a:cubicBezTo>
                <a:lnTo>
                  <a:pt x="7203" y="8757"/>
                </a:lnTo>
                <a:lnTo>
                  <a:pt x="7501" y="8757"/>
                </a:lnTo>
                <a:cubicBezTo>
                  <a:pt x="7799" y="8757"/>
                  <a:pt x="8049" y="8507"/>
                  <a:pt x="8049" y="8210"/>
                </a:cubicBezTo>
                <a:cubicBezTo>
                  <a:pt x="8049" y="7912"/>
                  <a:pt x="7799" y="7662"/>
                  <a:pt x="7501" y="7662"/>
                </a:cubicBezTo>
                <a:lnTo>
                  <a:pt x="7108" y="7662"/>
                </a:lnTo>
                <a:cubicBezTo>
                  <a:pt x="7025" y="7662"/>
                  <a:pt x="6953" y="7733"/>
                  <a:pt x="6953" y="7817"/>
                </a:cubicBezTo>
                <a:cubicBezTo>
                  <a:pt x="6953" y="7912"/>
                  <a:pt x="7025" y="7983"/>
                  <a:pt x="7108" y="7983"/>
                </a:cubicBezTo>
                <a:lnTo>
                  <a:pt x="7501" y="7983"/>
                </a:lnTo>
                <a:cubicBezTo>
                  <a:pt x="7620" y="7983"/>
                  <a:pt x="7727" y="8091"/>
                  <a:pt x="7727" y="8210"/>
                </a:cubicBezTo>
                <a:cubicBezTo>
                  <a:pt x="7727" y="8329"/>
                  <a:pt x="7620" y="8436"/>
                  <a:pt x="7501" y="8436"/>
                </a:cubicBezTo>
                <a:lnTo>
                  <a:pt x="4024" y="8436"/>
                </a:lnTo>
                <a:cubicBezTo>
                  <a:pt x="3905" y="8436"/>
                  <a:pt x="3798" y="8329"/>
                  <a:pt x="3798" y="8210"/>
                </a:cubicBezTo>
                <a:cubicBezTo>
                  <a:pt x="3798" y="8091"/>
                  <a:pt x="3905" y="7983"/>
                  <a:pt x="4024" y="7983"/>
                </a:cubicBezTo>
                <a:lnTo>
                  <a:pt x="6489" y="7983"/>
                </a:lnTo>
                <a:cubicBezTo>
                  <a:pt x="6584" y="7983"/>
                  <a:pt x="6656" y="7912"/>
                  <a:pt x="6656" y="7817"/>
                </a:cubicBezTo>
                <a:cubicBezTo>
                  <a:pt x="6656" y="7733"/>
                  <a:pt x="6584" y="7662"/>
                  <a:pt x="6489" y="7662"/>
                </a:cubicBezTo>
                <a:lnTo>
                  <a:pt x="5929" y="7662"/>
                </a:lnTo>
                <a:lnTo>
                  <a:pt x="5929" y="6876"/>
                </a:lnTo>
                <a:lnTo>
                  <a:pt x="6203" y="6876"/>
                </a:lnTo>
                <a:cubicBezTo>
                  <a:pt x="6727" y="6876"/>
                  <a:pt x="7144" y="6459"/>
                  <a:pt x="7144" y="5935"/>
                </a:cubicBezTo>
                <a:lnTo>
                  <a:pt x="7144" y="5531"/>
                </a:lnTo>
                <a:lnTo>
                  <a:pt x="7668" y="5650"/>
                </a:lnTo>
                <a:cubicBezTo>
                  <a:pt x="7713" y="5660"/>
                  <a:pt x="7758" y="5665"/>
                  <a:pt x="7803" y="5665"/>
                </a:cubicBezTo>
                <a:cubicBezTo>
                  <a:pt x="8075" y="5665"/>
                  <a:pt x="8322" y="5484"/>
                  <a:pt x="8394" y="5197"/>
                </a:cubicBezTo>
                <a:lnTo>
                  <a:pt x="8406" y="5126"/>
                </a:lnTo>
                <a:lnTo>
                  <a:pt x="9823" y="5519"/>
                </a:lnTo>
                <a:cubicBezTo>
                  <a:pt x="9763" y="5793"/>
                  <a:pt x="9930" y="6078"/>
                  <a:pt x="10228" y="6150"/>
                </a:cubicBezTo>
                <a:cubicBezTo>
                  <a:pt x="10279" y="6164"/>
                  <a:pt x="10331" y="6171"/>
                  <a:pt x="10382" y="6171"/>
                </a:cubicBezTo>
                <a:cubicBezTo>
                  <a:pt x="10622" y="6171"/>
                  <a:pt x="10835" y="6015"/>
                  <a:pt x="10894" y="5769"/>
                </a:cubicBezTo>
                <a:lnTo>
                  <a:pt x="11323" y="4185"/>
                </a:lnTo>
                <a:cubicBezTo>
                  <a:pt x="11406" y="3888"/>
                  <a:pt x="11240" y="3590"/>
                  <a:pt x="10942" y="3519"/>
                </a:cubicBezTo>
                <a:cubicBezTo>
                  <a:pt x="10897" y="3507"/>
                  <a:pt x="10852" y="3502"/>
                  <a:pt x="10807" y="3502"/>
                </a:cubicBezTo>
                <a:cubicBezTo>
                  <a:pt x="10568" y="3502"/>
                  <a:pt x="10345" y="3655"/>
                  <a:pt x="10275" y="3876"/>
                </a:cubicBezTo>
                <a:lnTo>
                  <a:pt x="8858" y="3495"/>
                </a:lnTo>
                <a:lnTo>
                  <a:pt x="8870" y="3411"/>
                </a:lnTo>
                <a:cubicBezTo>
                  <a:pt x="8966" y="3090"/>
                  <a:pt x="8775" y="2757"/>
                  <a:pt x="8454" y="2673"/>
                </a:cubicBezTo>
                <a:lnTo>
                  <a:pt x="5679" y="1792"/>
                </a:lnTo>
                <a:cubicBezTo>
                  <a:pt x="5663" y="1787"/>
                  <a:pt x="5646" y="1785"/>
                  <a:pt x="5629" y="1785"/>
                </a:cubicBezTo>
                <a:cubicBezTo>
                  <a:pt x="5561" y="1785"/>
                  <a:pt x="5496" y="1823"/>
                  <a:pt x="5477" y="1899"/>
                </a:cubicBezTo>
                <a:cubicBezTo>
                  <a:pt x="5453" y="1983"/>
                  <a:pt x="5489" y="2078"/>
                  <a:pt x="5584" y="2102"/>
                </a:cubicBezTo>
                <a:lnTo>
                  <a:pt x="8346" y="2983"/>
                </a:lnTo>
                <a:cubicBezTo>
                  <a:pt x="8501" y="3030"/>
                  <a:pt x="8585" y="3197"/>
                  <a:pt x="8549" y="3340"/>
                </a:cubicBezTo>
                <a:cubicBezTo>
                  <a:pt x="8049" y="5162"/>
                  <a:pt x="8144" y="4816"/>
                  <a:pt x="8073" y="5126"/>
                </a:cubicBezTo>
                <a:cubicBezTo>
                  <a:pt x="8030" y="5263"/>
                  <a:pt x="7904" y="5344"/>
                  <a:pt x="7776" y="5344"/>
                </a:cubicBezTo>
                <a:cubicBezTo>
                  <a:pt x="7760" y="5344"/>
                  <a:pt x="7743" y="5343"/>
                  <a:pt x="7727" y="5340"/>
                </a:cubicBezTo>
                <a:lnTo>
                  <a:pt x="2393" y="4161"/>
                </a:lnTo>
                <a:lnTo>
                  <a:pt x="3155" y="1352"/>
                </a:lnTo>
                <a:lnTo>
                  <a:pt x="4977" y="1923"/>
                </a:lnTo>
                <a:cubicBezTo>
                  <a:pt x="4996" y="1931"/>
                  <a:pt x="5016" y="1935"/>
                  <a:pt x="5035" y="1935"/>
                </a:cubicBezTo>
                <a:cubicBezTo>
                  <a:pt x="5100" y="1935"/>
                  <a:pt x="5161" y="1892"/>
                  <a:pt x="5179" y="1828"/>
                </a:cubicBezTo>
                <a:cubicBezTo>
                  <a:pt x="5203" y="1733"/>
                  <a:pt x="5167" y="1649"/>
                  <a:pt x="5072" y="1614"/>
                </a:cubicBezTo>
                <a:lnTo>
                  <a:pt x="3239" y="1030"/>
                </a:lnTo>
                <a:cubicBezTo>
                  <a:pt x="3262" y="935"/>
                  <a:pt x="3405" y="661"/>
                  <a:pt x="3227" y="340"/>
                </a:cubicBezTo>
                <a:cubicBezTo>
                  <a:pt x="3095" y="109"/>
                  <a:pt x="2869" y="0"/>
                  <a:pt x="2644"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14;p36">
            <a:extLst>
              <a:ext uri="{FF2B5EF4-FFF2-40B4-BE49-F238E27FC236}">
                <a16:creationId xmlns:a16="http://schemas.microsoft.com/office/drawing/2014/main" id="{0E1A9A48-8C98-4439-8CE2-F553C38262DE}"/>
              </a:ext>
            </a:extLst>
          </p:cNvPr>
          <p:cNvSpPr/>
          <p:nvPr/>
        </p:nvSpPr>
        <p:spPr>
          <a:xfrm>
            <a:off x="8253897" y="2811049"/>
            <a:ext cx="572700" cy="5727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715;p36">
            <a:extLst>
              <a:ext uri="{FF2B5EF4-FFF2-40B4-BE49-F238E27FC236}">
                <a16:creationId xmlns:a16="http://schemas.microsoft.com/office/drawing/2014/main" id="{2D0A4D77-8CAB-4689-8645-873D1EAFFD14}"/>
              </a:ext>
            </a:extLst>
          </p:cNvPr>
          <p:cNvCxnSpPr>
            <a:cxnSpLocks/>
            <a:stCxn id="714" idx="6"/>
            <a:endCxn id="120" idx="2"/>
          </p:cNvCxnSpPr>
          <p:nvPr/>
        </p:nvCxnSpPr>
        <p:spPr>
          <a:xfrm>
            <a:off x="7936245" y="3092024"/>
            <a:ext cx="317652" cy="5375"/>
          </a:xfrm>
          <a:prstGeom prst="straightConnector1">
            <a:avLst/>
          </a:prstGeom>
          <a:noFill/>
          <a:ln w="19050" cap="flat" cmpd="sng">
            <a:solidFill>
              <a:schemeClr val="lt2"/>
            </a:solidFill>
            <a:prstDash val="solid"/>
            <a:round/>
            <a:headEnd type="none" w="med" len="med"/>
            <a:tailEnd type="none" w="med" len="med"/>
          </a:ln>
        </p:spPr>
      </p:cxnSp>
      <p:grpSp>
        <p:nvGrpSpPr>
          <p:cNvPr id="459" name="Group 458">
            <a:extLst>
              <a:ext uri="{FF2B5EF4-FFF2-40B4-BE49-F238E27FC236}">
                <a16:creationId xmlns:a16="http://schemas.microsoft.com/office/drawing/2014/main" id="{DBAF3BD9-B6BA-41B5-80CC-5293014EB24D}"/>
              </a:ext>
            </a:extLst>
          </p:cNvPr>
          <p:cNvGrpSpPr/>
          <p:nvPr/>
        </p:nvGrpSpPr>
        <p:grpSpPr>
          <a:xfrm>
            <a:off x="8392822" y="2919948"/>
            <a:ext cx="294850" cy="349434"/>
            <a:chOff x="8392822" y="2919948"/>
            <a:chExt cx="294850" cy="349434"/>
          </a:xfrm>
        </p:grpSpPr>
        <p:sp>
          <p:nvSpPr>
            <p:cNvPr id="127" name="Google Shape;10629;p59">
              <a:extLst>
                <a:ext uri="{FF2B5EF4-FFF2-40B4-BE49-F238E27FC236}">
                  <a16:creationId xmlns:a16="http://schemas.microsoft.com/office/drawing/2014/main" id="{B9B49112-58CB-4B43-A688-E7B77476B40F}"/>
                </a:ext>
              </a:extLst>
            </p:cNvPr>
            <p:cNvSpPr/>
            <p:nvPr/>
          </p:nvSpPr>
          <p:spPr>
            <a:xfrm>
              <a:off x="8496675" y="3070396"/>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0630;p59">
              <a:extLst>
                <a:ext uri="{FF2B5EF4-FFF2-40B4-BE49-F238E27FC236}">
                  <a16:creationId xmlns:a16="http://schemas.microsoft.com/office/drawing/2014/main" id="{9E732FF8-0EC5-487B-8458-01A4AB43FE1B}"/>
                </a:ext>
              </a:extLst>
            </p:cNvPr>
            <p:cNvSpPr/>
            <p:nvPr/>
          </p:nvSpPr>
          <p:spPr>
            <a:xfrm>
              <a:off x="8441709" y="3023387"/>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0631;p59">
              <a:extLst>
                <a:ext uri="{FF2B5EF4-FFF2-40B4-BE49-F238E27FC236}">
                  <a16:creationId xmlns:a16="http://schemas.microsoft.com/office/drawing/2014/main" id="{58ACEE4C-D338-4EC5-80A2-C7FA041EE13D}"/>
                </a:ext>
              </a:extLst>
            </p:cNvPr>
            <p:cNvSpPr/>
            <p:nvPr/>
          </p:nvSpPr>
          <p:spPr>
            <a:xfrm>
              <a:off x="8474682" y="3248121"/>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0632;p59">
              <a:extLst>
                <a:ext uri="{FF2B5EF4-FFF2-40B4-BE49-F238E27FC236}">
                  <a16:creationId xmlns:a16="http://schemas.microsoft.com/office/drawing/2014/main" id="{32B453B8-32B4-4F12-A806-989924A0F541}"/>
                </a:ext>
              </a:extLst>
            </p:cNvPr>
            <p:cNvSpPr/>
            <p:nvPr/>
          </p:nvSpPr>
          <p:spPr>
            <a:xfrm>
              <a:off x="8595181" y="3248121"/>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0633;p59">
              <a:extLst>
                <a:ext uri="{FF2B5EF4-FFF2-40B4-BE49-F238E27FC236}">
                  <a16:creationId xmlns:a16="http://schemas.microsoft.com/office/drawing/2014/main" id="{4D829771-A453-42A0-A662-9E2D85103F6B}"/>
                </a:ext>
              </a:extLst>
            </p:cNvPr>
            <p:cNvSpPr/>
            <p:nvPr/>
          </p:nvSpPr>
          <p:spPr>
            <a:xfrm>
              <a:off x="8392822" y="2919948"/>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2" name="Google Shape;715;p36">
            <a:extLst>
              <a:ext uri="{FF2B5EF4-FFF2-40B4-BE49-F238E27FC236}">
                <a16:creationId xmlns:a16="http://schemas.microsoft.com/office/drawing/2014/main" id="{156B955A-075B-49F2-8649-07934028F3F8}"/>
              </a:ext>
            </a:extLst>
          </p:cNvPr>
          <p:cNvCxnSpPr>
            <a:cxnSpLocks/>
            <a:stCxn id="120" idx="4"/>
            <a:endCxn id="136" idx="0"/>
          </p:cNvCxnSpPr>
          <p:nvPr/>
        </p:nvCxnSpPr>
        <p:spPr>
          <a:xfrm flipH="1">
            <a:off x="8540056" y="3383749"/>
            <a:ext cx="191" cy="347527"/>
          </a:xfrm>
          <a:prstGeom prst="straightConnector1">
            <a:avLst/>
          </a:prstGeom>
          <a:noFill/>
          <a:ln w="19050" cap="flat" cmpd="sng">
            <a:solidFill>
              <a:schemeClr val="lt2"/>
            </a:solidFill>
            <a:prstDash val="solid"/>
            <a:round/>
            <a:headEnd type="none" w="med" len="med"/>
            <a:tailEnd type="none" w="med" len="med"/>
          </a:ln>
        </p:spPr>
      </p:cxnSp>
      <p:sp>
        <p:nvSpPr>
          <p:cNvPr id="136" name="Google Shape;708;p36">
            <a:extLst>
              <a:ext uri="{FF2B5EF4-FFF2-40B4-BE49-F238E27FC236}">
                <a16:creationId xmlns:a16="http://schemas.microsoft.com/office/drawing/2014/main" id="{468BFFC2-FC2B-4EA0-A17E-D0BB12644C4D}"/>
              </a:ext>
            </a:extLst>
          </p:cNvPr>
          <p:cNvSpPr txBox="1">
            <a:spLocks/>
          </p:cNvSpPr>
          <p:nvPr/>
        </p:nvSpPr>
        <p:spPr>
          <a:xfrm>
            <a:off x="7710856" y="3731276"/>
            <a:ext cx="1658400" cy="371400"/>
          </a:xfrm>
          <a:prstGeom prst="rect">
            <a:avLst/>
          </a:prstGeom>
          <a:noFill/>
          <a:ln>
            <a:noFill/>
          </a:ln>
        </p:spPr>
        <p:txBody>
          <a:bodyPr spcFirstLastPara="1" wrap="square" lIns="91425" tIns="255600" rIns="91425" bIns="0"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gn="ctr">
              <a:lnSpc>
                <a:spcPct val="100000"/>
              </a:lnSpc>
              <a:spcAft>
                <a:spcPts val="1600"/>
              </a:spcAft>
              <a:buFont typeface="Fira Sans Condensed Light"/>
              <a:buNone/>
            </a:pPr>
            <a:r>
              <a:rPr lang="en-IN" sz="1800" b="1" dirty="0">
                <a:latin typeface="Rajdhani"/>
                <a:ea typeface="Rajdhani"/>
                <a:cs typeface="Rajdhani"/>
                <a:sym typeface="Rajdhani"/>
              </a:rPr>
              <a:t>Conclusion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99"/>
                                        </p:tgtEl>
                                        <p:attrNameLst>
                                          <p:attrName>style.visibility</p:attrName>
                                        </p:attrNameLst>
                                      </p:cBhvr>
                                      <p:to>
                                        <p:strVal val="visible"/>
                                      </p:to>
                                    </p:set>
                                    <p:animEffect transition="in" filter="fade">
                                      <p:cBhvr>
                                        <p:cTn id="7" dur="500"/>
                                        <p:tgtEl>
                                          <p:spTgt spid="699"/>
                                        </p:tgtEl>
                                      </p:cBhvr>
                                    </p:animEffect>
                                    <p:anim calcmode="lin" valueType="num">
                                      <p:cBhvr>
                                        <p:cTn id="8" dur="500" fill="hold"/>
                                        <p:tgtEl>
                                          <p:spTgt spid="699"/>
                                        </p:tgtEl>
                                        <p:attrNameLst>
                                          <p:attrName>ppt_x</p:attrName>
                                        </p:attrNameLst>
                                      </p:cBhvr>
                                      <p:tavLst>
                                        <p:tav tm="0">
                                          <p:val>
                                            <p:strVal val="#ppt_x"/>
                                          </p:val>
                                        </p:tav>
                                        <p:tav tm="100000">
                                          <p:val>
                                            <p:strVal val="#ppt_x"/>
                                          </p:val>
                                        </p:tav>
                                      </p:tavLst>
                                    </p:anim>
                                    <p:anim calcmode="lin" valueType="num">
                                      <p:cBhvr>
                                        <p:cTn id="9" dur="500" fill="hold"/>
                                        <p:tgtEl>
                                          <p:spTgt spid="69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31"/>
                                        </p:tgtEl>
                                        <p:attrNameLst>
                                          <p:attrName>style.visibility</p:attrName>
                                        </p:attrNameLst>
                                      </p:cBhvr>
                                      <p:to>
                                        <p:strVal val="visible"/>
                                      </p:to>
                                    </p:set>
                                    <p:animEffect transition="in" filter="barn(inVertical)">
                                      <p:cBhvr>
                                        <p:cTn id="13" dur="500"/>
                                        <p:tgtEl>
                                          <p:spTgt spid="73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05">
                                            <p:txEl>
                                              <p:pRg st="0" end="0"/>
                                            </p:txEl>
                                          </p:spTgt>
                                        </p:tgtEl>
                                        <p:attrNameLst>
                                          <p:attrName>style.visibility</p:attrName>
                                        </p:attrNameLst>
                                      </p:cBhvr>
                                      <p:to>
                                        <p:strVal val="visible"/>
                                      </p:to>
                                    </p:set>
                                    <p:animEffect transition="in" filter="barn(inVertical)">
                                      <p:cBhvr>
                                        <p:cTn id="16" dur="500"/>
                                        <p:tgtEl>
                                          <p:spTgt spid="705">
                                            <p:txEl>
                                              <p:pRg st="0" end="0"/>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06">
                                            <p:txEl>
                                              <p:pRg st="0" end="0"/>
                                            </p:txEl>
                                          </p:spTgt>
                                        </p:tgtEl>
                                        <p:attrNameLst>
                                          <p:attrName>style.visibility</p:attrName>
                                        </p:attrNameLst>
                                      </p:cBhvr>
                                      <p:to>
                                        <p:strVal val="visible"/>
                                      </p:to>
                                    </p:set>
                                    <p:animEffect transition="in" filter="barn(inVertical)">
                                      <p:cBhvr>
                                        <p:cTn id="19" dur="500"/>
                                        <p:tgtEl>
                                          <p:spTgt spid="706">
                                            <p:txEl>
                                              <p:pRg st="0" end="0"/>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08">
                                            <p:txEl>
                                              <p:pRg st="0" end="0"/>
                                            </p:txEl>
                                          </p:spTgt>
                                        </p:tgtEl>
                                        <p:attrNameLst>
                                          <p:attrName>style.visibility</p:attrName>
                                        </p:attrNameLst>
                                      </p:cBhvr>
                                      <p:to>
                                        <p:strVal val="visible"/>
                                      </p:to>
                                    </p:set>
                                    <p:animEffect transition="in" filter="barn(inVertical)">
                                      <p:cBhvr>
                                        <p:cTn id="22" dur="500"/>
                                        <p:tgtEl>
                                          <p:spTgt spid="708">
                                            <p:txEl>
                                              <p:pRg st="0" end="0"/>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09">
                                            <p:txEl>
                                              <p:pRg st="0" end="0"/>
                                            </p:txEl>
                                          </p:spTgt>
                                        </p:tgtEl>
                                        <p:attrNameLst>
                                          <p:attrName>style.visibility</p:attrName>
                                        </p:attrNameLst>
                                      </p:cBhvr>
                                      <p:to>
                                        <p:strVal val="visible"/>
                                      </p:to>
                                    </p:set>
                                    <p:animEffect transition="in" filter="barn(inVertical)">
                                      <p:cBhvr>
                                        <p:cTn id="25" dur="500"/>
                                        <p:tgtEl>
                                          <p:spTgt spid="709">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15"/>
                                        </p:tgtEl>
                                        <p:attrNameLst>
                                          <p:attrName>style.visibility</p:attrName>
                                        </p:attrNameLst>
                                      </p:cBhvr>
                                      <p:to>
                                        <p:strVal val="visible"/>
                                      </p:to>
                                    </p:set>
                                    <p:animEffect transition="in" filter="barn(inVertical)">
                                      <p:cBhvr>
                                        <p:cTn id="28" dur="500"/>
                                        <p:tgtEl>
                                          <p:spTgt spid="71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barn(inVertical)">
                                      <p:cBhvr>
                                        <p:cTn id="31" dur="500"/>
                                        <p:tgtEl>
                                          <p:spTgt spid="5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barn(inVertical)">
                                      <p:cBhvr>
                                        <p:cTn id="34" dur="500"/>
                                        <p:tgtEl>
                                          <p:spTgt spid="5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arn(inVertical)">
                                      <p:cBhvr>
                                        <p:cTn id="37" dur="500"/>
                                        <p:tgtEl>
                                          <p:spTgt spid="5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barn(inVertical)">
                                      <p:cBhvr>
                                        <p:cTn id="40" dur="500"/>
                                        <p:tgtEl>
                                          <p:spTgt spid="53"/>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714"/>
                                        </p:tgtEl>
                                        <p:attrNameLst>
                                          <p:attrName>style.visibility</p:attrName>
                                        </p:attrNameLst>
                                      </p:cBhvr>
                                      <p:to>
                                        <p:strVal val="visible"/>
                                      </p:to>
                                    </p:set>
                                    <p:animEffect transition="in" filter="barn(inVertical)">
                                      <p:cBhvr>
                                        <p:cTn id="43" dur="500"/>
                                        <p:tgtEl>
                                          <p:spTgt spid="71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711"/>
                                        </p:tgtEl>
                                        <p:attrNameLst>
                                          <p:attrName>style.visibility</p:attrName>
                                        </p:attrNameLst>
                                      </p:cBhvr>
                                      <p:to>
                                        <p:strVal val="visible"/>
                                      </p:to>
                                    </p:set>
                                    <p:animEffect transition="in" filter="barn(inVertical)">
                                      <p:cBhvr>
                                        <p:cTn id="46" dur="500"/>
                                        <p:tgtEl>
                                          <p:spTgt spid="711"/>
                                        </p:tgtEl>
                                      </p:cBhvr>
                                    </p:animEffect>
                                  </p:childTnLst>
                                </p:cTn>
                              </p:par>
                              <p:par>
                                <p:cTn id="47" presetID="16" presetClass="entr" presetSubtype="21" fill="hold" nodeType="withEffect">
                                  <p:stCondLst>
                                    <p:cond delay="0"/>
                                  </p:stCondLst>
                                  <p:childTnLst>
                                    <p:set>
                                      <p:cBhvr>
                                        <p:cTn id="48" dur="1" fill="hold">
                                          <p:stCondLst>
                                            <p:cond delay="0"/>
                                          </p:stCondLst>
                                        </p:cTn>
                                        <p:tgtEl>
                                          <p:spTgt spid="457"/>
                                        </p:tgtEl>
                                        <p:attrNameLst>
                                          <p:attrName>style.visibility</p:attrName>
                                        </p:attrNameLst>
                                      </p:cBhvr>
                                      <p:to>
                                        <p:strVal val="visible"/>
                                      </p:to>
                                    </p:set>
                                    <p:animEffect transition="in" filter="barn(inVertical)">
                                      <p:cBhvr>
                                        <p:cTn id="49" dur="500"/>
                                        <p:tgtEl>
                                          <p:spTgt spid="45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712"/>
                                        </p:tgtEl>
                                        <p:attrNameLst>
                                          <p:attrName>style.visibility</p:attrName>
                                        </p:attrNameLst>
                                      </p:cBhvr>
                                      <p:to>
                                        <p:strVal val="visible"/>
                                      </p:to>
                                    </p:set>
                                    <p:animEffect transition="in" filter="barn(inVertical)">
                                      <p:cBhvr>
                                        <p:cTn id="52" dur="500"/>
                                        <p:tgtEl>
                                          <p:spTgt spid="712"/>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713"/>
                                        </p:tgtEl>
                                        <p:attrNameLst>
                                          <p:attrName>style.visibility</p:attrName>
                                        </p:attrNameLst>
                                      </p:cBhvr>
                                      <p:to>
                                        <p:strVal val="visible"/>
                                      </p:to>
                                    </p:set>
                                    <p:animEffect transition="in" filter="barn(inVertical)">
                                      <p:cBhvr>
                                        <p:cTn id="55" dur="500"/>
                                        <p:tgtEl>
                                          <p:spTgt spid="713"/>
                                        </p:tgtEl>
                                      </p:cBhvr>
                                    </p:animEffect>
                                  </p:childTnLst>
                                </p:cTn>
                              </p:par>
                              <p:par>
                                <p:cTn id="56" presetID="16" presetClass="entr" presetSubtype="21" fill="hold" nodeType="withEffect">
                                  <p:stCondLst>
                                    <p:cond delay="0"/>
                                  </p:stCondLst>
                                  <p:childTnLst>
                                    <p:set>
                                      <p:cBhvr>
                                        <p:cTn id="57" dur="1" fill="hold">
                                          <p:stCondLst>
                                            <p:cond delay="0"/>
                                          </p:stCondLst>
                                        </p:cTn>
                                        <p:tgtEl>
                                          <p:spTgt spid="456"/>
                                        </p:tgtEl>
                                        <p:attrNameLst>
                                          <p:attrName>style.visibility</p:attrName>
                                        </p:attrNameLst>
                                      </p:cBhvr>
                                      <p:to>
                                        <p:strVal val="visible"/>
                                      </p:to>
                                    </p:set>
                                    <p:animEffect transition="in" filter="barn(inVertical)">
                                      <p:cBhvr>
                                        <p:cTn id="58" dur="500"/>
                                        <p:tgtEl>
                                          <p:spTgt spid="456"/>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710"/>
                                        </p:tgtEl>
                                        <p:attrNameLst>
                                          <p:attrName>style.visibility</p:attrName>
                                        </p:attrNameLst>
                                      </p:cBhvr>
                                      <p:to>
                                        <p:strVal val="visible"/>
                                      </p:to>
                                    </p:set>
                                    <p:animEffect transition="in" filter="barn(inVertical)">
                                      <p:cBhvr>
                                        <p:cTn id="61" dur="500"/>
                                        <p:tgtEl>
                                          <p:spTgt spid="710"/>
                                        </p:tgtEl>
                                      </p:cBhvr>
                                    </p:animEffect>
                                  </p:childTnLst>
                                </p:cTn>
                              </p:par>
                              <p:par>
                                <p:cTn id="62" presetID="16" presetClass="entr" presetSubtype="21" fill="hold" nodeType="withEffect">
                                  <p:stCondLst>
                                    <p:cond delay="0"/>
                                  </p:stCondLst>
                                  <p:childTnLst>
                                    <p:set>
                                      <p:cBhvr>
                                        <p:cTn id="63" dur="1" fill="hold">
                                          <p:stCondLst>
                                            <p:cond delay="0"/>
                                          </p:stCondLst>
                                        </p:cTn>
                                        <p:tgtEl>
                                          <p:spTgt spid="455"/>
                                        </p:tgtEl>
                                        <p:attrNameLst>
                                          <p:attrName>style.visibility</p:attrName>
                                        </p:attrNameLst>
                                      </p:cBhvr>
                                      <p:to>
                                        <p:strVal val="visible"/>
                                      </p:to>
                                    </p:set>
                                    <p:animEffect transition="in" filter="barn(inVertical)">
                                      <p:cBhvr>
                                        <p:cTn id="64" dur="500"/>
                                        <p:tgtEl>
                                          <p:spTgt spid="455"/>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barn(inVertical)">
                                      <p:cBhvr>
                                        <p:cTn id="67" dur="500"/>
                                        <p:tgtEl>
                                          <p:spTgt spid="5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barn(inVertical)">
                                      <p:cBhvr>
                                        <p:cTn id="70" dur="500"/>
                                        <p:tgtEl>
                                          <p:spTgt spid="68"/>
                                        </p:tgtEl>
                                      </p:cBhvr>
                                    </p:animEffect>
                                  </p:childTnLst>
                                </p:cTn>
                              </p:par>
                              <p:par>
                                <p:cTn id="71" presetID="16" presetClass="entr" presetSubtype="21" fill="hold" nodeType="withEffect">
                                  <p:stCondLst>
                                    <p:cond delay="0"/>
                                  </p:stCondLst>
                                  <p:childTnLst>
                                    <p:set>
                                      <p:cBhvr>
                                        <p:cTn id="72" dur="1" fill="hold">
                                          <p:stCondLst>
                                            <p:cond delay="0"/>
                                          </p:stCondLst>
                                        </p:cTn>
                                        <p:tgtEl>
                                          <p:spTgt spid="491"/>
                                        </p:tgtEl>
                                        <p:attrNameLst>
                                          <p:attrName>style.visibility</p:attrName>
                                        </p:attrNameLst>
                                      </p:cBhvr>
                                      <p:to>
                                        <p:strVal val="visible"/>
                                      </p:to>
                                    </p:set>
                                    <p:animEffect transition="in" filter="barn(inVertical)">
                                      <p:cBhvr>
                                        <p:cTn id="73" dur="500"/>
                                        <p:tgtEl>
                                          <p:spTgt spid="491"/>
                                        </p:tgtEl>
                                      </p:cBhvr>
                                    </p:animEffect>
                                  </p:childTnLst>
                                </p:cTn>
                              </p:par>
                              <p:par>
                                <p:cTn id="74" presetID="16" presetClass="entr" presetSubtype="21" fill="hold" nodeType="withEffect">
                                  <p:stCondLst>
                                    <p:cond delay="0"/>
                                  </p:stCondLst>
                                  <p:childTnLst>
                                    <p:set>
                                      <p:cBhvr>
                                        <p:cTn id="75" dur="1" fill="hold">
                                          <p:stCondLst>
                                            <p:cond delay="0"/>
                                          </p:stCondLst>
                                        </p:cTn>
                                        <p:tgtEl>
                                          <p:spTgt spid="496"/>
                                        </p:tgtEl>
                                        <p:attrNameLst>
                                          <p:attrName>style.visibility</p:attrName>
                                        </p:attrNameLst>
                                      </p:cBhvr>
                                      <p:to>
                                        <p:strVal val="visible"/>
                                      </p:to>
                                    </p:set>
                                    <p:animEffect transition="in" filter="barn(inVertical)">
                                      <p:cBhvr>
                                        <p:cTn id="76" dur="500"/>
                                        <p:tgtEl>
                                          <p:spTgt spid="496"/>
                                        </p:tgtEl>
                                      </p:cBhvr>
                                    </p:animEffect>
                                  </p:childTnLst>
                                </p:cTn>
                              </p:par>
                              <p:par>
                                <p:cTn id="77" presetID="16" presetClass="entr" presetSubtype="21" fill="hold" nodeType="withEffect">
                                  <p:stCondLst>
                                    <p:cond delay="0"/>
                                  </p:stCondLst>
                                  <p:childTnLst>
                                    <p:set>
                                      <p:cBhvr>
                                        <p:cTn id="78" dur="1" fill="hold">
                                          <p:stCondLst>
                                            <p:cond delay="0"/>
                                          </p:stCondLst>
                                        </p:cTn>
                                        <p:tgtEl>
                                          <p:spTgt spid="499"/>
                                        </p:tgtEl>
                                        <p:attrNameLst>
                                          <p:attrName>style.visibility</p:attrName>
                                        </p:attrNameLst>
                                      </p:cBhvr>
                                      <p:to>
                                        <p:strVal val="visible"/>
                                      </p:to>
                                    </p:set>
                                    <p:animEffect transition="in" filter="barn(inVertical)">
                                      <p:cBhvr>
                                        <p:cTn id="79" dur="500"/>
                                        <p:tgtEl>
                                          <p:spTgt spid="499"/>
                                        </p:tgtEl>
                                      </p:cBhvr>
                                    </p:animEffect>
                                  </p:childTnLst>
                                </p:cTn>
                              </p:par>
                              <p:par>
                                <p:cTn id="80" presetID="16" presetClass="entr" presetSubtype="21" fill="hold" nodeType="withEffect">
                                  <p:stCondLst>
                                    <p:cond delay="0"/>
                                  </p:stCondLst>
                                  <p:childTnLst>
                                    <p:set>
                                      <p:cBhvr>
                                        <p:cTn id="81" dur="1" fill="hold">
                                          <p:stCondLst>
                                            <p:cond delay="0"/>
                                          </p:stCondLst>
                                        </p:cTn>
                                        <p:tgtEl>
                                          <p:spTgt spid="502"/>
                                        </p:tgtEl>
                                        <p:attrNameLst>
                                          <p:attrName>style.visibility</p:attrName>
                                        </p:attrNameLst>
                                      </p:cBhvr>
                                      <p:to>
                                        <p:strVal val="visible"/>
                                      </p:to>
                                    </p:set>
                                    <p:animEffect transition="in" filter="barn(inVertical)">
                                      <p:cBhvr>
                                        <p:cTn id="82" dur="500"/>
                                        <p:tgtEl>
                                          <p:spTgt spid="502"/>
                                        </p:tgtEl>
                                      </p:cBhvr>
                                    </p:animEffect>
                                  </p:childTnLst>
                                </p:cTn>
                              </p:par>
                              <p:par>
                                <p:cTn id="83" presetID="16" presetClass="entr" presetSubtype="21" fill="hold" nodeType="withEffect">
                                  <p:stCondLst>
                                    <p:cond delay="0"/>
                                  </p:stCondLst>
                                  <p:childTnLst>
                                    <p:set>
                                      <p:cBhvr>
                                        <p:cTn id="84" dur="1" fill="hold">
                                          <p:stCondLst>
                                            <p:cond delay="0"/>
                                          </p:stCondLst>
                                        </p:cTn>
                                        <p:tgtEl>
                                          <p:spTgt spid="505"/>
                                        </p:tgtEl>
                                        <p:attrNameLst>
                                          <p:attrName>style.visibility</p:attrName>
                                        </p:attrNameLst>
                                      </p:cBhvr>
                                      <p:to>
                                        <p:strVal val="visible"/>
                                      </p:to>
                                    </p:set>
                                    <p:animEffect transition="in" filter="barn(inVertical)">
                                      <p:cBhvr>
                                        <p:cTn id="85" dur="500"/>
                                        <p:tgtEl>
                                          <p:spTgt spid="505"/>
                                        </p:tgtEl>
                                      </p:cBhvr>
                                    </p:animEffect>
                                  </p:childTnLst>
                                </p:cTn>
                              </p:par>
                              <p:par>
                                <p:cTn id="86" presetID="16" presetClass="entr" presetSubtype="21" fill="hold" nodeType="withEffect">
                                  <p:stCondLst>
                                    <p:cond delay="0"/>
                                  </p:stCondLst>
                                  <p:childTnLst>
                                    <p:set>
                                      <p:cBhvr>
                                        <p:cTn id="87" dur="1" fill="hold">
                                          <p:stCondLst>
                                            <p:cond delay="0"/>
                                          </p:stCondLst>
                                        </p:cTn>
                                        <p:tgtEl>
                                          <p:spTgt spid="508"/>
                                        </p:tgtEl>
                                        <p:attrNameLst>
                                          <p:attrName>style.visibility</p:attrName>
                                        </p:attrNameLst>
                                      </p:cBhvr>
                                      <p:to>
                                        <p:strVal val="visible"/>
                                      </p:to>
                                    </p:set>
                                    <p:animEffect transition="in" filter="barn(inVertical)">
                                      <p:cBhvr>
                                        <p:cTn id="88" dur="500"/>
                                        <p:tgtEl>
                                          <p:spTgt spid="508"/>
                                        </p:tgtEl>
                                      </p:cBhvr>
                                    </p:animEffect>
                                  </p:childTnLst>
                                </p:cTn>
                              </p:par>
                              <p:par>
                                <p:cTn id="89" presetID="16" presetClass="entr" presetSubtype="21" fill="hold" nodeType="withEffect">
                                  <p:stCondLst>
                                    <p:cond delay="0"/>
                                  </p:stCondLst>
                                  <p:childTnLst>
                                    <p:set>
                                      <p:cBhvr>
                                        <p:cTn id="90" dur="1" fill="hold">
                                          <p:stCondLst>
                                            <p:cond delay="0"/>
                                          </p:stCondLst>
                                        </p:cTn>
                                        <p:tgtEl>
                                          <p:spTgt spid="511"/>
                                        </p:tgtEl>
                                        <p:attrNameLst>
                                          <p:attrName>style.visibility</p:attrName>
                                        </p:attrNameLst>
                                      </p:cBhvr>
                                      <p:to>
                                        <p:strVal val="visible"/>
                                      </p:to>
                                    </p:set>
                                    <p:animEffect transition="in" filter="barn(inVertical)">
                                      <p:cBhvr>
                                        <p:cTn id="91" dur="500"/>
                                        <p:tgtEl>
                                          <p:spTgt spid="511"/>
                                        </p:tgtEl>
                                      </p:cBhvr>
                                    </p:animEffect>
                                  </p:childTnLst>
                                </p:cTn>
                              </p:par>
                              <p:par>
                                <p:cTn id="92" presetID="16" presetClass="entr" presetSubtype="21" fill="hold" nodeType="withEffect">
                                  <p:stCondLst>
                                    <p:cond delay="0"/>
                                  </p:stCondLst>
                                  <p:childTnLst>
                                    <p:set>
                                      <p:cBhvr>
                                        <p:cTn id="93" dur="1" fill="hold">
                                          <p:stCondLst>
                                            <p:cond delay="0"/>
                                          </p:stCondLst>
                                        </p:cTn>
                                        <p:tgtEl>
                                          <p:spTgt spid="514"/>
                                        </p:tgtEl>
                                        <p:attrNameLst>
                                          <p:attrName>style.visibility</p:attrName>
                                        </p:attrNameLst>
                                      </p:cBhvr>
                                      <p:to>
                                        <p:strVal val="visible"/>
                                      </p:to>
                                    </p:set>
                                    <p:animEffect transition="in" filter="barn(inVertical)">
                                      <p:cBhvr>
                                        <p:cTn id="94" dur="500"/>
                                        <p:tgtEl>
                                          <p:spTgt spid="514"/>
                                        </p:tgtEl>
                                      </p:cBhvr>
                                    </p:animEffect>
                                  </p:childTnLst>
                                </p:cTn>
                              </p:par>
                              <p:par>
                                <p:cTn id="95" presetID="16" presetClass="entr" presetSubtype="21" fill="hold" nodeType="withEffect">
                                  <p:stCondLst>
                                    <p:cond delay="0"/>
                                  </p:stCondLst>
                                  <p:childTnLst>
                                    <p:set>
                                      <p:cBhvr>
                                        <p:cTn id="96" dur="1" fill="hold">
                                          <p:stCondLst>
                                            <p:cond delay="0"/>
                                          </p:stCondLst>
                                        </p:cTn>
                                        <p:tgtEl>
                                          <p:spTgt spid="521"/>
                                        </p:tgtEl>
                                        <p:attrNameLst>
                                          <p:attrName>style.visibility</p:attrName>
                                        </p:attrNameLst>
                                      </p:cBhvr>
                                      <p:to>
                                        <p:strVal val="visible"/>
                                      </p:to>
                                    </p:set>
                                    <p:animEffect transition="in" filter="barn(inVertical)">
                                      <p:cBhvr>
                                        <p:cTn id="97" dur="500"/>
                                        <p:tgtEl>
                                          <p:spTgt spid="521"/>
                                        </p:tgtEl>
                                      </p:cBhvr>
                                    </p:animEffect>
                                  </p:childTnLst>
                                </p:cTn>
                              </p:par>
                              <p:par>
                                <p:cTn id="98" presetID="16" presetClass="entr" presetSubtype="21" fill="hold" nodeType="withEffect">
                                  <p:stCondLst>
                                    <p:cond delay="0"/>
                                  </p:stCondLst>
                                  <p:childTnLst>
                                    <p:set>
                                      <p:cBhvr>
                                        <p:cTn id="99" dur="1" fill="hold">
                                          <p:stCondLst>
                                            <p:cond delay="0"/>
                                          </p:stCondLst>
                                        </p:cTn>
                                        <p:tgtEl>
                                          <p:spTgt spid="526"/>
                                        </p:tgtEl>
                                        <p:attrNameLst>
                                          <p:attrName>style.visibility</p:attrName>
                                        </p:attrNameLst>
                                      </p:cBhvr>
                                      <p:to>
                                        <p:strVal val="visible"/>
                                      </p:to>
                                    </p:set>
                                    <p:animEffect transition="in" filter="barn(inVertical)">
                                      <p:cBhvr>
                                        <p:cTn id="100" dur="500"/>
                                        <p:tgtEl>
                                          <p:spTgt spid="526"/>
                                        </p:tgtEl>
                                      </p:cBhvr>
                                    </p:animEffect>
                                  </p:childTnLst>
                                </p:cTn>
                              </p:par>
                              <p:par>
                                <p:cTn id="101" presetID="16" presetClass="entr" presetSubtype="21" fill="hold" nodeType="withEffect">
                                  <p:stCondLst>
                                    <p:cond delay="0"/>
                                  </p:stCondLst>
                                  <p:childTnLst>
                                    <p:set>
                                      <p:cBhvr>
                                        <p:cTn id="102" dur="1" fill="hold">
                                          <p:stCondLst>
                                            <p:cond delay="0"/>
                                          </p:stCondLst>
                                        </p:cTn>
                                        <p:tgtEl>
                                          <p:spTgt spid="531"/>
                                        </p:tgtEl>
                                        <p:attrNameLst>
                                          <p:attrName>style.visibility</p:attrName>
                                        </p:attrNameLst>
                                      </p:cBhvr>
                                      <p:to>
                                        <p:strVal val="visible"/>
                                      </p:to>
                                    </p:set>
                                    <p:animEffect transition="in" filter="barn(inVertical)">
                                      <p:cBhvr>
                                        <p:cTn id="103" dur="500"/>
                                        <p:tgtEl>
                                          <p:spTgt spid="531"/>
                                        </p:tgtEl>
                                      </p:cBhvr>
                                    </p:animEffect>
                                  </p:childTnLst>
                                </p:cTn>
                              </p:par>
                              <p:par>
                                <p:cTn id="104" presetID="16" presetClass="entr" presetSubtype="21" fill="hold" nodeType="withEffect">
                                  <p:stCondLst>
                                    <p:cond delay="0"/>
                                  </p:stCondLst>
                                  <p:childTnLst>
                                    <p:set>
                                      <p:cBhvr>
                                        <p:cTn id="105" dur="1" fill="hold">
                                          <p:stCondLst>
                                            <p:cond delay="0"/>
                                          </p:stCondLst>
                                        </p:cTn>
                                        <p:tgtEl>
                                          <p:spTgt spid="535"/>
                                        </p:tgtEl>
                                        <p:attrNameLst>
                                          <p:attrName>style.visibility</p:attrName>
                                        </p:attrNameLst>
                                      </p:cBhvr>
                                      <p:to>
                                        <p:strVal val="visible"/>
                                      </p:to>
                                    </p:set>
                                    <p:animEffect transition="in" filter="barn(inVertical)">
                                      <p:cBhvr>
                                        <p:cTn id="106" dur="500"/>
                                        <p:tgtEl>
                                          <p:spTgt spid="535"/>
                                        </p:tgtEl>
                                      </p:cBhvr>
                                    </p:animEffect>
                                  </p:childTnLst>
                                </p:cTn>
                              </p:par>
                              <p:par>
                                <p:cTn id="107" presetID="16" presetClass="entr" presetSubtype="21" fill="hold" nodeType="withEffect">
                                  <p:stCondLst>
                                    <p:cond delay="0"/>
                                  </p:stCondLst>
                                  <p:childTnLst>
                                    <p:set>
                                      <p:cBhvr>
                                        <p:cTn id="108" dur="1" fill="hold">
                                          <p:stCondLst>
                                            <p:cond delay="0"/>
                                          </p:stCondLst>
                                        </p:cTn>
                                        <p:tgtEl>
                                          <p:spTgt spid="538"/>
                                        </p:tgtEl>
                                        <p:attrNameLst>
                                          <p:attrName>style.visibility</p:attrName>
                                        </p:attrNameLst>
                                      </p:cBhvr>
                                      <p:to>
                                        <p:strVal val="visible"/>
                                      </p:to>
                                    </p:set>
                                    <p:animEffect transition="in" filter="barn(inVertical)">
                                      <p:cBhvr>
                                        <p:cTn id="109" dur="500"/>
                                        <p:tgtEl>
                                          <p:spTgt spid="538"/>
                                        </p:tgtEl>
                                      </p:cBhvr>
                                    </p:animEffect>
                                  </p:childTnLst>
                                </p:cTn>
                              </p:par>
                              <p:par>
                                <p:cTn id="110" presetID="16" presetClass="entr" presetSubtype="21" fill="hold" nodeType="withEffect">
                                  <p:stCondLst>
                                    <p:cond delay="0"/>
                                  </p:stCondLst>
                                  <p:childTnLst>
                                    <p:set>
                                      <p:cBhvr>
                                        <p:cTn id="111" dur="1" fill="hold">
                                          <p:stCondLst>
                                            <p:cond delay="0"/>
                                          </p:stCondLst>
                                        </p:cTn>
                                        <p:tgtEl>
                                          <p:spTgt spid="541"/>
                                        </p:tgtEl>
                                        <p:attrNameLst>
                                          <p:attrName>style.visibility</p:attrName>
                                        </p:attrNameLst>
                                      </p:cBhvr>
                                      <p:to>
                                        <p:strVal val="visible"/>
                                      </p:to>
                                    </p:set>
                                    <p:animEffect transition="in" filter="barn(inVertical)">
                                      <p:cBhvr>
                                        <p:cTn id="112" dur="500"/>
                                        <p:tgtEl>
                                          <p:spTgt spid="541"/>
                                        </p:tgtEl>
                                      </p:cBhvr>
                                    </p:animEffect>
                                  </p:childTnLst>
                                </p:cTn>
                              </p:par>
                              <p:par>
                                <p:cTn id="113" presetID="16" presetClass="entr" presetSubtype="21" fill="hold" grpId="0" nodeType="withEffect">
                                  <p:stCondLst>
                                    <p:cond delay="0"/>
                                  </p:stCondLst>
                                  <p:childTnLst>
                                    <p:set>
                                      <p:cBhvr>
                                        <p:cTn id="114" dur="1" fill="hold">
                                          <p:stCondLst>
                                            <p:cond delay="0"/>
                                          </p:stCondLst>
                                        </p:cTn>
                                        <p:tgtEl>
                                          <p:spTgt spid="77"/>
                                        </p:tgtEl>
                                        <p:attrNameLst>
                                          <p:attrName>style.visibility</p:attrName>
                                        </p:attrNameLst>
                                      </p:cBhvr>
                                      <p:to>
                                        <p:strVal val="visible"/>
                                      </p:to>
                                    </p:set>
                                    <p:animEffect transition="in" filter="barn(inVertical)">
                                      <p:cBhvr>
                                        <p:cTn id="115" dur="500"/>
                                        <p:tgtEl>
                                          <p:spTgt spid="77"/>
                                        </p:tgtEl>
                                      </p:cBhvr>
                                    </p:animEffect>
                                  </p:childTnLst>
                                </p:cTn>
                              </p:par>
                              <p:par>
                                <p:cTn id="116" presetID="16" presetClass="entr" presetSubtype="21" fill="hold" nodeType="withEffect">
                                  <p:stCondLst>
                                    <p:cond delay="0"/>
                                  </p:stCondLst>
                                  <p:childTnLst>
                                    <p:set>
                                      <p:cBhvr>
                                        <p:cTn id="117" dur="1" fill="hold">
                                          <p:stCondLst>
                                            <p:cond delay="0"/>
                                          </p:stCondLst>
                                        </p:cTn>
                                        <p:tgtEl>
                                          <p:spTgt spid="458"/>
                                        </p:tgtEl>
                                        <p:attrNameLst>
                                          <p:attrName>style.visibility</p:attrName>
                                        </p:attrNameLst>
                                      </p:cBhvr>
                                      <p:to>
                                        <p:strVal val="visible"/>
                                      </p:to>
                                    </p:set>
                                    <p:animEffect transition="in" filter="barn(inVertical)">
                                      <p:cBhvr>
                                        <p:cTn id="118" dur="500"/>
                                        <p:tgtEl>
                                          <p:spTgt spid="458"/>
                                        </p:tgtEl>
                                      </p:cBhvr>
                                    </p:animEffect>
                                  </p:childTnLst>
                                </p:cTn>
                              </p:par>
                              <p:par>
                                <p:cTn id="119" presetID="16" presetClass="entr" presetSubtype="21" fill="hold" nodeType="withEffect">
                                  <p:stCondLst>
                                    <p:cond delay="0"/>
                                  </p:stCondLst>
                                  <p:childTnLst>
                                    <p:set>
                                      <p:cBhvr>
                                        <p:cTn id="120" dur="1" fill="hold">
                                          <p:stCondLst>
                                            <p:cond delay="0"/>
                                          </p:stCondLst>
                                        </p:cTn>
                                        <p:tgtEl>
                                          <p:spTgt spid="460"/>
                                        </p:tgtEl>
                                        <p:attrNameLst>
                                          <p:attrName>style.visibility</p:attrName>
                                        </p:attrNameLst>
                                      </p:cBhvr>
                                      <p:to>
                                        <p:strVal val="visible"/>
                                      </p:to>
                                    </p:set>
                                    <p:animEffect transition="in" filter="barn(inVertical)">
                                      <p:cBhvr>
                                        <p:cTn id="121" dur="500"/>
                                        <p:tgtEl>
                                          <p:spTgt spid="460"/>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561"/>
                                        </p:tgtEl>
                                        <p:attrNameLst>
                                          <p:attrName>style.visibility</p:attrName>
                                        </p:attrNameLst>
                                      </p:cBhvr>
                                      <p:to>
                                        <p:strVal val="visible"/>
                                      </p:to>
                                    </p:set>
                                    <p:animEffect transition="in" filter="barn(inVertical)">
                                      <p:cBhvr>
                                        <p:cTn id="124" dur="500"/>
                                        <p:tgtEl>
                                          <p:spTgt spid="561"/>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562"/>
                                        </p:tgtEl>
                                        <p:attrNameLst>
                                          <p:attrName>style.visibility</p:attrName>
                                        </p:attrNameLst>
                                      </p:cBhvr>
                                      <p:to>
                                        <p:strVal val="visible"/>
                                      </p:to>
                                    </p:set>
                                    <p:animEffect transition="in" filter="barn(inVertical)">
                                      <p:cBhvr>
                                        <p:cTn id="127" dur="500"/>
                                        <p:tgtEl>
                                          <p:spTgt spid="562"/>
                                        </p:tgtEl>
                                      </p:cBhvr>
                                    </p:animEffect>
                                  </p:childTnLst>
                                </p:cTn>
                              </p:par>
                              <p:par>
                                <p:cTn id="128" presetID="16" presetClass="entr" presetSubtype="21" fill="hold" grpId="0" nodeType="withEffect">
                                  <p:stCondLst>
                                    <p:cond delay="0"/>
                                  </p:stCondLst>
                                  <p:childTnLst>
                                    <p:set>
                                      <p:cBhvr>
                                        <p:cTn id="129" dur="1" fill="hold">
                                          <p:stCondLst>
                                            <p:cond delay="0"/>
                                          </p:stCondLst>
                                        </p:cTn>
                                        <p:tgtEl>
                                          <p:spTgt spid="120"/>
                                        </p:tgtEl>
                                        <p:attrNameLst>
                                          <p:attrName>style.visibility</p:attrName>
                                        </p:attrNameLst>
                                      </p:cBhvr>
                                      <p:to>
                                        <p:strVal val="visible"/>
                                      </p:to>
                                    </p:set>
                                    <p:animEffect transition="in" filter="barn(inVertical)">
                                      <p:cBhvr>
                                        <p:cTn id="130" dur="500"/>
                                        <p:tgtEl>
                                          <p:spTgt spid="120"/>
                                        </p:tgtEl>
                                      </p:cBhvr>
                                    </p:animEffect>
                                  </p:childTnLst>
                                </p:cTn>
                              </p:par>
                              <p:par>
                                <p:cTn id="131" presetID="16" presetClass="entr" presetSubtype="21" fill="hold" nodeType="withEffect">
                                  <p:stCondLst>
                                    <p:cond delay="0"/>
                                  </p:stCondLst>
                                  <p:childTnLst>
                                    <p:set>
                                      <p:cBhvr>
                                        <p:cTn id="132" dur="1" fill="hold">
                                          <p:stCondLst>
                                            <p:cond delay="0"/>
                                          </p:stCondLst>
                                        </p:cTn>
                                        <p:tgtEl>
                                          <p:spTgt spid="121"/>
                                        </p:tgtEl>
                                        <p:attrNameLst>
                                          <p:attrName>style.visibility</p:attrName>
                                        </p:attrNameLst>
                                      </p:cBhvr>
                                      <p:to>
                                        <p:strVal val="visible"/>
                                      </p:to>
                                    </p:set>
                                    <p:animEffect transition="in" filter="barn(inVertical)">
                                      <p:cBhvr>
                                        <p:cTn id="133" dur="500"/>
                                        <p:tgtEl>
                                          <p:spTgt spid="121"/>
                                        </p:tgtEl>
                                      </p:cBhvr>
                                    </p:animEffect>
                                  </p:childTnLst>
                                </p:cTn>
                              </p:par>
                              <p:par>
                                <p:cTn id="134" presetID="16" presetClass="entr" presetSubtype="21" fill="hold" nodeType="withEffect">
                                  <p:stCondLst>
                                    <p:cond delay="0"/>
                                  </p:stCondLst>
                                  <p:childTnLst>
                                    <p:set>
                                      <p:cBhvr>
                                        <p:cTn id="135" dur="1" fill="hold">
                                          <p:stCondLst>
                                            <p:cond delay="0"/>
                                          </p:stCondLst>
                                        </p:cTn>
                                        <p:tgtEl>
                                          <p:spTgt spid="459"/>
                                        </p:tgtEl>
                                        <p:attrNameLst>
                                          <p:attrName>style.visibility</p:attrName>
                                        </p:attrNameLst>
                                      </p:cBhvr>
                                      <p:to>
                                        <p:strVal val="visible"/>
                                      </p:to>
                                    </p:set>
                                    <p:animEffect transition="in" filter="barn(inVertical)">
                                      <p:cBhvr>
                                        <p:cTn id="136" dur="500"/>
                                        <p:tgtEl>
                                          <p:spTgt spid="459"/>
                                        </p:tgtEl>
                                      </p:cBhvr>
                                    </p:animEffect>
                                  </p:childTnLst>
                                </p:cTn>
                              </p:par>
                              <p:par>
                                <p:cTn id="137" presetID="16" presetClass="entr" presetSubtype="21" fill="hold" nodeType="with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barn(inVertical)">
                                      <p:cBhvr>
                                        <p:cTn id="139" dur="500"/>
                                        <p:tgtEl>
                                          <p:spTgt spid="132"/>
                                        </p:tgtEl>
                                      </p:cBhvr>
                                    </p:animEffect>
                                  </p:childTnLst>
                                </p:cTn>
                              </p:par>
                              <p:par>
                                <p:cTn id="140" presetID="16" presetClass="entr" presetSubtype="21" fill="hold" grpId="0" nodeType="withEffect">
                                  <p:stCondLst>
                                    <p:cond delay="0"/>
                                  </p:stCondLst>
                                  <p:childTnLst>
                                    <p:set>
                                      <p:cBhvr>
                                        <p:cTn id="141" dur="1" fill="hold">
                                          <p:stCondLst>
                                            <p:cond delay="0"/>
                                          </p:stCondLst>
                                        </p:cTn>
                                        <p:tgtEl>
                                          <p:spTgt spid="136"/>
                                        </p:tgtEl>
                                        <p:attrNameLst>
                                          <p:attrName>style.visibility</p:attrName>
                                        </p:attrNameLst>
                                      </p:cBhvr>
                                      <p:to>
                                        <p:strVal val="visible"/>
                                      </p:to>
                                    </p:set>
                                    <p:animEffect transition="in" filter="barn(inVertical)">
                                      <p:cBhvr>
                                        <p:cTn id="14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 grpId="0" animBg="1"/>
      <p:bldP spid="699" grpId="0"/>
      <p:bldP spid="705" grpId="0" build="p"/>
      <p:bldP spid="706" grpId="0" build="p"/>
      <p:bldP spid="708" grpId="0" build="p"/>
      <p:bldP spid="709" grpId="0" build="p"/>
      <p:bldP spid="50" grpId="0"/>
      <p:bldP spid="51" grpId="0"/>
      <p:bldP spid="52" grpId="0"/>
      <p:bldP spid="53" grpId="0"/>
      <p:bldP spid="714" grpId="0" animBg="1"/>
      <p:bldP spid="711" grpId="0" animBg="1"/>
      <p:bldP spid="712" grpId="0" animBg="1"/>
      <p:bldP spid="713" grpId="0" animBg="1"/>
      <p:bldP spid="710" grpId="0" animBg="1"/>
      <p:bldP spid="55" grpId="0" animBg="1"/>
      <p:bldP spid="68" grpId="0" animBg="1"/>
      <p:bldP spid="77" grpId="0" animBg="1"/>
      <p:bldP spid="561" grpId="0" animBg="1"/>
      <p:bldP spid="562" grpId="0" animBg="1"/>
      <p:bldP spid="120" grpId="0" animBg="1"/>
      <p:bldP spid="13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720000" y="375875"/>
            <a:ext cx="77040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4000" b="1" dirty="0">
                <a:latin typeface="Rajdhani"/>
                <a:ea typeface="Rajdhani"/>
                <a:cs typeface="Rajdhani"/>
                <a:sym typeface="Rajdhani"/>
              </a:rPr>
              <a:t>INTRODUCTION OF OUR PROJECT</a:t>
            </a:r>
          </a:p>
        </p:txBody>
      </p:sp>
      <p:sp>
        <p:nvSpPr>
          <p:cNvPr id="110" name="Google Shape;110;p25"/>
          <p:cNvSpPr txBox="1">
            <a:spLocks noGrp="1"/>
          </p:cNvSpPr>
          <p:nvPr>
            <p:ph type="body" idx="1"/>
          </p:nvPr>
        </p:nvSpPr>
        <p:spPr>
          <a:xfrm>
            <a:off x="448850" y="1071650"/>
            <a:ext cx="8246300" cy="3562025"/>
          </a:xfrm>
          <a:prstGeom prst="rect">
            <a:avLst/>
          </a:prstGeom>
          <a:solidFill>
            <a:schemeClr val="dk1">
              <a:alpha val="56699"/>
            </a:schemeClr>
          </a:solidFill>
          <a:ln>
            <a:noFill/>
          </a:ln>
        </p:spPr>
        <p:txBody>
          <a:bodyPr spcFirstLastPara="1" wrap="square" lIns="234000" tIns="234000" rIns="234000" bIns="91425" numCol="1" anchor="t" anchorCtr="0">
            <a:noAutofit/>
          </a:bodyPr>
          <a:lstStyle/>
          <a:p>
            <a:pPr marL="0" lvl="0" indent="0" algn="just" rtl="0">
              <a:spcBef>
                <a:spcPts val="0"/>
              </a:spcBef>
              <a:spcAft>
                <a:spcPts val="0"/>
              </a:spcAft>
              <a:buNone/>
            </a:pPr>
            <a:r>
              <a:rPr lang="en-US" sz="1800" dirty="0">
                <a:solidFill>
                  <a:schemeClr val="lt2"/>
                </a:solidFill>
              </a:rPr>
              <a:t>AI as a Service is a term used to describe a third party that provides advanced AI functionalities to companies upon a one-time payment or subscription fee. It’s not an understatement to say that it’s a game-changer for many small-to-medium businesses. AI as a service allows individuals and companies to experiment with AI for various purposes without large initial investment and with lower risk. </a:t>
            </a:r>
          </a:p>
          <a:p>
            <a:pPr marL="0" lvl="0" indent="0" algn="just" rtl="0">
              <a:spcBef>
                <a:spcPts val="0"/>
              </a:spcBef>
              <a:spcAft>
                <a:spcPts val="0"/>
              </a:spcAft>
              <a:buNone/>
            </a:pPr>
            <a:endParaRPr lang="en-US" sz="1800" dirty="0">
              <a:solidFill>
                <a:schemeClr val="lt2"/>
              </a:solidFill>
            </a:endParaRPr>
          </a:p>
          <a:p>
            <a:pPr marL="0" lvl="0" indent="0" algn="just" rtl="0">
              <a:spcBef>
                <a:spcPts val="0"/>
              </a:spcBef>
              <a:spcAft>
                <a:spcPts val="0"/>
              </a:spcAft>
              <a:buNone/>
            </a:pPr>
            <a:r>
              <a:rPr lang="en-US" sz="1800" dirty="0">
                <a:solidFill>
                  <a:schemeClr val="lt2"/>
                </a:solidFill>
              </a:rPr>
              <a:t>The concept of everything as a service refers to any software that can be called upon across a network because it relies on cloud computing. In most cases, the software is available off the shelf. You buy it from a third-party </a:t>
            </a:r>
            <a:r>
              <a:rPr lang="en-US" sz="1800" dirty="0">
                <a:solidFill>
                  <a:srgbClr val="DADEE0"/>
                </a:solidFill>
              </a:rPr>
              <a:t>vendor</a:t>
            </a:r>
            <a:r>
              <a:rPr lang="en-US" sz="1800" dirty="0">
                <a:solidFill>
                  <a:schemeClr val="lt2"/>
                </a:solidFill>
              </a:rPr>
              <a:t>, make a few tweaks, and begin using it nearly immediately, even if it hasn’t been totally customized to your system.</a:t>
            </a:r>
          </a:p>
          <a:p>
            <a:pPr marL="0" lvl="0" indent="0" rtl="0">
              <a:spcBef>
                <a:spcPts val="0"/>
              </a:spcBef>
              <a:spcAft>
                <a:spcPts val="0"/>
              </a:spcAft>
              <a:buNone/>
            </a:pPr>
            <a:endParaRPr lang="en-IN" sz="1100" dirty="0">
              <a:solidFill>
                <a:schemeClr val="lt2"/>
              </a:solidFill>
            </a:endParaRPr>
          </a:p>
          <a:p>
            <a:pPr marL="0" lvl="0" indent="0" algn="l" rtl="0">
              <a:spcBef>
                <a:spcPts val="1600"/>
              </a:spcBef>
              <a:spcAft>
                <a:spcPts val="1600"/>
              </a:spcAft>
              <a:buNone/>
            </a:pPr>
            <a:endParaRPr dirty="0">
              <a:solidFill>
                <a:schemeClr val="l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wipe(left)">
                                      <p:cBhvr>
                                        <p:cTn id="7" dur="750"/>
                                        <p:tgtEl>
                                          <p:spTgt spid="109"/>
                                        </p:tgtEl>
                                      </p:cBhvr>
                                    </p:animEffect>
                                  </p:childTnLst>
                                </p:cTn>
                              </p:par>
                            </p:childTnLst>
                          </p:cTn>
                        </p:par>
                        <p:par>
                          <p:cTn id="8" fill="hold">
                            <p:stCondLst>
                              <p:cond delay="750"/>
                            </p:stCondLst>
                            <p:childTnLst>
                              <p:par>
                                <p:cTn id="9" presetID="16" presetClass="entr" presetSubtype="37" fill="hold" grpId="0" nodeType="afterEffect">
                                  <p:stCondLst>
                                    <p:cond delay="0"/>
                                  </p:stCondLst>
                                  <p:childTnLst>
                                    <p:set>
                                      <p:cBhvr>
                                        <p:cTn id="10" dur="1" fill="hold">
                                          <p:stCondLst>
                                            <p:cond delay="0"/>
                                          </p:stCondLst>
                                        </p:cTn>
                                        <p:tgtEl>
                                          <p:spTgt spid="110">
                                            <p:bg/>
                                          </p:spTgt>
                                        </p:tgtEl>
                                        <p:attrNameLst>
                                          <p:attrName>style.visibility</p:attrName>
                                        </p:attrNameLst>
                                      </p:cBhvr>
                                      <p:to>
                                        <p:strVal val="visible"/>
                                      </p:to>
                                    </p:set>
                                    <p:animEffect transition="in" filter="barn(outVertical)">
                                      <p:cBhvr>
                                        <p:cTn id="11" dur="500"/>
                                        <p:tgtEl>
                                          <p:spTgt spid="110">
                                            <p:bg/>
                                          </p:spTgt>
                                        </p:tgtEl>
                                      </p:cBhvr>
                                    </p:animEffect>
                                  </p:childTnLst>
                                </p:cTn>
                              </p:par>
                            </p:childTnLst>
                          </p:cTn>
                        </p:par>
                        <p:par>
                          <p:cTn id="12" fill="hold">
                            <p:stCondLst>
                              <p:cond delay="1250"/>
                            </p:stCondLst>
                            <p:childTnLst>
                              <p:par>
                                <p:cTn id="13" presetID="16" presetClass="entr" presetSubtype="37" fill="hold" grpId="0" nodeType="afterEffect">
                                  <p:stCondLst>
                                    <p:cond delay="0"/>
                                  </p:stCondLst>
                                  <p:childTnLst>
                                    <p:set>
                                      <p:cBhvr>
                                        <p:cTn id="14" dur="1" fill="hold">
                                          <p:stCondLst>
                                            <p:cond delay="0"/>
                                          </p:stCondLst>
                                        </p:cTn>
                                        <p:tgtEl>
                                          <p:spTgt spid="110">
                                            <p:txEl>
                                              <p:pRg st="0" end="0"/>
                                            </p:txEl>
                                          </p:spTgt>
                                        </p:tgtEl>
                                        <p:attrNameLst>
                                          <p:attrName>style.visibility</p:attrName>
                                        </p:attrNameLst>
                                      </p:cBhvr>
                                      <p:to>
                                        <p:strVal val="visible"/>
                                      </p:to>
                                    </p:set>
                                    <p:animEffect transition="in" filter="barn(outVertical)">
                                      <p:cBhvr>
                                        <p:cTn id="15" dur="500"/>
                                        <p:tgtEl>
                                          <p:spTgt spid="110">
                                            <p:txEl>
                                              <p:pRg st="0" end="0"/>
                                            </p:txEl>
                                          </p:spTgt>
                                        </p:tgtEl>
                                      </p:cBhvr>
                                    </p:animEffect>
                                  </p:childTnLst>
                                </p:cTn>
                              </p:par>
                            </p:childTnLst>
                          </p:cTn>
                        </p:par>
                        <p:par>
                          <p:cTn id="16" fill="hold">
                            <p:stCondLst>
                              <p:cond delay="1750"/>
                            </p:stCondLst>
                            <p:childTnLst>
                              <p:par>
                                <p:cTn id="17" presetID="16" presetClass="entr" presetSubtype="37" fill="hold" grpId="0" nodeType="afterEffect">
                                  <p:stCondLst>
                                    <p:cond delay="0"/>
                                  </p:stCondLst>
                                  <p:childTnLst>
                                    <p:set>
                                      <p:cBhvr>
                                        <p:cTn id="18" dur="1" fill="hold">
                                          <p:stCondLst>
                                            <p:cond delay="0"/>
                                          </p:stCondLst>
                                        </p:cTn>
                                        <p:tgtEl>
                                          <p:spTgt spid="110">
                                            <p:txEl>
                                              <p:pRg st="2" end="2"/>
                                            </p:txEl>
                                          </p:spTgt>
                                        </p:tgtEl>
                                        <p:attrNameLst>
                                          <p:attrName>style.visibility</p:attrName>
                                        </p:attrNameLst>
                                      </p:cBhvr>
                                      <p:to>
                                        <p:strVal val="visible"/>
                                      </p:to>
                                    </p:set>
                                    <p:animEffect transition="in" filter="barn(outVertical)">
                                      <p:cBhvr>
                                        <p:cTn id="19" dur="500"/>
                                        <p:tgtEl>
                                          <p:spTgt spid="1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4861673" y="1434600"/>
            <a:ext cx="4023471" cy="2274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r>
              <a:rPr lang="en-US" sz="4400" b="1" dirty="0">
                <a:effectLst/>
                <a:latin typeface="Rajdhani" panose="020B0604020202020204" charset="0"/>
                <a:ea typeface="Calibri" panose="020F0502020204030204" pitchFamily="34" charset="0"/>
                <a:cs typeface="Rajdhani" panose="020B0604020202020204" charset="0"/>
              </a:rPr>
              <a:t>UNDERSTANDING AI</a:t>
            </a:r>
            <a:endParaRPr lang="en-US" sz="4400" b="1" dirty="0">
              <a:latin typeface="Rajdhani" panose="020B0604020202020204" charset="0"/>
              <a:ea typeface="Rajdhani"/>
              <a:cs typeface="Rajdhani" panose="020B0604020202020204" charset="0"/>
              <a:sym typeface="Rajdhani"/>
            </a:endParaRPr>
          </a:p>
        </p:txBody>
      </p:sp>
      <p:sp>
        <p:nvSpPr>
          <p:cNvPr id="136" name="Google Shape;136;p27"/>
          <p:cNvSpPr txBox="1">
            <a:spLocks noGrp="1"/>
          </p:cNvSpPr>
          <p:nvPr>
            <p:ph type="subTitle" idx="1"/>
          </p:nvPr>
        </p:nvSpPr>
        <p:spPr>
          <a:xfrm>
            <a:off x="246843" y="1130300"/>
            <a:ext cx="4035485" cy="2882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t>We hear it repeated over and over: artificial intelligence is a way to get machines to do the same kind of work that human brains can accomplish. This definition is the subject of significant debate, with technology experts arguing that comparing machines to human brains is the wrong paradigm to use. It may promote fear that humans can be taken over by machines.</a:t>
            </a:r>
          </a:p>
        </p:txBody>
      </p:sp>
      <p:cxnSp>
        <p:nvCxnSpPr>
          <p:cNvPr id="137" name="Google Shape;137;p27"/>
          <p:cNvCxnSpPr>
            <a:cxnSpLocks/>
          </p:cNvCxnSpPr>
          <p:nvPr/>
        </p:nvCxnSpPr>
        <p:spPr>
          <a:xfrm>
            <a:off x="4572000" y="1944800"/>
            <a:ext cx="0" cy="969850"/>
          </a:xfrm>
          <a:prstGeom prst="straightConnector1">
            <a:avLst/>
          </a:prstGeom>
          <a:noFill/>
          <a:ln w="19050" cap="flat" cmpd="sng">
            <a:solidFill>
              <a:schemeClr val="lt2"/>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right)">
                                      <p:cBhvr>
                                        <p:cTn id="7" dur="500"/>
                                        <p:tgtEl>
                                          <p:spTgt spid="13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7"/>
                                        </p:tgtEl>
                                        <p:attrNameLst>
                                          <p:attrName>style.visibility</p:attrName>
                                        </p:attrNameLst>
                                      </p:cBhvr>
                                      <p:to>
                                        <p:strVal val="visible"/>
                                      </p:to>
                                    </p:set>
                                    <p:animEffect transition="in" filter="wipe(up)">
                                      <p:cBhvr>
                                        <p:cTn id="11" dur="250"/>
                                        <p:tgtEl>
                                          <p:spTgt spid="137"/>
                                        </p:tgtEl>
                                      </p:cBhvr>
                                    </p:animEffect>
                                  </p:childTnLst>
                                </p:cTn>
                              </p:par>
                            </p:childTnLst>
                          </p:cTn>
                        </p:par>
                        <p:par>
                          <p:cTn id="12" fill="hold">
                            <p:stCondLst>
                              <p:cond delay="750"/>
                            </p:stCondLst>
                            <p:childTnLst>
                              <p:par>
                                <p:cTn id="13" presetID="16" presetClass="entr" presetSubtype="42" fill="hold" grpId="0" nodeType="afterEffect">
                                  <p:stCondLst>
                                    <p:cond delay="0"/>
                                  </p:stCondLst>
                                  <p:childTnLst>
                                    <p:set>
                                      <p:cBhvr>
                                        <p:cTn id="14" dur="1" fill="hold">
                                          <p:stCondLst>
                                            <p:cond delay="0"/>
                                          </p:stCondLst>
                                        </p:cTn>
                                        <p:tgtEl>
                                          <p:spTgt spid="136">
                                            <p:txEl>
                                              <p:pRg st="0" end="0"/>
                                            </p:txEl>
                                          </p:spTgt>
                                        </p:tgtEl>
                                        <p:attrNameLst>
                                          <p:attrName>style.visibility</p:attrName>
                                        </p:attrNameLst>
                                      </p:cBhvr>
                                      <p:to>
                                        <p:strVal val="visible"/>
                                      </p:to>
                                    </p:set>
                                    <p:animEffect transition="in" filter="barn(outHorizontal)">
                                      <p:cBhvr>
                                        <p:cTn id="15" dur="500"/>
                                        <p:tgtEl>
                                          <p:spTgt spid="1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720100" y="509825"/>
            <a:ext cx="7704000" cy="822158"/>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IN" sz="4000" b="1" dirty="0">
                <a:latin typeface="Rajdhani"/>
                <a:ea typeface="Rajdhani"/>
                <a:cs typeface="Rajdhani"/>
                <a:sym typeface="Rajdhani"/>
              </a:rPr>
              <a:t>HOW DOES AI WORK</a:t>
            </a:r>
          </a:p>
        </p:txBody>
      </p:sp>
      <p:grpSp>
        <p:nvGrpSpPr>
          <p:cNvPr id="407" name="Google Shape;407;p32"/>
          <p:cNvGrpSpPr/>
          <p:nvPr/>
        </p:nvGrpSpPr>
        <p:grpSpPr>
          <a:xfrm>
            <a:off x="5362432" y="2241903"/>
            <a:ext cx="2210395" cy="2090466"/>
            <a:chOff x="1040275" y="238125"/>
            <a:chExt cx="5538450" cy="5237950"/>
          </a:xfrm>
        </p:grpSpPr>
        <p:sp>
          <p:nvSpPr>
            <p:cNvPr id="408"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chemeClr val="lt2">
                <a:alpha val="0"/>
              </a:schemeClr>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32"/>
          <p:cNvSpPr txBox="1">
            <a:spLocks noGrp="1"/>
          </p:cNvSpPr>
          <p:nvPr>
            <p:ph type="subTitle" idx="4294967295"/>
          </p:nvPr>
        </p:nvSpPr>
        <p:spPr>
          <a:xfrm>
            <a:off x="6726895" y="3818751"/>
            <a:ext cx="2208600" cy="701400"/>
          </a:xfrm>
          <a:prstGeom prst="rect">
            <a:avLst/>
          </a:prstGeom>
        </p:spPr>
        <p:txBody>
          <a:bodyPr spcFirstLastPara="1" wrap="square" lIns="91425" tIns="182875" rIns="91425" bIns="91425" anchor="t" anchorCtr="0">
            <a:noAutofit/>
          </a:bodyPr>
          <a:lstStyle/>
          <a:p>
            <a:pPr marL="0" lvl="0" indent="0" algn="r" rtl="0">
              <a:lnSpc>
                <a:spcPct val="100000"/>
              </a:lnSpc>
              <a:spcBef>
                <a:spcPts val="0"/>
              </a:spcBef>
              <a:spcAft>
                <a:spcPts val="1600"/>
              </a:spcAft>
              <a:buNone/>
            </a:pPr>
            <a:r>
              <a:rPr lang="en-US" sz="1400" dirty="0"/>
              <a:t>Uses that data to build a machine learning model.</a:t>
            </a:r>
          </a:p>
        </p:txBody>
      </p:sp>
      <p:sp>
        <p:nvSpPr>
          <p:cNvPr id="634" name="Google Shape;634;p32"/>
          <p:cNvSpPr txBox="1">
            <a:spLocks noGrp="1"/>
          </p:cNvSpPr>
          <p:nvPr>
            <p:ph type="subTitle" idx="4294967295"/>
          </p:nvPr>
        </p:nvSpPr>
        <p:spPr>
          <a:xfrm>
            <a:off x="4309985" y="1506141"/>
            <a:ext cx="2208600" cy="410027"/>
          </a:xfrm>
          <a:prstGeom prst="rect">
            <a:avLst/>
          </a:prstGeom>
        </p:spPr>
        <p:txBody>
          <a:bodyPr spcFirstLastPara="1" wrap="square" lIns="91425" tIns="182875" rIns="91425" bIns="91425" anchor="t" anchorCtr="0">
            <a:noAutofit/>
          </a:bodyPr>
          <a:lstStyle/>
          <a:p>
            <a:pPr marL="0" lvl="0" indent="0" algn="ctr" rtl="0">
              <a:lnSpc>
                <a:spcPct val="100000"/>
              </a:lnSpc>
              <a:spcBef>
                <a:spcPts val="0"/>
              </a:spcBef>
              <a:spcAft>
                <a:spcPts val="1600"/>
              </a:spcAft>
              <a:buNone/>
            </a:pPr>
            <a:r>
              <a:rPr lang="en-US" sz="1400" b="1" dirty="0"/>
              <a:t>Takes a set of data.</a:t>
            </a:r>
          </a:p>
        </p:txBody>
      </p:sp>
      <p:cxnSp>
        <p:nvCxnSpPr>
          <p:cNvPr id="636" name="Google Shape;636;p32"/>
          <p:cNvCxnSpPr>
            <a:cxnSpLocks/>
            <a:stCxn id="634" idx="2"/>
          </p:cNvCxnSpPr>
          <p:nvPr/>
        </p:nvCxnSpPr>
        <p:spPr>
          <a:xfrm rot="16200000" flipH="1">
            <a:off x="5394861" y="1935591"/>
            <a:ext cx="494497" cy="455649"/>
          </a:xfrm>
          <a:prstGeom prst="bentConnector3">
            <a:avLst>
              <a:gd name="adj1" fmla="val 50000"/>
            </a:avLst>
          </a:prstGeom>
          <a:noFill/>
          <a:ln w="19050" cap="flat" cmpd="sng">
            <a:solidFill>
              <a:schemeClr val="lt2"/>
            </a:solidFill>
            <a:prstDash val="solid"/>
            <a:round/>
            <a:headEnd type="oval" w="med" len="med"/>
            <a:tailEnd type="none" w="med" len="med"/>
          </a:ln>
        </p:spPr>
      </p:cxnSp>
      <p:sp>
        <p:nvSpPr>
          <p:cNvPr id="243" name="Google Shape;136;p27">
            <a:extLst>
              <a:ext uri="{FF2B5EF4-FFF2-40B4-BE49-F238E27FC236}">
                <a16:creationId xmlns:a16="http://schemas.microsoft.com/office/drawing/2014/main" id="{C14F245F-645E-4DDE-93AD-C7C281E75FD7}"/>
              </a:ext>
            </a:extLst>
          </p:cNvPr>
          <p:cNvSpPr txBox="1">
            <a:spLocks/>
          </p:cNvSpPr>
          <p:nvPr/>
        </p:nvSpPr>
        <p:spPr>
          <a:xfrm>
            <a:off x="168688" y="1261254"/>
            <a:ext cx="4035485" cy="2882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chemeClr val="accent4"/>
                </a:solidFill>
              </a:rPr>
              <a:t>The majority of AI makes use of algorithms. Algorithms are defined as a set of rules or a process that is followed, typically by a computer, to calculate or solve a problem </a:t>
            </a:r>
          </a:p>
        </p:txBody>
      </p:sp>
      <p:cxnSp>
        <p:nvCxnSpPr>
          <p:cNvPr id="244" name="Google Shape;137;p27">
            <a:extLst>
              <a:ext uri="{FF2B5EF4-FFF2-40B4-BE49-F238E27FC236}">
                <a16:creationId xmlns:a16="http://schemas.microsoft.com/office/drawing/2014/main" id="{32777031-871C-4B84-83ED-15DF9097DCFE}"/>
              </a:ext>
            </a:extLst>
          </p:cNvPr>
          <p:cNvCxnSpPr>
            <a:cxnSpLocks/>
          </p:cNvCxnSpPr>
          <p:nvPr/>
        </p:nvCxnSpPr>
        <p:spPr>
          <a:xfrm>
            <a:off x="4470400" y="2237176"/>
            <a:ext cx="0" cy="969850"/>
          </a:xfrm>
          <a:prstGeom prst="straightConnector1">
            <a:avLst/>
          </a:prstGeom>
          <a:noFill/>
          <a:ln w="19050" cap="flat" cmpd="sng">
            <a:solidFill>
              <a:schemeClr val="lt2"/>
            </a:solidFill>
            <a:prstDash val="solid"/>
            <a:round/>
            <a:headEnd type="oval" w="med" len="med"/>
            <a:tailEnd type="oval" w="med" len="med"/>
          </a:ln>
        </p:spPr>
      </p:cxnSp>
      <p:sp>
        <p:nvSpPr>
          <p:cNvPr id="245" name="Google Shape;633;p32">
            <a:extLst>
              <a:ext uri="{FF2B5EF4-FFF2-40B4-BE49-F238E27FC236}">
                <a16:creationId xmlns:a16="http://schemas.microsoft.com/office/drawing/2014/main" id="{0CE9CBB2-EA16-41D9-9E55-D08A59A87E55}"/>
              </a:ext>
            </a:extLst>
          </p:cNvPr>
          <p:cNvSpPr txBox="1">
            <a:spLocks/>
          </p:cNvSpPr>
          <p:nvPr/>
        </p:nvSpPr>
        <p:spPr>
          <a:xfrm>
            <a:off x="6909483" y="1124320"/>
            <a:ext cx="2208600" cy="883616"/>
          </a:xfrm>
          <a:prstGeom prst="rect">
            <a:avLst/>
          </a:prstGeom>
          <a:noFill/>
          <a:ln>
            <a:noFill/>
          </a:ln>
        </p:spPr>
        <p:txBody>
          <a:bodyPr spcFirstLastPara="1" wrap="square" lIns="91425" tIns="18287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chemeClr val="lt2"/>
              </a:buClr>
              <a:buSzPts val="1200"/>
              <a:buFont typeface="Fira Sans Condensed Light"/>
              <a:buChar char="■"/>
              <a:defRPr sz="1200" b="0" i="0" u="none" strike="noStrike" cap="none">
                <a:solidFill>
                  <a:schemeClr val="lt2"/>
                </a:solidFill>
                <a:latin typeface="Fira Sans Condensed Light"/>
                <a:ea typeface="Fira Sans Condensed Light"/>
                <a:cs typeface="Fira Sans Condensed Light"/>
                <a:sym typeface="Fira Sans Condensed Light"/>
              </a:defRPr>
            </a:lvl9pPr>
          </a:lstStyle>
          <a:p>
            <a:pPr marL="0" indent="0">
              <a:lnSpc>
                <a:spcPct val="100000"/>
              </a:lnSpc>
              <a:spcAft>
                <a:spcPts val="1600"/>
              </a:spcAft>
              <a:buFont typeface="Fira Sans Condensed Light"/>
              <a:buNone/>
            </a:pPr>
            <a:r>
              <a:rPr lang="en-US" sz="1400" b="1" dirty="0"/>
              <a:t>Creates an interpretable cause &amp; effect relationship from that data.</a:t>
            </a:r>
          </a:p>
        </p:txBody>
      </p:sp>
      <p:cxnSp>
        <p:nvCxnSpPr>
          <p:cNvPr id="250" name="Google Shape;636;p32">
            <a:extLst>
              <a:ext uri="{FF2B5EF4-FFF2-40B4-BE49-F238E27FC236}">
                <a16:creationId xmlns:a16="http://schemas.microsoft.com/office/drawing/2014/main" id="{FD9F4B61-04D8-4466-9480-6FAF1B65ABE2}"/>
              </a:ext>
            </a:extLst>
          </p:cNvPr>
          <p:cNvCxnSpPr>
            <a:cxnSpLocks/>
            <a:stCxn id="245" idx="2"/>
          </p:cNvCxnSpPr>
          <p:nvPr/>
        </p:nvCxnSpPr>
        <p:spPr>
          <a:xfrm rot="5400000">
            <a:off x="7338929" y="1995222"/>
            <a:ext cx="662141" cy="687569"/>
          </a:xfrm>
          <a:prstGeom prst="bentConnector2">
            <a:avLst/>
          </a:prstGeom>
          <a:noFill/>
          <a:ln w="19050" cap="flat" cmpd="sng">
            <a:solidFill>
              <a:schemeClr val="lt2"/>
            </a:solidFill>
            <a:prstDash val="solid"/>
            <a:round/>
            <a:headEnd type="oval" w="med" len="med"/>
            <a:tailEnd type="none" w="med" len="med"/>
          </a:ln>
        </p:spPr>
      </p:cxnSp>
      <p:cxnSp>
        <p:nvCxnSpPr>
          <p:cNvPr id="264" name="Google Shape;636;p32">
            <a:extLst>
              <a:ext uri="{FF2B5EF4-FFF2-40B4-BE49-F238E27FC236}">
                <a16:creationId xmlns:a16="http://schemas.microsoft.com/office/drawing/2014/main" id="{02067562-13FD-410B-A28D-FD59098736AB}"/>
              </a:ext>
            </a:extLst>
          </p:cNvPr>
          <p:cNvCxnSpPr>
            <a:cxnSpLocks/>
            <a:stCxn id="633" idx="0"/>
          </p:cNvCxnSpPr>
          <p:nvPr/>
        </p:nvCxnSpPr>
        <p:spPr>
          <a:xfrm rot="16200000" flipV="1">
            <a:off x="7018995" y="3006551"/>
            <a:ext cx="272769" cy="1351632"/>
          </a:xfrm>
          <a:prstGeom prst="bentConnector2">
            <a:avLst/>
          </a:prstGeom>
          <a:noFill/>
          <a:ln w="19050" cap="flat" cmpd="sng">
            <a:solidFill>
              <a:schemeClr val="lt2"/>
            </a:solidFill>
            <a:prstDash val="solid"/>
            <a:round/>
            <a:headEnd type="oval"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06"/>
                                        </p:tgtEl>
                                        <p:attrNameLst>
                                          <p:attrName>style.visibility</p:attrName>
                                        </p:attrNameLst>
                                      </p:cBhvr>
                                      <p:to>
                                        <p:strVal val="visible"/>
                                      </p:to>
                                    </p:set>
                                    <p:animEffect transition="in" filter="wipe(left)">
                                      <p:cBhvr>
                                        <p:cTn id="7" dur="750"/>
                                        <p:tgtEl>
                                          <p:spTgt spid="406"/>
                                        </p:tgtEl>
                                      </p:cBhvr>
                                    </p:animEffect>
                                  </p:childTnLst>
                                </p:cTn>
                              </p:par>
                            </p:childTnLst>
                          </p:cTn>
                        </p:par>
                        <p:par>
                          <p:cTn id="8" fill="hold">
                            <p:stCondLst>
                              <p:cond delay="750"/>
                            </p:stCondLst>
                            <p:childTnLst>
                              <p:par>
                                <p:cTn id="9" presetID="16" presetClass="entr" presetSubtype="37" fill="hold" grpId="0" nodeType="afterEffect">
                                  <p:stCondLst>
                                    <p:cond delay="0"/>
                                  </p:stCondLst>
                                  <p:childTnLst>
                                    <p:set>
                                      <p:cBhvr>
                                        <p:cTn id="10" dur="1" fill="hold">
                                          <p:stCondLst>
                                            <p:cond delay="0"/>
                                          </p:stCondLst>
                                        </p:cTn>
                                        <p:tgtEl>
                                          <p:spTgt spid="243"/>
                                        </p:tgtEl>
                                        <p:attrNameLst>
                                          <p:attrName>style.visibility</p:attrName>
                                        </p:attrNameLst>
                                      </p:cBhvr>
                                      <p:to>
                                        <p:strVal val="visible"/>
                                      </p:to>
                                    </p:set>
                                    <p:animEffect transition="in" filter="barn(outVertical)">
                                      <p:cBhvr>
                                        <p:cTn id="11" dur="500"/>
                                        <p:tgtEl>
                                          <p:spTgt spid="243"/>
                                        </p:tgtEl>
                                      </p:cBhvr>
                                    </p:animEffect>
                                  </p:childTnLst>
                                </p:cTn>
                              </p:par>
                            </p:childTnLst>
                          </p:cTn>
                        </p:par>
                        <p:par>
                          <p:cTn id="12" fill="hold">
                            <p:stCondLst>
                              <p:cond delay="1250"/>
                            </p:stCondLst>
                            <p:childTnLst>
                              <p:par>
                                <p:cTn id="13" presetID="22" presetClass="entr" presetSubtype="1" fill="hold" nodeType="afterEffect">
                                  <p:stCondLst>
                                    <p:cond delay="0"/>
                                  </p:stCondLst>
                                  <p:childTnLst>
                                    <p:set>
                                      <p:cBhvr>
                                        <p:cTn id="14" dur="1" fill="hold">
                                          <p:stCondLst>
                                            <p:cond delay="0"/>
                                          </p:stCondLst>
                                        </p:cTn>
                                        <p:tgtEl>
                                          <p:spTgt spid="244"/>
                                        </p:tgtEl>
                                        <p:attrNameLst>
                                          <p:attrName>style.visibility</p:attrName>
                                        </p:attrNameLst>
                                      </p:cBhvr>
                                      <p:to>
                                        <p:strVal val="visible"/>
                                      </p:to>
                                    </p:set>
                                    <p:animEffect transition="in" filter="wipe(up)">
                                      <p:cBhvr>
                                        <p:cTn id="15" dur="250"/>
                                        <p:tgtEl>
                                          <p:spTgt spid="244"/>
                                        </p:tgtEl>
                                      </p:cBhvr>
                                    </p:animEffect>
                                  </p:childTnLst>
                                </p:cTn>
                              </p:par>
                            </p:childTnLst>
                          </p:cTn>
                        </p:par>
                        <p:par>
                          <p:cTn id="16" fill="hold">
                            <p:stCondLst>
                              <p:cond delay="1500"/>
                            </p:stCondLst>
                            <p:childTnLst>
                              <p:par>
                                <p:cTn id="17" presetID="6" presetClass="entr" presetSubtype="32" fill="hold" nodeType="afterEffect">
                                  <p:stCondLst>
                                    <p:cond delay="0"/>
                                  </p:stCondLst>
                                  <p:childTnLst>
                                    <p:set>
                                      <p:cBhvr>
                                        <p:cTn id="18" dur="1" fill="hold">
                                          <p:stCondLst>
                                            <p:cond delay="0"/>
                                          </p:stCondLst>
                                        </p:cTn>
                                        <p:tgtEl>
                                          <p:spTgt spid="407"/>
                                        </p:tgtEl>
                                        <p:attrNameLst>
                                          <p:attrName>style.visibility</p:attrName>
                                        </p:attrNameLst>
                                      </p:cBhvr>
                                      <p:to>
                                        <p:strVal val="visible"/>
                                      </p:to>
                                    </p:set>
                                    <p:animEffect transition="in" filter="circle(out)">
                                      <p:cBhvr>
                                        <p:cTn id="19" dur="750"/>
                                        <p:tgtEl>
                                          <p:spTgt spid="407"/>
                                        </p:tgtEl>
                                      </p:cBhvr>
                                    </p:animEffect>
                                  </p:childTnLst>
                                </p:cTn>
                              </p:par>
                            </p:childTnLst>
                          </p:cTn>
                        </p:par>
                        <p:par>
                          <p:cTn id="20" fill="hold">
                            <p:stCondLst>
                              <p:cond delay="2250"/>
                            </p:stCondLst>
                            <p:childTnLst>
                              <p:par>
                                <p:cTn id="21" presetID="22" presetClass="entr" presetSubtype="4" fill="hold" nodeType="afterEffect">
                                  <p:stCondLst>
                                    <p:cond delay="0"/>
                                  </p:stCondLst>
                                  <p:childTnLst>
                                    <p:set>
                                      <p:cBhvr>
                                        <p:cTn id="22" dur="1" fill="hold">
                                          <p:stCondLst>
                                            <p:cond delay="0"/>
                                          </p:stCondLst>
                                        </p:cTn>
                                        <p:tgtEl>
                                          <p:spTgt spid="636"/>
                                        </p:tgtEl>
                                        <p:attrNameLst>
                                          <p:attrName>style.visibility</p:attrName>
                                        </p:attrNameLst>
                                      </p:cBhvr>
                                      <p:to>
                                        <p:strVal val="visible"/>
                                      </p:to>
                                    </p:set>
                                    <p:animEffect transition="in" filter="wipe(down)">
                                      <p:cBhvr>
                                        <p:cTn id="23" dur="500"/>
                                        <p:tgtEl>
                                          <p:spTgt spid="636"/>
                                        </p:tgtEl>
                                      </p:cBhvr>
                                    </p:animEffect>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634">
                                            <p:txEl>
                                              <p:pRg st="0" end="0"/>
                                            </p:txEl>
                                          </p:spTgt>
                                        </p:tgtEl>
                                        <p:attrNameLst>
                                          <p:attrName>style.visibility</p:attrName>
                                        </p:attrNameLst>
                                      </p:cBhvr>
                                      <p:to>
                                        <p:strVal val="visible"/>
                                      </p:to>
                                    </p:set>
                                    <p:animEffect transition="in" filter="wipe(left)">
                                      <p:cBhvr>
                                        <p:cTn id="27" dur="500"/>
                                        <p:tgtEl>
                                          <p:spTgt spid="634">
                                            <p:txEl>
                                              <p:pRg st="0" end="0"/>
                                            </p:txEl>
                                          </p:spTgt>
                                        </p:tgtEl>
                                      </p:cBhvr>
                                    </p:animEffect>
                                  </p:childTnLst>
                                </p:cTn>
                              </p:par>
                            </p:childTnLst>
                          </p:cTn>
                        </p:par>
                        <p:par>
                          <p:cTn id="28" fill="hold">
                            <p:stCondLst>
                              <p:cond delay="3250"/>
                            </p:stCondLst>
                            <p:childTnLst>
                              <p:par>
                                <p:cTn id="29" presetID="22" presetClass="entr" presetSubtype="4" fill="hold" nodeType="afterEffect">
                                  <p:stCondLst>
                                    <p:cond delay="0"/>
                                  </p:stCondLst>
                                  <p:childTnLst>
                                    <p:set>
                                      <p:cBhvr>
                                        <p:cTn id="30" dur="1" fill="hold">
                                          <p:stCondLst>
                                            <p:cond delay="0"/>
                                          </p:stCondLst>
                                        </p:cTn>
                                        <p:tgtEl>
                                          <p:spTgt spid="250"/>
                                        </p:tgtEl>
                                        <p:attrNameLst>
                                          <p:attrName>style.visibility</p:attrName>
                                        </p:attrNameLst>
                                      </p:cBhvr>
                                      <p:to>
                                        <p:strVal val="visible"/>
                                      </p:to>
                                    </p:set>
                                    <p:animEffect transition="in" filter="wipe(down)">
                                      <p:cBhvr>
                                        <p:cTn id="31" dur="500"/>
                                        <p:tgtEl>
                                          <p:spTgt spid="250"/>
                                        </p:tgtEl>
                                      </p:cBhvr>
                                    </p:animEffect>
                                  </p:childTnLst>
                                </p:cTn>
                              </p:par>
                            </p:childTnLst>
                          </p:cTn>
                        </p:par>
                        <p:par>
                          <p:cTn id="32" fill="hold">
                            <p:stCondLst>
                              <p:cond delay="3750"/>
                            </p:stCondLst>
                            <p:childTnLst>
                              <p:par>
                                <p:cTn id="33" presetID="22" presetClass="entr" presetSubtype="8" fill="hold" grpId="0" nodeType="afterEffect">
                                  <p:stCondLst>
                                    <p:cond delay="0"/>
                                  </p:stCondLst>
                                  <p:childTnLst>
                                    <p:set>
                                      <p:cBhvr>
                                        <p:cTn id="34" dur="1" fill="hold">
                                          <p:stCondLst>
                                            <p:cond delay="0"/>
                                          </p:stCondLst>
                                        </p:cTn>
                                        <p:tgtEl>
                                          <p:spTgt spid="245"/>
                                        </p:tgtEl>
                                        <p:attrNameLst>
                                          <p:attrName>style.visibility</p:attrName>
                                        </p:attrNameLst>
                                      </p:cBhvr>
                                      <p:to>
                                        <p:strVal val="visible"/>
                                      </p:to>
                                    </p:set>
                                    <p:animEffect transition="in" filter="wipe(left)">
                                      <p:cBhvr>
                                        <p:cTn id="35" dur="500"/>
                                        <p:tgtEl>
                                          <p:spTgt spid="245"/>
                                        </p:tgtEl>
                                      </p:cBhvr>
                                    </p:animEffect>
                                  </p:childTnLst>
                                </p:cTn>
                              </p:par>
                            </p:childTnLst>
                          </p:cTn>
                        </p:par>
                        <p:par>
                          <p:cTn id="36" fill="hold">
                            <p:stCondLst>
                              <p:cond delay="4250"/>
                            </p:stCondLst>
                            <p:childTnLst>
                              <p:par>
                                <p:cTn id="37" presetID="22" presetClass="entr" presetSubtype="1" fill="hold" nodeType="afterEffect">
                                  <p:stCondLst>
                                    <p:cond delay="0"/>
                                  </p:stCondLst>
                                  <p:childTnLst>
                                    <p:set>
                                      <p:cBhvr>
                                        <p:cTn id="38" dur="1" fill="hold">
                                          <p:stCondLst>
                                            <p:cond delay="0"/>
                                          </p:stCondLst>
                                        </p:cTn>
                                        <p:tgtEl>
                                          <p:spTgt spid="264"/>
                                        </p:tgtEl>
                                        <p:attrNameLst>
                                          <p:attrName>style.visibility</p:attrName>
                                        </p:attrNameLst>
                                      </p:cBhvr>
                                      <p:to>
                                        <p:strVal val="visible"/>
                                      </p:to>
                                    </p:set>
                                    <p:animEffect transition="in" filter="wipe(up)">
                                      <p:cBhvr>
                                        <p:cTn id="39" dur="500"/>
                                        <p:tgtEl>
                                          <p:spTgt spid="264"/>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633">
                                            <p:txEl>
                                              <p:pRg st="0" end="0"/>
                                            </p:txEl>
                                          </p:spTgt>
                                        </p:tgtEl>
                                        <p:attrNameLst>
                                          <p:attrName>style.visibility</p:attrName>
                                        </p:attrNameLst>
                                      </p:cBhvr>
                                      <p:to>
                                        <p:strVal val="visible"/>
                                      </p:to>
                                    </p:set>
                                    <p:animEffect transition="in" filter="wipe(left)">
                                      <p:cBhvr>
                                        <p:cTn id="43" dur="500"/>
                                        <p:tgtEl>
                                          <p:spTgt spid="6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 grpId="0"/>
      <p:bldP spid="633" grpId="0" build="p"/>
      <p:bldP spid="634" grpId="0" build="p"/>
      <p:bldP spid="243" grpId="0"/>
      <p:bldP spid="24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cstate="screen">
            <a:alphaModFix/>
            <a:extLst>
              <a:ext uri="{28A0092B-C50C-407E-A947-70E740481C1C}">
                <a14:useLocalDpi xmlns:a14="http://schemas.microsoft.com/office/drawing/2010/main"/>
              </a:ext>
            </a:extLst>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title"/>
          </p:nvPr>
        </p:nvSpPr>
        <p:spPr>
          <a:xfrm>
            <a:off x="1936750" y="362851"/>
            <a:ext cx="5270500" cy="92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400" dirty="0"/>
              <a:t>THE GROWTH OF </a:t>
            </a:r>
            <a:r>
              <a:rPr lang="en-IN" sz="4400" dirty="0" err="1"/>
              <a:t>AIaaS</a:t>
            </a:r>
            <a:endParaRPr lang="en-IN" sz="4400" dirty="0"/>
          </a:p>
        </p:txBody>
      </p:sp>
      <p:cxnSp>
        <p:nvCxnSpPr>
          <p:cNvPr id="143" name="Google Shape;143;p28"/>
          <p:cNvCxnSpPr/>
          <p:nvPr/>
        </p:nvCxnSpPr>
        <p:spPr>
          <a:xfrm>
            <a:off x="8238975" y="825501"/>
            <a:ext cx="0" cy="3882300"/>
          </a:xfrm>
          <a:prstGeom prst="straightConnector1">
            <a:avLst/>
          </a:prstGeom>
          <a:noFill/>
          <a:ln w="19050" cap="flat" cmpd="sng">
            <a:solidFill>
              <a:schemeClr val="lt2"/>
            </a:solidFill>
            <a:prstDash val="solid"/>
            <a:round/>
            <a:headEnd type="oval" w="med" len="med"/>
            <a:tailEnd type="oval" w="med" len="med"/>
          </a:ln>
        </p:spPr>
      </p:cxnSp>
      <p:sp>
        <p:nvSpPr>
          <p:cNvPr id="144" name="Google Shape;144;p28"/>
          <p:cNvSpPr txBox="1"/>
          <p:nvPr/>
        </p:nvSpPr>
        <p:spPr>
          <a:xfrm>
            <a:off x="5605036" y="1404323"/>
            <a:ext cx="21703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a:solidFill>
                  <a:schemeClr val="accent4"/>
                </a:solidFill>
                <a:latin typeface="Fira Sans Condensed Light"/>
                <a:ea typeface="Fira Sans Condensed Light"/>
                <a:cs typeface="Fira Sans Condensed Light"/>
                <a:sym typeface="Fira Sans Condensed Light"/>
              </a:rPr>
              <a:t>28% of enterprises are experimenting with AI/ML</a:t>
            </a:r>
            <a:r>
              <a:rPr lang="en-US" dirty="0">
                <a:solidFill>
                  <a:schemeClr val="accent4"/>
                </a:solidFill>
                <a:latin typeface="Fira Sans Condensed Light"/>
                <a:ea typeface="Fira Sans Condensed Light"/>
                <a:cs typeface="Fira Sans Condensed Light"/>
                <a:sym typeface="Fira Sans Condensed Light"/>
              </a:rPr>
              <a:t>.</a:t>
            </a:r>
          </a:p>
        </p:txBody>
      </p:sp>
      <p:sp>
        <p:nvSpPr>
          <p:cNvPr id="146" name="Google Shape;146;p28"/>
          <p:cNvSpPr txBox="1"/>
          <p:nvPr/>
        </p:nvSpPr>
        <p:spPr>
          <a:xfrm>
            <a:off x="5322552" y="2345353"/>
            <a:ext cx="2452784" cy="842597"/>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b="1" dirty="0">
                <a:solidFill>
                  <a:schemeClr val="accent4"/>
                </a:solidFill>
                <a:latin typeface="Fira Sans Condensed Light"/>
                <a:ea typeface="Fira Sans Condensed Light"/>
                <a:cs typeface="Fira Sans Condensed Light"/>
                <a:sym typeface="Fira Sans Condensed Light"/>
              </a:rPr>
              <a:t>46% of enterprises are experimenting or plan to experiment with AI/ML.</a:t>
            </a:r>
          </a:p>
        </p:txBody>
      </p:sp>
      <p:sp>
        <p:nvSpPr>
          <p:cNvPr id="147" name="Google Shape;147;p28"/>
          <p:cNvSpPr txBox="1"/>
          <p:nvPr/>
        </p:nvSpPr>
        <p:spPr>
          <a:xfrm>
            <a:off x="5714224" y="3502580"/>
            <a:ext cx="2063700" cy="71636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b="1" dirty="0">
                <a:solidFill>
                  <a:schemeClr val="accent4"/>
                </a:solidFill>
                <a:latin typeface="Fira Sans Condensed Light"/>
                <a:ea typeface="Fira Sans Condensed Light"/>
                <a:cs typeface="Fira Sans Condensed Light"/>
                <a:sym typeface="Fira Sans Condensed Light"/>
              </a:rPr>
              <a:t>AI/ML in the field companies is most experimenting in.</a:t>
            </a:r>
          </a:p>
        </p:txBody>
      </p:sp>
      <p:cxnSp>
        <p:nvCxnSpPr>
          <p:cNvPr id="152" name="Google Shape;152;p28"/>
          <p:cNvCxnSpPr>
            <a:cxnSpLocks/>
            <a:stCxn id="144" idx="3"/>
          </p:cNvCxnSpPr>
          <p:nvPr/>
        </p:nvCxnSpPr>
        <p:spPr>
          <a:xfrm>
            <a:off x="7775336" y="1717523"/>
            <a:ext cx="463639" cy="0"/>
          </a:xfrm>
          <a:prstGeom prst="straightConnector1">
            <a:avLst/>
          </a:prstGeom>
          <a:noFill/>
          <a:ln w="19050" cap="flat" cmpd="sng">
            <a:solidFill>
              <a:schemeClr val="lt2"/>
            </a:solidFill>
            <a:prstDash val="solid"/>
            <a:round/>
            <a:headEnd type="none" w="med" len="med"/>
            <a:tailEnd type="none" w="med" len="med"/>
          </a:ln>
        </p:spPr>
      </p:cxnSp>
      <p:sp>
        <p:nvSpPr>
          <p:cNvPr id="19" name="Google Shape;136;p27">
            <a:extLst>
              <a:ext uri="{FF2B5EF4-FFF2-40B4-BE49-F238E27FC236}">
                <a16:creationId xmlns:a16="http://schemas.microsoft.com/office/drawing/2014/main" id="{14C5D36A-6745-43FA-86B1-56C8A4E9F627}"/>
              </a:ext>
            </a:extLst>
          </p:cNvPr>
          <p:cNvSpPr txBox="1">
            <a:spLocks/>
          </p:cNvSpPr>
          <p:nvPr/>
        </p:nvSpPr>
        <p:spPr>
          <a:xfrm>
            <a:off x="513567" y="1325201"/>
            <a:ext cx="4267432" cy="2882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sz="1800" dirty="0">
                <a:solidFill>
                  <a:schemeClr val="accent4"/>
                </a:solidFill>
              </a:rPr>
              <a:t>For companies that can’t or are unwilling to build their clouds and build, test, and utilize their artificial intelligence systems, </a:t>
            </a:r>
            <a:r>
              <a:rPr lang="en-US" sz="1800" dirty="0" err="1">
                <a:solidFill>
                  <a:schemeClr val="accent4"/>
                </a:solidFill>
              </a:rPr>
              <a:t>AIaaS</a:t>
            </a:r>
            <a:r>
              <a:rPr lang="en-US" sz="1800" dirty="0">
                <a:solidFill>
                  <a:schemeClr val="accent4"/>
                </a:solidFill>
              </a:rPr>
              <a:t> is the solution. The biggest draw is the opportunity to take advantage of data insights without needing the massive up-front investment in talent and resources.</a:t>
            </a:r>
          </a:p>
        </p:txBody>
      </p:sp>
      <p:cxnSp>
        <p:nvCxnSpPr>
          <p:cNvPr id="20" name="Google Shape;137;p27">
            <a:extLst>
              <a:ext uri="{FF2B5EF4-FFF2-40B4-BE49-F238E27FC236}">
                <a16:creationId xmlns:a16="http://schemas.microsoft.com/office/drawing/2014/main" id="{E947203B-AC79-4276-8AA7-A6EBD9018EF3}"/>
              </a:ext>
            </a:extLst>
          </p:cNvPr>
          <p:cNvCxnSpPr>
            <a:cxnSpLocks/>
          </p:cNvCxnSpPr>
          <p:nvPr/>
        </p:nvCxnSpPr>
        <p:spPr>
          <a:xfrm>
            <a:off x="5226750" y="2218100"/>
            <a:ext cx="0" cy="969850"/>
          </a:xfrm>
          <a:prstGeom prst="straightConnector1">
            <a:avLst/>
          </a:prstGeom>
          <a:noFill/>
          <a:ln w="19050" cap="flat" cmpd="sng">
            <a:solidFill>
              <a:schemeClr val="lt2"/>
            </a:solidFill>
            <a:prstDash val="solid"/>
            <a:round/>
            <a:headEnd type="oval" w="med" len="med"/>
            <a:tailEnd type="oval" w="med" len="med"/>
          </a:ln>
        </p:spPr>
      </p:cxnSp>
      <p:cxnSp>
        <p:nvCxnSpPr>
          <p:cNvPr id="28" name="Google Shape;152;p28">
            <a:extLst>
              <a:ext uri="{FF2B5EF4-FFF2-40B4-BE49-F238E27FC236}">
                <a16:creationId xmlns:a16="http://schemas.microsoft.com/office/drawing/2014/main" id="{0551A022-D179-4F26-8B50-6A3BEF8A3821}"/>
              </a:ext>
            </a:extLst>
          </p:cNvPr>
          <p:cNvCxnSpPr>
            <a:cxnSpLocks/>
            <a:stCxn id="146" idx="3"/>
          </p:cNvCxnSpPr>
          <p:nvPr/>
        </p:nvCxnSpPr>
        <p:spPr>
          <a:xfrm>
            <a:off x="7775336" y="2766652"/>
            <a:ext cx="463639" cy="0"/>
          </a:xfrm>
          <a:prstGeom prst="straightConnector1">
            <a:avLst/>
          </a:prstGeom>
          <a:noFill/>
          <a:ln w="19050" cap="flat" cmpd="sng">
            <a:solidFill>
              <a:schemeClr val="lt2"/>
            </a:solidFill>
            <a:prstDash val="solid"/>
            <a:round/>
            <a:headEnd type="none" w="med" len="med"/>
            <a:tailEnd type="none" w="med" len="med"/>
          </a:ln>
        </p:spPr>
      </p:cxnSp>
      <p:cxnSp>
        <p:nvCxnSpPr>
          <p:cNvPr id="30" name="Google Shape;152;p28">
            <a:extLst>
              <a:ext uri="{FF2B5EF4-FFF2-40B4-BE49-F238E27FC236}">
                <a16:creationId xmlns:a16="http://schemas.microsoft.com/office/drawing/2014/main" id="{981F3A10-C6EB-4427-9034-7CB442FC41A6}"/>
              </a:ext>
            </a:extLst>
          </p:cNvPr>
          <p:cNvCxnSpPr>
            <a:cxnSpLocks/>
            <a:stCxn id="147" idx="3"/>
          </p:cNvCxnSpPr>
          <p:nvPr/>
        </p:nvCxnSpPr>
        <p:spPr>
          <a:xfrm>
            <a:off x="7777924" y="3860762"/>
            <a:ext cx="461051" cy="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wipe(left)">
                                      <p:cBhvr>
                                        <p:cTn id="7" dur="500"/>
                                        <p:tgtEl>
                                          <p:spTgt spid="14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outVertical)">
                                      <p:cBhvr>
                                        <p:cTn id="11" dur="500"/>
                                        <p:tgtEl>
                                          <p:spTgt spid="1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250"/>
                                        <p:tgtEl>
                                          <p:spTgt spid="20"/>
                                        </p:tgtEl>
                                      </p:cBhvr>
                                    </p:animEffect>
                                  </p:childTnLst>
                                </p:cTn>
                              </p:par>
                            </p:childTnLst>
                          </p:cTn>
                        </p:par>
                        <p:par>
                          <p:cTn id="16" fill="hold">
                            <p:stCondLst>
                              <p:cond delay="1250"/>
                            </p:stCondLst>
                            <p:childTnLst>
                              <p:par>
                                <p:cTn id="17" presetID="22" presetClass="entr" presetSubtype="1" fill="hold" nodeType="afterEffect">
                                  <p:stCondLst>
                                    <p:cond delay="0"/>
                                  </p:stCondLst>
                                  <p:childTnLst>
                                    <p:set>
                                      <p:cBhvr>
                                        <p:cTn id="18" dur="1" fill="hold">
                                          <p:stCondLst>
                                            <p:cond delay="0"/>
                                          </p:stCondLst>
                                        </p:cTn>
                                        <p:tgtEl>
                                          <p:spTgt spid="143"/>
                                        </p:tgtEl>
                                        <p:attrNameLst>
                                          <p:attrName>style.visibility</p:attrName>
                                        </p:attrNameLst>
                                      </p:cBhvr>
                                      <p:to>
                                        <p:strVal val="visible"/>
                                      </p:to>
                                    </p:set>
                                    <p:animEffect transition="in" filter="wipe(up)">
                                      <p:cBhvr>
                                        <p:cTn id="19" dur="500"/>
                                        <p:tgtEl>
                                          <p:spTgt spid="143"/>
                                        </p:tgtEl>
                                      </p:cBhvr>
                                    </p:animEffect>
                                  </p:childTnLst>
                                </p:cTn>
                              </p:par>
                            </p:childTnLst>
                          </p:cTn>
                        </p:par>
                        <p:par>
                          <p:cTn id="20" fill="hold">
                            <p:stCondLst>
                              <p:cond delay="1750"/>
                            </p:stCondLst>
                            <p:childTnLst>
                              <p:par>
                                <p:cTn id="21" presetID="22" presetClass="entr" presetSubtype="2" fill="hold" nodeType="afterEffect">
                                  <p:stCondLst>
                                    <p:cond delay="0"/>
                                  </p:stCondLst>
                                  <p:childTnLst>
                                    <p:set>
                                      <p:cBhvr>
                                        <p:cTn id="22" dur="1" fill="hold">
                                          <p:stCondLst>
                                            <p:cond delay="0"/>
                                          </p:stCondLst>
                                        </p:cTn>
                                        <p:tgtEl>
                                          <p:spTgt spid="152"/>
                                        </p:tgtEl>
                                        <p:attrNameLst>
                                          <p:attrName>style.visibility</p:attrName>
                                        </p:attrNameLst>
                                      </p:cBhvr>
                                      <p:to>
                                        <p:strVal val="visible"/>
                                      </p:to>
                                    </p:set>
                                    <p:animEffect transition="in" filter="wipe(right)">
                                      <p:cBhvr>
                                        <p:cTn id="23" dur="500"/>
                                        <p:tgtEl>
                                          <p:spTgt spid="15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4"/>
                                        </p:tgtEl>
                                        <p:attrNameLst>
                                          <p:attrName>style.visibility</p:attrName>
                                        </p:attrNameLst>
                                      </p:cBhvr>
                                      <p:to>
                                        <p:strVal val="visible"/>
                                      </p:to>
                                    </p:set>
                                    <p:anim calcmode="lin" valueType="num">
                                      <p:cBhvr>
                                        <p:cTn id="26" dur="500" fill="hold"/>
                                        <p:tgtEl>
                                          <p:spTgt spid="144"/>
                                        </p:tgtEl>
                                        <p:attrNameLst>
                                          <p:attrName>ppt_w</p:attrName>
                                        </p:attrNameLst>
                                      </p:cBhvr>
                                      <p:tavLst>
                                        <p:tav tm="0">
                                          <p:val>
                                            <p:fltVal val="0"/>
                                          </p:val>
                                        </p:tav>
                                        <p:tav tm="100000">
                                          <p:val>
                                            <p:strVal val="#ppt_w"/>
                                          </p:val>
                                        </p:tav>
                                      </p:tavLst>
                                    </p:anim>
                                    <p:anim calcmode="lin" valueType="num">
                                      <p:cBhvr>
                                        <p:cTn id="27" dur="500" fill="hold"/>
                                        <p:tgtEl>
                                          <p:spTgt spid="144"/>
                                        </p:tgtEl>
                                        <p:attrNameLst>
                                          <p:attrName>ppt_h</p:attrName>
                                        </p:attrNameLst>
                                      </p:cBhvr>
                                      <p:tavLst>
                                        <p:tav tm="0">
                                          <p:val>
                                            <p:fltVal val="0"/>
                                          </p:val>
                                        </p:tav>
                                        <p:tav tm="100000">
                                          <p:val>
                                            <p:strVal val="#ppt_h"/>
                                          </p:val>
                                        </p:tav>
                                      </p:tavLst>
                                    </p:anim>
                                    <p:animEffect transition="in" filter="fade">
                                      <p:cBhvr>
                                        <p:cTn id="28" dur="500"/>
                                        <p:tgtEl>
                                          <p:spTgt spid="144"/>
                                        </p:tgtEl>
                                      </p:cBhvr>
                                    </p:animEffect>
                                  </p:childTnLst>
                                </p:cTn>
                              </p:par>
                            </p:childTnLst>
                          </p:cTn>
                        </p:par>
                        <p:par>
                          <p:cTn id="29" fill="hold">
                            <p:stCondLst>
                              <p:cond delay="2250"/>
                            </p:stCondLst>
                            <p:childTnLst>
                              <p:par>
                                <p:cTn id="30" presetID="22" presetClass="entr" presetSubtype="2"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right)">
                                      <p:cBhvr>
                                        <p:cTn id="32" dur="500"/>
                                        <p:tgtEl>
                                          <p:spTgt spid="28"/>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46"/>
                                        </p:tgtEl>
                                        <p:attrNameLst>
                                          <p:attrName>style.visibility</p:attrName>
                                        </p:attrNameLst>
                                      </p:cBhvr>
                                      <p:to>
                                        <p:strVal val="visible"/>
                                      </p:to>
                                    </p:set>
                                    <p:anim calcmode="lin" valueType="num">
                                      <p:cBhvr>
                                        <p:cTn id="35" dur="500" fill="hold"/>
                                        <p:tgtEl>
                                          <p:spTgt spid="146"/>
                                        </p:tgtEl>
                                        <p:attrNameLst>
                                          <p:attrName>ppt_w</p:attrName>
                                        </p:attrNameLst>
                                      </p:cBhvr>
                                      <p:tavLst>
                                        <p:tav tm="0">
                                          <p:val>
                                            <p:fltVal val="0"/>
                                          </p:val>
                                        </p:tav>
                                        <p:tav tm="100000">
                                          <p:val>
                                            <p:strVal val="#ppt_w"/>
                                          </p:val>
                                        </p:tav>
                                      </p:tavLst>
                                    </p:anim>
                                    <p:anim calcmode="lin" valueType="num">
                                      <p:cBhvr>
                                        <p:cTn id="36" dur="500" fill="hold"/>
                                        <p:tgtEl>
                                          <p:spTgt spid="146"/>
                                        </p:tgtEl>
                                        <p:attrNameLst>
                                          <p:attrName>ppt_h</p:attrName>
                                        </p:attrNameLst>
                                      </p:cBhvr>
                                      <p:tavLst>
                                        <p:tav tm="0">
                                          <p:val>
                                            <p:fltVal val="0"/>
                                          </p:val>
                                        </p:tav>
                                        <p:tav tm="100000">
                                          <p:val>
                                            <p:strVal val="#ppt_h"/>
                                          </p:val>
                                        </p:tav>
                                      </p:tavLst>
                                    </p:anim>
                                    <p:animEffect transition="in" filter="fade">
                                      <p:cBhvr>
                                        <p:cTn id="37" dur="500"/>
                                        <p:tgtEl>
                                          <p:spTgt spid="146"/>
                                        </p:tgtEl>
                                      </p:cBhvr>
                                    </p:animEffect>
                                  </p:childTnLst>
                                </p:cTn>
                              </p:par>
                            </p:childTnLst>
                          </p:cTn>
                        </p:par>
                        <p:par>
                          <p:cTn id="38" fill="hold">
                            <p:stCondLst>
                              <p:cond delay="2750"/>
                            </p:stCondLst>
                            <p:childTnLst>
                              <p:par>
                                <p:cTn id="39" presetID="22" presetClass="entr" presetSubtype="2"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right)">
                                      <p:cBhvr>
                                        <p:cTn id="41" dur="500"/>
                                        <p:tgtEl>
                                          <p:spTgt spid="3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47"/>
                                        </p:tgtEl>
                                        <p:attrNameLst>
                                          <p:attrName>style.visibility</p:attrName>
                                        </p:attrNameLst>
                                      </p:cBhvr>
                                      <p:to>
                                        <p:strVal val="visible"/>
                                      </p:to>
                                    </p:set>
                                    <p:anim calcmode="lin" valueType="num">
                                      <p:cBhvr>
                                        <p:cTn id="44" dur="500" fill="hold"/>
                                        <p:tgtEl>
                                          <p:spTgt spid="147"/>
                                        </p:tgtEl>
                                        <p:attrNameLst>
                                          <p:attrName>ppt_w</p:attrName>
                                        </p:attrNameLst>
                                      </p:cBhvr>
                                      <p:tavLst>
                                        <p:tav tm="0">
                                          <p:val>
                                            <p:fltVal val="0"/>
                                          </p:val>
                                        </p:tav>
                                        <p:tav tm="100000">
                                          <p:val>
                                            <p:strVal val="#ppt_w"/>
                                          </p:val>
                                        </p:tav>
                                      </p:tavLst>
                                    </p:anim>
                                    <p:anim calcmode="lin" valueType="num">
                                      <p:cBhvr>
                                        <p:cTn id="45" dur="500" fill="hold"/>
                                        <p:tgtEl>
                                          <p:spTgt spid="147"/>
                                        </p:tgtEl>
                                        <p:attrNameLst>
                                          <p:attrName>ppt_h</p:attrName>
                                        </p:attrNameLst>
                                      </p:cBhvr>
                                      <p:tavLst>
                                        <p:tav tm="0">
                                          <p:val>
                                            <p:fltVal val="0"/>
                                          </p:val>
                                        </p:tav>
                                        <p:tav tm="100000">
                                          <p:val>
                                            <p:strVal val="#ppt_h"/>
                                          </p:val>
                                        </p:tav>
                                      </p:tavLst>
                                    </p:anim>
                                    <p:animEffect transition="in" filter="fade">
                                      <p:cBhvr>
                                        <p:cTn id="46"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P spid="144" grpId="0"/>
      <p:bldP spid="146" grpId="0"/>
      <p:bldP spid="147" grpId="0"/>
      <p:bldP spid="19" grpId="0"/>
    </p:bld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867</Words>
  <Application>Microsoft Office PowerPoint</Application>
  <PresentationFormat>On-screen Show (16:9)</PresentationFormat>
  <Paragraphs>105</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Fira Sans Condensed</vt:lpstr>
      <vt:lpstr>Rajdhani</vt:lpstr>
      <vt:lpstr>Advent Pro Light</vt:lpstr>
      <vt:lpstr>Fira Sans Condensed Light</vt:lpstr>
      <vt:lpstr>Josefin Slab</vt:lpstr>
      <vt:lpstr>Source Sans Pro</vt:lpstr>
      <vt:lpstr>Anton</vt:lpstr>
      <vt:lpstr>Arial</vt:lpstr>
      <vt:lpstr>Ai Tech Agency by Slidesgo</vt:lpstr>
      <vt:lpstr>HELLO ! We are Group-18</vt:lpstr>
      <vt:lpstr>AI AS A SERVICE (AlaaS)</vt:lpstr>
      <vt:lpstr>MEET OUR TEAM</vt:lpstr>
      <vt:lpstr>ACKNOWLEDGMENT </vt:lpstr>
      <vt:lpstr>TABLE OF CONTENTS</vt:lpstr>
      <vt:lpstr>INTRODUCTION OF OUR PROJECT</vt:lpstr>
      <vt:lpstr>UNDERSTANDING AI</vt:lpstr>
      <vt:lpstr>HOW DOES AI WORK</vt:lpstr>
      <vt:lpstr>THE GROWTH OF AIaaS</vt:lpstr>
      <vt:lpstr>ADVANTAGES </vt:lpstr>
      <vt:lpstr>DISADVANTAGES</vt:lpstr>
      <vt:lpstr>Chatbots</vt:lpstr>
      <vt:lpstr>FUTURE SCOPE</vt:lpstr>
      <vt:lpstr>CONCLUSION</vt:lpstr>
      <vt:lpstr>AI as a Service: Serverless machine learning with AWS by Peter Elger &amp; Eóin Shanaghy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 We are Group-18</dc:title>
  <cp:lastModifiedBy>RAJA SAHA</cp:lastModifiedBy>
  <cp:revision>37</cp:revision>
  <dcterms:modified xsi:type="dcterms:W3CDTF">2022-09-03T09:27:48Z</dcterms:modified>
</cp:coreProperties>
</file>