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75" r:id="rId4"/>
    <p:sldId id="285" r:id="rId5"/>
    <p:sldId id="289" r:id="rId6"/>
    <p:sldId id="271" r:id="rId7"/>
    <p:sldId id="283" r:id="rId8"/>
    <p:sldId id="262" r:id="rId9"/>
    <p:sldId id="263" r:id="rId10"/>
    <p:sldId id="284" r:id="rId11"/>
  </p:sldIdLst>
  <p:sldSz cx="9144000" cy="5143500" type="screen16x9"/>
  <p:notesSz cx="6858000" cy="9144000"/>
  <p:embeddedFontLst>
    <p:embeddedFont>
      <p:font typeface="Fira Sans Extra Condensed Medium" panose="020B0604020202020204" charset="0"/>
      <p:regular r:id="rId13"/>
      <p:bold r:id="rId14"/>
      <p:italic r:id="rId15"/>
      <p:boldItalic r:id="rId16"/>
    </p:embeddedFont>
    <p:embeddedFont>
      <p:font typeface="Noto Sans" panose="020B0502040504020204" pitchFamily="34" charset="0"/>
      <p:regular r:id="rId17"/>
      <p:bold r:id="rId18"/>
      <p:italic r:id="rId19"/>
      <p:boldItalic r:id="rId20"/>
    </p:embeddedFont>
    <p:embeddedFont>
      <p:font typeface="Oswald" panose="00000500000000000000" pitchFamily="2" charset="0"/>
      <p:regular r:id="rId21"/>
      <p:bold r:id="rId22"/>
    </p:embeddedFont>
    <p:embeddedFont>
      <p:font typeface="Roboto" panose="02000000000000000000" pitchFamily="2" charset="0"/>
      <p:regular r:id="rId23"/>
      <p:bold r:id="rId24"/>
      <p:italic r:id="rId25"/>
      <p:boldItalic r:id="rId26"/>
    </p:embeddedFont>
    <p:embeddedFont>
      <p:font typeface="Source Sans Pro" panose="020B05030304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3F024"/>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BFEF5F-45F4-4A2E-AE50-62A1078CA555}">
  <a:tblStyle styleId="{41BFEF5F-45F4-4A2E-AE50-62A1078CA5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79" autoAdjust="0"/>
  </p:normalViewPr>
  <p:slideViewPr>
    <p:cSldViewPr snapToGrid="0">
      <p:cViewPr varScale="1">
        <p:scale>
          <a:sx n="86" d="100"/>
          <a:sy n="86" d="100"/>
        </p:scale>
        <p:origin x="9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2e632455_0_2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2e632455_0_2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g8d2e632455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2" name="Google Shape;1422;g8d2e632455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bfc9412d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bfc9412d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8c83a34528_5_1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8c83a34528_5_1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8d2e632455_0_1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8d2e632455_0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cd566ac1d1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cd566ac1d1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22d139c2_0_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22d139c2_0_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8d2e632455_0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8d2e632455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c83a34528_5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c83a34528_5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d22d139c2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d22d139c2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2571750"/>
            <a:ext cx="4114800" cy="14274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solidFill>
                  <a:schemeClr val="dk1"/>
                </a:solidFill>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4110175"/>
            <a:ext cx="4114800" cy="405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700"/>
              <a:buNone/>
              <a:defRPr sz="1700">
                <a:solidFill>
                  <a:schemeClr val="dk1"/>
                </a:solidFill>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189" lvl="0" indent="-304792" algn="ctr">
              <a:spcBef>
                <a:spcPts val="0"/>
              </a:spcBef>
              <a:spcAft>
                <a:spcPts val="0"/>
              </a:spcAft>
              <a:buSzPts val="1200"/>
              <a:buChar char="●"/>
              <a:defRPr/>
            </a:lvl1pPr>
            <a:lvl2pPr marL="914377" lvl="1" indent="-304792" algn="ctr">
              <a:spcBef>
                <a:spcPts val="1600"/>
              </a:spcBef>
              <a:spcAft>
                <a:spcPts val="0"/>
              </a:spcAft>
              <a:buSzPts val="1200"/>
              <a:buChar char="○"/>
              <a:defRPr/>
            </a:lvl2pPr>
            <a:lvl3pPr marL="1371566" lvl="2" indent="-304792" algn="ctr">
              <a:spcBef>
                <a:spcPts val="1600"/>
              </a:spcBef>
              <a:spcAft>
                <a:spcPts val="0"/>
              </a:spcAft>
              <a:buSzPts val="1200"/>
              <a:buChar char="■"/>
              <a:defRPr/>
            </a:lvl3pPr>
            <a:lvl4pPr marL="1828754" lvl="3" indent="-304792" algn="ctr">
              <a:spcBef>
                <a:spcPts val="1600"/>
              </a:spcBef>
              <a:spcAft>
                <a:spcPts val="0"/>
              </a:spcAft>
              <a:buSzPts val="1200"/>
              <a:buChar char="●"/>
              <a:defRPr/>
            </a:lvl4pPr>
            <a:lvl5pPr marL="2285943" lvl="4" indent="-304792" algn="ctr">
              <a:spcBef>
                <a:spcPts val="1600"/>
              </a:spcBef>
              <a:spcAft>
                <a:spcPts val="0"/>
              </a:spcAft>
              <a:buSzPts val="1200"/>
              <a:buChar char="○"/>
              <a:defRPr/>
            </a:lvl5pPr>
            <a:lvl6pPr marL="2743131" lvl="5" indent="-304792" algn="ctr">
              <a:spcBef>
                <a:spcPts val="1600"/>
              </a:spcBef>
              <a:spcAft>
                <a:spcPts val="0"/>
              </a:spcAft>
              <a:buSzPts val="1200"/>
              <a:buChar char="■"/>
              <a:defRPr/>
            </a:lvl6pPr>
            <a:lvl7pPr marL="3200320" lvl="6" indent="-304792" algn="ctr">
              <a:spcBef>
                <a:spcPts val="1600"/>
              </a:spcBef>
              <a:spcAft>
                <a:spcPts val="0"/>
              </a:spcAft>
              <a:buSzPts val="1200"/>
              <a:buChar char="●"/>
              <a:defRPr/>
            </a:lvl7pPr>
            <a:lvl8pPr marL="3657509" lvl="7" indent="-304792" algn="ctr">
              <a:spcBef>
                <a:spcPts val="1600"/>
              </a:spcBef>
              <a:spcAft>
                <a:spcPts val="0"/>
              </a:spcAft>
              <a:buSzPts val="1200"/>
              <a:buChar char="○"/>
              <a:defRPr/>
            </a:lvl8pPr>
            <a:lvl9pPr marL="4114697" lvl="8" indent="-304792" algn="ctr">
              <a:spcBef>
                <a:spcPts val="1600"/>
              </a:spcBef>
              <a:spcAft>
                <a:spcPts val="1600"/>
              </a:spcAft>
              <a:buSzPts val="1200"/>
              <a:buChar char="■"/>
              <a:defRPr/>
            </a:lvl9pPr>
          </a:lstStyle>
          <a:p>
            <a:endParaRPr/>
          </a:p>
        </p:txBody>
      </p:sp>
      <p:sp>
        <p:nvSpPr>
          <p:cNvPr id="44" name="Google Shape;44;p1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410725"/>
            <a:ext cx="82296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a:endParaRPr/>
          </a:p>
        </p:txBody>
      </p:sp>
      <p:sp>
        <p:nvSpPr>
          <p:cNvPr id="16" name="Google Shape;16;p4"/>
          <p:cNvSpPr txBox="1">
            <a:spLocks noGrp="1"/>
          </p:cNvSpPr>
          <p:nvPr>
            <p:ph type="body" idx="1"/>
          </p:nvPr>
        </p:nvSpPr>
        <p:spPr>
          <a:xfrm>
            <a:off x="457200" y="1026550"/>
            <a:ext cx="8229600" cy="3706200"/>
          </a:xfrm>
          <a:prstGeom prst="rect">
            <a:avLst/>
          </a:prstGeom>
        </p:spPr>
        <p:txBody>
          <a:bodyPr spcFirstLastPara="1" wrap="square" lIns="91425" tIns="91425" rIns="91425" bIns="91425" anchor="t" anchorCtr="0">
            <a:noAutofit/>
          </a:bodyPr>
          <a:lstStyle>
            <a:lvl1pPr marL="457189" lvl="0" indent="-304792">
              <a:spcBef>
                <a:spcPts val="0"/>
              </a:spcBef>
              <a:spcAft>
                <a:spcPts val="0"/>
              </a:spcAft>
              <a:buSzPts val="1200"/>
              <a:buChar char="●"/>
              <a:defRPr/>
            </a:lvl1pPr>
            <a:lvl2pPr marL="914377" lvl="1" indent="-304792">
              <a:spcBef>
                <a:spcPts val="1600"/>
              </a:spcBef>
              <a:spcAft>
                <a:spcPts val="0"/>
              </a:spcAft>
              <a:buSzPts val="1200"/>
              <a:buChar char="○"/>
              <a:defRPr/>
            </a:lvl2pPr>
            <a:lvl3pPr marL="1371566" lvl="2" indent="-304792">
              <a:spcBef>
                <a:spcPts val="1600"/>
              </a:spcBef>
              <a:spcAft>
                <a:spcPts val="0"/>
              </a:spcAft>
              <a:buSzPts val="1200"/>
              <a:buChar char="■"/>
              <a:defRPr/>
            </a:lvl3pPr>
            <a:lvl4pPr marL="1828754" lvl="3" indent="-304792">
              <a:spcBef>
                <a:spcPts val="1600"/>
              </a:spcBef>
              <a:spcAft>
                <a:spcPts val="0"/>
              </a:spcAft>
              <a:buSzPts val="1200"/>
              <a:buChar char="●"/>
              <a:defRPr/>
            </a:lvl4pPr>
            <a:lvl5pPr marL="2285943" lvl="4" indent="-304792">
              <a:spcBef>
                <a:spcPts val="1600"/>
              </a:spcBef>
              <a:spcAft>
                <a:spcPts val="0"/>
              </a:spcAft>
              <a:buSzPts val="1200"/>
              <a:buChar char="○"/>
              <a:defRPr/>
            </a:lvl5pPr>
            <a:lvl6pPr marL="2743131" lvl="5" indent="-304792">
              <a:spcBef>
                <a:spcPts val="1600"/>
              </a:spcBef>
              <a:spcAft>
                <a:spcPts val="0"/>
              </a:spcAft>
              <a:buSzPts val="1200"/>
              <a:buChar char="■"/>
              <a:defRPr/>
            </a:lvl6pPr>
            <a:lvl7pPr marL="3200320" lvl="6" indent="-304792">
              <a:spcBef>
                <a:spcPts val="1600"/>
              </a:spcBef>
              <a:spcAft>
                <a:spcPts val="0"/>
              </a:spcAft>
              <a:buSzPts val="1200"/>
              <a:buChar char="●"/>
              <a:defRPr/>
            </a:lvl7pPr>
            <a:lvl8pPr marL="3657509" lvl="7" indent="-304792">
              <a:spcBef>
                <a:spcPts val="1600"/>
              </a:spcBef>
              <a:spcAft>
                <a:spcPts val="0"/>
              </a:spcAft>
              <a:buSzPts val="1200"/>
              <a:buChar char="○"/>
              <a:defRPr/>
            </a:lvl8pPr>
            <a:lvl9pPr marL="4114697" lvl="8" indent="-304792">
              <a:spcBef>
                <a:spcPts val="1600"/>
              </a:spcBef>
              <a:spcAft>
                <a:spcPts val="1600"/>
              </a:spcAft>
              <a:buSzPts val="1200"/>
              <a:buChar char="■"/>
              <a:defRPr/>
            </a:lvl9pPr>
          </a:lstStyle>
          <a:p>
            <a:endParaRPr/>
          </a:p>
        </p:txBody>
      </p:sp>
      <p:sp>
        <p:nvSpPr>
          <p:cNvPr id="17" name="Google Shape;17;p4"/>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410725"/>
            <a:ext cx="82296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a:endParaRPr/>
          </a:p>
        </p:txBody>
      </p:sp>
      <p:sp>
        <p:nvSpPr>
          <p:cNvPr id="20" name="Google Shape;20;p5"/>
          <p:cNvSpPr txBox="1">
            <a:spLocks noGrp="1"/>
          </p:cNvSpPr>
          <p:nvPr>
            <p:ph type="body" idx="1"/>
          </p:nvPr>
        </p:nvSpPr>
        <p:spPr>
          <a:xfrm>
            <a:off x="311701" y="1152475"/>
            <a:ext cx="3999900" cy="3416400"/>
          </a:xfrm>
          <a:prstGeom prst="rect">
            <a:avLst/>
          </a:prstGeom>
        </p:spPr>
        <p:txBody>
          <a:bodyPr spcFirstLastPara="1" wrap="square" lIns="91425" tIns="91425" rIns="91425" bIns="91425" anchor="t" anchorCtr="0">
            <a:noAutofit/>
          </a:bodyPr>
          <a:lstStyle>
            <a:lvl1pPr marL="457189" lvl="0" indent="-317492">
              <a:spcBef>
                <a:spcPts val="0"/>
              </a:spcBef>
              <a:spcAft>
                <a:spcPts val="0"/>
              </a:spcAft>
              <a:buSzPts val="1400"/>
              <a:buChar char="●"/>
              <a:defRPr sz="1400"/>
            </a:lvl1pPr>
            <a:lvl2pPr marL="914377" lvl="1" indent="-304792">
              <a:spcBef>
                <a:spcPts val="1600"/>
              </a:spcBef>
              <a:spcAft>
                <a:spcPts val="0"/>
              </a:spcAft>
              <a:buSzPts val="1200"/>
              <a:buChar char="○"/>
              <a:defRPr sz="1200"/>
            </a:lvl2pPr>
            <a:lvl3pPr marL="1371566" lvl="2" indent="-304792">
              <a:spcBef>
                <a:spcPts val="1600"/>
              </a:spcBef>
              <a:spcAft>
                <a:spcPts val="0"/>
              </a:spcAft>
              <a:buSzPts val="1200"/>
              <a:buChar char="■"/>
              <a:defRPr sz="1200"/>
            </a:lvl3pPr>
            <a:lvl4pPr marL="1828754" lvl="3" indent="-304792">
              <a:spcBef>
                <a:spcPts val="1600"/>
              </a:spcBef>
              <a:spcAft>
                <a:spcPts val="0"/>
              </a:spcAft>
              <a:buSzPts val="1200"/>
              <a:buChar char="●"/>
              <a:defRPr sz="1200"/>
            </a:lvl4pPr>
            <a:lvl5pPr marL="2285943" lvl="4" indent="-304792">
              <a:spcBef>
                <a:spcPts val="1600"/>
              </a:spcBef>
              <a:spcAft>
                <a:spcPts val="0"/>
              </a:spcAft>
              <a:buSzPts val="1200"/>
              <a:buChar char="○"/>
              <a:defRPr sz="1200"/>
            </a:lvl5pPr>
            <a:lvl6pPr marL="2743131" lvl="5" indent="-304792">
              <a:spcBef>
                <a:spcPts val="1600"/>
              </a:spcBef>
              <a:spcAft>
                <a:spcPts val="0"/>
              </a:spcAft>
              <a:buSzPts val="1200"/>
              <a:buChar char="■"/>
              <a:defRPr sz="1200"/>
            </a:lvl6pPr>
            <a:lvl7pPr marL="3200320" lvl="6" indent="-304792">
              <a:spcBef>
                <a:spcPts val="1600"/>
              </a:spcBef>
              <a:spcAft>
                <a:spcPts val="0"/>
              </a:spcAft>
              <a:buSzPts val="1200"/>
              <a:buChar char="●"/>
              <a:defRPr sz="1200"/>
            </a:lvl7pPr>
            <a:lvl8pPr marL="3657509" lvl="7" indent="-304792">
              <a:spcBef>
                <a:spcPts val="1600"/>
              </a:spcBef>
              <a:spcAft>
                <a:spcPts val="0"/>
              </a:spcAft>
              <a:buSzPts val="1200"/>
              <a:buChar char="○"/>
              <a:defRPr sz="1200"/>
            </a:lvl8pPr>
            <a:lvl9pPr marL="4114697" lvl="8" indent="-304792">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1" y="1152475"/>
            <a:ext cx="3999900" cy="3416400"/>
          </a:xfrm>
          <a:prstGeom prst="rect">
            <a:avLst/>
          </a:prstGeom>
        </p:spPr>
        <p:txBody>
          <a:bodyPr spcFirstLastPara="1" wrap="square" lIns="91425" tIns="91425" rIns="91425" bIns="91425" anchor="t" anchorCtr="0">
            <a:noAutofit/>
          </a:bodyPr>
          <a:lstStyle>
            <a:lvl1pPr marL="457189" lvl="0" indent="-317492">
              <a:spcBef>
                <a:spcPts val="0"/>
              </a:spcBef>
              <a:spcAft>
                <a:spcPts val="0"/>
              </a:spcAft>
              <a:buSzPts val="1400"/>
              <a:buChar char="●"/>
              <a:defRPr sz="1400"/>
            </a:lvl1pPr>
            <a:lvl2pPr marL="914377" lvl="1" indent="-304792">
              <a:spcBef>
                <a:spcPts val="1600"/>
              </a:spcBef>
              <a:spcAft>
                <a:spcPts val="0"/>
              </a:spcAft>
              <a:buSzPts val="1200"/>
              <a:buChar char="○"/>
              <a:defRPr sz="1200"/>
            </a:lvl2pPr>
            <a:lvl3pPr marL="1371566" lvl="2" indent="-304792">
              <a:spcBef>
                <a:spcPts val="1600"/>
              </a:spcBef>
              <a:spcAft>
                <a:spcPts val="0"/>
              </a:spcAft>
              <a:buSzPts val="1200"/>
              <a:buChar char="■"/>
              <a:defRPr sz="1200"/>
            </a:lvl3pPr>
            <a:lvl4pPr marL="1828754" lvl="3" indent="-304792">
              <a:spcBef>
                <a:spcPts val="1600"/>
              </a:spcBef>
              <a:spcAft>
                <a:spcPts val="0"/>
              </a:spcAft>
              <a:buSzPts val="1200"/>
              <a:buChar char="●"/>
              <a:defRPr sz="1200"/>
            </a:lvl4pPr>
            <a:lvl5pPr marL="2285943" lvl="4" indent="-304792">
              <a:spcBef>
                <a:spcPts val="1600"/>
              </a:spcBef>
              <a:spcAft>
                <a:spcPts val="0"/>
              </a:spcAft>
              <a:buSzPts val="1200"/>
              <a:buChar char="○"/>
              <a:defRPr sz="1200"/>
            </a:lvl5pPr>
            <a:lvl6pPr marL="2743131" lvl="5" indent="-304792">
              <a:spcBef>
                <a:spcPts val="1600"/>
              </a:spcBef>
              <a:spcAft>
                <a:spcPts val="0"/>
              </a:spcAft>
              <a:buSzPts val="1200"/>
              <a:buChar char="■"/>
              <a:defRPr sz="1200"/>
            </a:lvl6pPr>
            <a:lvl7pPr marL="3200320" lvl="6" indent="-304792">
              <a:spcBef>
                <a:spcPts val="1600"/>
              </a:spcBef>
              <a:spcAft>
                <a:spcPts val="0"/>
              </a:spcAft>
              <a:buSzPts val="1200"/>
              <a:buChar char="●"/>
              <a:defRPr sz="1200"/>
            </a:lvl7pPr>
            <a:lvl8pPr marL="3657509" lvl="7" indent="-304792">
              <a:spcBef>
                <a:spcPts val="1600"/>
              </a:spcBef>
              <a:spcAft>
                <a:spcPts val="0"/>
              </a:spcAft>
              <a:buSzPts val="1200"/>
              <a:buChar char="○"/>
              <a:defRPr sz="1200"/>
            </a:lvl8pPr>
            <a:lvl9pPr marL="4114697" lvl="8" indent="-304792">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410725"/>
            <a:ext cx="82296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189" lvl="0" indent="-304792">
              <a:spcBef>
                <a:spcPts val="0"/>
              </a:spcBef>
              <a:spcAft>
                <a:spcPts val="0"/>
              </a:spcAft>
              <a:buSzPts val="1200"/>
              <a:buChar char="●"/>
              <a:defRPr sz="1200"/>
            </a:lvl1pPr>
            <a:lvl2pPr marL="914377" lvl="1" indent="-304792">
              <a:spcBef>
                <a:spcPts val="1600"/>
              </a:spcBef>
              <a:spcAft>
                <a:spcPts val="0"/>
              </a:spcAft>
              <a:buSzPts val="1200"/>
              <a:buChar char="○"/>
              <a:defRPr sz="1200"/>
            </a:lvl2pPr>
            <a:lvl3pPr marL="1371566" lvl="2" indent="-304792">
              <a:spcBef>
                <a:spcPts val="1600"/>
              </a:spcBef>
              <a:spcAft>
                <a:spcPts val="0"/>
              </a:spcAft>
              <a:buSzPts val="1200"/>
              <a:buChar char="■"/>
              <a:defRPr sz="1200"/>
            </a:lvl3pPr>
            <a:lvl4pPr marL="1828754" lvl="3" indent="-304792">
              <a:spcBef>
                <a:spcPts val="1600"/>
              </a:spcBef>
              <a:spcAft>
                <a:spcPts val="0"/>
              </a:spcAft>
              <a:buSzPts val="1200"/>
              <a:buChar char="●"/>
              <a:defRPr sz="1200"/>
            </a:lvl4pPr>
            <a:lvl5pPr marL="2285943" lvl="4" indent="-304792">
              <a:spcBef>
                <a:spcPts val="1600"/>
              </a:spcBef>
              <a:spcAft>
                <a:spcPts val="0"/>
              </a:spcAft>
              <a:buSzPts val="1200"/>
              <a:buChar char="○"/>
              <a:defRPr sz="1200"/>
            </a:lvl5pPr>
            <a:lvl6pPr marL="2743131" lvl="5" indent="-304792">
              <a:spcBef>
                <a:spcPts val="1600"/>
              </a:spcBef>
              <a:spcAft>
                <a:spcPts val="0"/>
              </a:spcAft>
              <a:buSzPts val="1200"/>
              <a:buChar char="■"/>
              <a:defRPr sz="1200"/>
            </a:lvl6pPr>
            <a:lvl7pPr marL="3200320" lvl="6" indent="-304792">
              <a:spcBef>
                <a:spcPts val="1600"/>
              </a:spcBef>
              <a:spcAft>
                <a:spcPts val="0"/>
              </a:spcAft>
              <a:buSzPts val="1200"/>
              <a:buChar char="●"/>
              <a:defRPr sz="1200"/>
            </a:lvl7pPr>
            <a:lvl8pPr marL="3657509" lvl="7" indent="-304792">
              <a:spcBef>
                <a:spcPts val="1600"/>
              </a:spcBef>
              <a:spcAft>
                <a:spcPts val="0"/>
              </a:spcAft>
              <a:buSzPts val="1200"/>
              <a:buChar char="○"/>
              <a:defRPr sz="1200"/>
            </a:lvl8pPr>
            <a:lvl9pPr marL="4114697" lvl="8" indent="-304792">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1"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189" lvl="0" indent="-304792">
              <a:spcBef>
                <a:spcPts val="0"/>
              </a:spcBef>
              <a:spcAft>
                <a:spcPts val="0"/>
              </a:spcAft>
              <a:buSzPts val="1200"/>
              <a:buChar char="●"/>
              <a:defRPr/>
            </a:lvl1pPr>
            <a:lvl2pPr marL="914377" lvl="1" indent="-304792">
              <a:spcBef>
                <a:spcPts val="1600"/>
              </a:spcBef>
              <a:spcAft>
                <a:spcPts val="0"/>
              </a:spcAft>
              <a:buSzPts val="1200"/>
              <a:buChar char="○"/>
              <a:defRPr/>
            </a:lvl2pPr>
            <a:lvl3pPr marL="1371566" lvl="2" indent="-304792">
              <a:spcBef>
                <a:spcPts val="1600"/>
              </a:spcBef>
              <a:spcAft>
                <a:spcPts val="0"/>
              </a:spcAft>
              <a:buSzPts val="1200"/>
              <a:buChar char="■"/>
              <a:defRPr/>
            </a:lvl3pPr>
            <a:lvl4pPr marL="1828754" lvl="3" indent="-304792">
              <a:spcBef>
                <a:spcPts val="1600"/>
              </a:spcBef>
              <a:spcAft>
                <a:spcPts val="0"/>
              </a:spcAft>
              <a:buSzPts val="1200"/>
              <a:buChar char="●"/>
              <a:defRPr/>
            </a:lvl4pPr>
            <a:lvl5pPr marL="2285943" lvl="4" indent="-304792">
              <a:spcBef>
                <a:spcPts val="1600"/>
              </a:spcBef>
              <a:spcAft>
                <a:spcPts val="0"/>
              </a:spcAft>
              <a:buSzPts val="1200"/>
              <a:buChar char="○"/>
              <a:defRPr/>
            </a:lvl5pPr>
            <a:lvl6pPr marL="2743131" lvl="5" indent="-304792">
              <a:spcBef>
                <a:spcPts val="1600"/>
              </a:spcBef>
              <a:spcAft>
                <a:spcPts val="0"/>
              </a:spcAft>
              <a:buSzPts val="1200"/>
              <a:buChar char="■"/>
              <a:defRPr/>
            </a:lvl6pPr>
            <a:lvl7pPr marL="3200320" lvl="6" indent="-304792">
              <a:spcBef>
                <a:spcPts val="1600"/>
              </a:spcBef>
              <a:spcAft>
                <a:spcPts val="0"/>
              </a:spcAft>
              <a:buSzPts val="1200"/>
              <a:buChar char="●"/>
              <a:defRPr/>
            </a:lvl7pPr>
            <a:lvl8pPr marL="3657509" lvl="7" indent="-304792">
              <a:spcBef>
                <a:spcPts val="1600"/>
              </a:spcBef>
              <a:spcAft>
                <a:spcPts val="0"/>
              </a:spcAft>
              <a:buSzPts val="1200"/>
              <a:buChar char="○"/>
              <a:defRPr/>
            </a:lvl8pPr>
            <a:lvl9pPr marL="4114697" lvl="8" indent="-304792">
              <a:spcBef>
                <a:spcPts val="1600"/>
              </a:spcBef>
              <a:spcAft>
                <a:spcPts val="1600"/>
              </a:spcAft>
              <a:buSzPts val="1200"/>
              <a:buChar char="■"/>
              <a:defRPr/>
            </a:lvl9pPr>
          </a:lstStyle>
          <a:p>
            <a:endParaRPr/>
          </a:p>
        </p:txBody>
      </p:sp>
      <p:sp>
        <p:nvSpPr>
          <p:cNvPr id="37" name="Google Shape;37;p9"/>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189" lvl="0" indent="-228594">
              <a:lnSpc>
                <a:spcPct val="100000"/>
              </a:lnSpc>
              <a:spcBef>
                <a:spcPts val="0"/>
              </a:spcBef>
              <a:spcAft>
                <a:spcPts val="0"/>
              </a:spcAft>
              <a:buSzPts val="1200"/>
              <a:buNone/>
              <a:defRPr/>
            </a:lvl1pPr>
          </a:lstStyle>
          <a:p>
            <a:endParaRPr/>
          </a:p>
        </p:txBody>
      </p:sp>
      <p:sp>
        <p:nvSpPr>
          <p:cNvPr id="40" name="Google Shape;40;p10"/>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0725"/>
            <a:ext cx="82296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57200" y="1026550"/>
            <a:ext cx="8229600" cy="37062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SzPts val="1200"/>
              <a:buFont typeface="Roboto"/>
              <a:buChar char="●"/>
              <a:defRPr sz="1200">
                <a:latin typeface="Roboto"/>
                <a:ea typeface="Roboto"/>
                <a:cs typeface="Roboto"/>
                <a:sym typeface="Roboto"/>
              </a:defRPr>
            </a:lvl1pPr>
            <a:lvl2pPr marL="914400" lvl="1" indent="-304800">
              <a:lnSpc>
                <a:spcPct val="115000"/>
              </a:lnSpc>
              <a:spcBef>
                <a:spcPts val="1600"/>
              </a:spcBef>
              <a:spcAft>
                <a:spcPts val="0"/>
              </a:spcAft>
              <a:buSzPts val="1200"/>
              <a:buFont typeface="Roboto"/>
              <a:buChar char="○"/>
              <a:defRPr sz="1200">
                <a:latin typeface="Roboto"/>
                <a:ea typeface="Roboto"/>
                <a:cs typeface="Roboto"/>
                <a:sym typeface="Roboto"/>
              </a:defRPr>
            </a:lvl2pPr>
            <a:lvl3pPr marL="1371600" lvl="2" indent="-304800">
              <a:lnSpc>
                <a:spcPct val="115000"/>
              </a:lnSpc>
              <a:spcBef>
                <a:spcPts val="1600"/>
              </a:spcBef>
              <a:spcAft>
                <a:spcPts val="0"/>
              </a:spcAft>
              <a:buSzPts val="1200"/>
              <a:buFont typeface="Roboto"/>
              <a:buChar char="■"/>
              <a:defRPr sz="1200">
                <a:latin typeface="Roboto"/>
                <a:ea typeface="Roboto"/>
                <a:cs typeface="Roboto"/>
                <a:sym typeface="Roboto"/>
              </a:defRPr>
            </a:lvl3pPr>
            <a:lvl4pPr marL="1828800" lvl="3" indent="-304800">
              <a:lnSpc>
                <a:spcPct val="115000"/>
              </a:lnSpc>
              <a:spcBef>
                <a:spcPts val="1600"/>
              </a:spcBef>
              <a:spcAft>
                <a:spcPts val="0"/>
              </a:spcAft>
              <a:buSzPts val="1200"/>
              <a:buFont typeface="Roboto"/>
              <a:buChar char="●"/>
              <a:defRPr sz="1200">
                <a:latin typeface="Roboto"/>
                <a:ea typeface="Roboto"/>
                <a:cs typeface="Roboto"/>
                <a:sym typeface="Roboto"/>
              </a:defRPr>
            </a:lvl4pPr>
            <a:lvl5pPr marL="2286000" lvl="4" indent="-304800">
              <a:lnSpc>
                <a:spcPct val="115000"/>
              </a:lnSpc>
              <a:spcBef>
                <a:spcPts val="1600"/>
              </a:spcBef>
              <a:spcAft>
                <a:spcPts val="0"/>
              </a:spcAft>
              <a:buSzPts val="1200"/>
              <a:buFont typeface="Roboto"/>
              <a:buChar char="○"/>
              <a:defRPr sz="1200">
                <a:latin typeface="Roboto"/>
                <a:ea typeface="Roboto"/>
                <a:cs typeface="Roboto"/>
                <a:sym typeface="Roboto"/>
              </a:defRPr>
            </a:lvl5pPr>
            <a:lvl6pPr marL="2743200" lvl="5" indent="-304800">
              <a:lnSpc>
                <a:spcPct val="115000"/>
              </a:lnSpc>
              <a:spcBef>
                <a:spcPts val="1600"/>
              </a:spcBef>
              <a:spcAft>
                <a:spcPts val="0"/>
              </a:spcAft>
              <a:buSzPts val="1200"/>
              <a:buFont typeface="Roboto"/>
              <a:buChar char="■"/>
              <a:defRPr sz="1200">
                <a:latin typeface="Roboto"/>
                <a:ea typeface="Roboto"/>
                <a:cs typeface="Roboto"/>
                <a:sym typeface="Roboto"/>
              </a:defRPr>
            </a:lvl6pPr>
            <a:lvl7pPr marL="3200400" lvl="6" indent="-304800">
              <a:lnSpc>
                <a:spcPct val="115000"/>
              </a:lnSpc>
              <a:spcBef>
                <a:spcPts val="1600"/>
              </a:spcBef>
              <a:spcAft>
                <a:spcPts val="0"/>
              </a:spcAft>
              <a:buSzPts val="1200"/>
              <a:buFont typeface="Roboto"/>
              <a:buChar char="●"/>
              <a:defRPr sz="1200">
                <a:latin typeface="Roboto"/>
                <a:ea typeface="Roboto"/>
                <a:cs typeface="Roboto"/>
                <a:sym typeface="Roboto"/>
              </a:defRPr>
            </a:lvl7pPr>
            <a:lvl8pPr marL="3657600" lvl="7" indent="-304800">
              <a:lnSpc>
                <a:spcPct val="115000"/>
              </a:lnSpc>
              <a:spcBef>
                <a:spcPts val="1600"/>
              </a:spcBef>
              <a:spcAft>
                <a:spcPts val="0"/>
              </a:spcAft>
              <a:buSzPts val="1200"/>
              <a:buFont typeface="Roboto"/>
              <a:buChar char="○"/>
              <a:defRPr sz="1200">
                <a:latin typeface="Roboto"/>
                <a:ea typeface="Roboto"/>
                <a:cs typeface="Roboto"/>
                <a:sym typeface="Roboto"/>
              </a:defRPr>
            </a:lvl8pPr>
            <a:lvl9pPr marL="4114800" lvl="8" indent="-304800">
              <a:lnSpc>
                <a:spcPct val="115000"/>
              </a:lnSpc>
              <a:spcBef>
                <a:spcPts val="1600"/>
              </a:spcBef>
              <a:spcAft>
                <a:spcPts val="1600"/>
              </a:spcAft>
              <a:buSzPts val="1200"/>
              <a:buFont typeface="Roboto"/>
              <a:buChar char="■"/>
              <a:defRPr sz="1200">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EA4335"/>
          </p15:clr>
        </p15:guide>
        <p15:guide id="2" pos="2880" userDrawn="1">
          <p15:clr>
            <a:srgbClr val="EA4335"/>
          </p15:clr>
        </p15:guide>
        <p15:guide id="3" pos="288" userDrawn="1">
          <p15:clr>
            <a:srgbClr val="EA4335"/>
          </p15:clr>
        </p15:guide>
        <p15:guide id="4" pos="5472" userDrawn="1">
          <p15:clr>
            <a:srgbClr val="EA4335"/>
          </p15:clr>
        </p15:guide>
        <p15:guide id="5" orient="horz" pos="259" userDrawn="1">
          <p15:clr>
            <a:srgbClr val="EA4335"/>
          </p15:clr>
        </p15:guide>
        <p15:guide id="6" orient="horz" pos="2981" userDrawn="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457200" y="2656036"/>
            <a:ext cx="4114800" cy="1427400"/>
          </a:xfrm>
          <a:prstGeom prst="rect">
            <a:avLst/>
          </a:prstGeom>
        </p:spPr>
        <p:txBody>
          <a:bodyPr spcFirstLastPara="1" wrap="square" lIns="91425" tIns="91425" rIns="91425" bIns="91425" anchor="ctr" anchorCtr="0">
            <a:noAutofit/>
          </a:bodyPr>
          <a:lstStyle/>
          <a:p>
            <a:r>
              <a:rPr lang="en-IN" dirty="0"/>
              <a:t>ROAD MAP</a:t>
            </a:r>
            <a:br>
              <a:rPr lang="en-IN" dirty="0"/>
            </a:br>
            <a:r>
              <a:rPr lang="en-IN" dirty="0"/>
              <a:t>DREAM ROLE</a:t>
            </a:r>
          </a:p>
        </p:txBody>
      </p:sp>
      <p:sp>
        <p:nvSpPr>
          <p:cNvPr id="56" name="Google Shape;56;p15"/>
          <p:cNvSpPr txBox="1">
            <a:spLocks noGrp="1"/>
          </p:cNvSpPr>
          <p:nvPr>
            <p:ph type="subTitle" idx="1"/>
          </p:nvPr>
        </p:nvSpPr>
        <p:spPr>
          <a:xfrm>
            <a:off x="457200" y="4335775"/>
            <a:ext cx="5029200" cy="459125"/>
          </a:xfrm>
          <a:prstGeom prst="rect">
            <a:avLst/>
          </a:prstGeom>
        </p:spPr>
        <p:txBody>
          <a:bodyPr spcFirstLastPara="1" wrap="square" lIns="91425" tIns="91425" rIns="91425" bIns="91425" anchor="ctr" anchorCtr="0">
            <a:noAutofit/>
          </a:bodyPr>
          <a:lstStyle/>
          <a:p>
            <a:pPr marL="0" indent="0"/>
            <a:r>
              <a:rPr lang="en-US" dirty="0"/>
              <a:t>Dream big, it’s the first step to success, making goals come second.</a:t>
            </a:r>
          </a:p>
        </p:txBody>
      </p:sp>
      <p:sp>
        <p:nvSpPr>
          <p:cNvPr id="58" name="Google Shape;58;p15"/>
          <p:cNvSpPr/>
          <p:nvPr/>
        </p:nvSpPr>
        <p:spPr>
          <a:xfrm>
            <a:off x="7467842" y="980122"/>
            <a:ext cx="565017" cy="565547"/>
          </a:xfrm>
          <a:custGeom>
            <a:avLst/>
            <a:gdLst/>
            <a:ahLst/>
            <a:cxnLst/>
            <a:rect l="l" t="t" r="r" b="b"/>
            <a:pathLst>
              <a:path w="11717" h="11728" extrusionOk="0">
                <a:moveTo>
                  <a:pt x="5859" y="0"/>
                </a:moveTo>
                <a:cubicBezTo>
                  <a:pt x="2620" y="0"/>
                  <a:pt x="1" y="2631"/>
                  <a:pt x="1" y="5858"/>
                </a:cubicBezTo>
                <a:cubicBezTo>
                  <a:pt x="1" y="9097"/>
                  <a:pt x="2620" y="11728"/>
                  <a:pt x="5859" y="11728"/>
                </a:cubicBezTo>
                <a:cubicBezTo>
                  <a:pt x="9085" y="11728"/>
                  <a:pt x="11717" y="9097"/>
                  <a:pt x="11717" y="5858"/>
                </a:cubicBezTo>
                <a:cubicBezTo>
                  <a:pt x="11717" y="2631"/>
                  <a:pt x="9085" y="0"/>
                  <a:pt x="5859" y="0"/>
                </a:cubicBezTo>
                <a:close/>
              </a:path>
            </a:pathLst>
          </a:custGeom>
          <a:solidFill>
            <a:srgbClr val="EEEEEE"/>
          </a:solidFill>
          <a:ln>
            <a:noFill/>
          </a:ln>
        </p:spPr>
        <p:txBody>
          <a:bodyPr spcFirstLastPara="1" wrap="square" lIns="91425" tIns="91425" rIns="91425" bIns="91425" anchor="ctr" anchorCtr="0">
            <a:noAutofit/>
          </a:bodyPr>
          <a:lstStyle/>
          <a:p>
            <a:endParaRPr/>
          </a:p>
        </p:txBody>
      </p:sp>
      <p:grpSp>
        <p:nvGrpSpPr>
          <p:cNvPr id="59" name="Google Shape;59;p15"/>
          <p:cNvGrpSpPr/>
          <p:nvPr/>
        </p:nvGrpSpPr>
        <p:grpSpPr>
          <a:xfrm>
            <a:off x="5486400" y="-967355"/>
            <a:ext cx="4461530" cy="4461100"/>
            <a:chOff x="1988638" y="1793010"/>
            <a:chExt cx="1799378" cy="1799125"/>
          </a:xfrm>
        </p:grpSpPr>
        <p:sp>
          <p:nvSpPr>
            <p:cNvPr id="60" name="Google Shape;60;p15"/>
            <p:cNvSpPr/>
            <p:nvPr/>
          </p:nvSpPr>
          <p:spPr>
            <a:xfrm>
              <a:off x="1988638" y="1793010"/>
              <a:ext cx="1799378" cy="1799125"/>
            </a:xfrm>
            <a:custGeom>
              <a:avLst/>
              <a:gdLst/>
              <a:ahLst/>
              <a:cxnLst/>
              <a:rect l="l" t="t" r="r" b="b"/>
              <a:pathLst>
                <a:path w="92513" h="92500" extrusionOk="0">
                  <a:moveTo>
                    <a:pt x="46257" y="0"/>
                  </a:moveTo>
                  <a:cubicBezTo>
                    <a:pt x="20718" y="0"/>
                    <a:pt x="1" y="20705"/>
                    <a:pt x="1" y="46244"/>
                  </a:cubicBezTo>
                  <a:cubicBezTo>
                    <a:pt x="1" y="71795"/>
                    <a:pt x="20718" y="92500"/>
                    <a:pt x="46257" y="92500"/>
                  </a:cubicBezTo>
                  <a:cubicBezTo>
                    <a:pt x="71796" y="92500"/>
                    <a:pt x="92513" y="71795"/>
                    <a:pt x="92513" y="46244"/>
                  </a:cubicBezTo>
                  <a:cubicBezTo>
                    <a:pt x="92513" y="20705"/>
                    <a:pt x="71796" y="0"/>
                    <a:pt x="46257" y="0"/>
                  </a:cubicBezTo>
                  <a:close/>
                </a:path>
              </a:pathLst>
            </a:custGeom>
            <a:solidFill>
              <a:srgbClr val="CCCCCC"/>
            </a:solidFill>
            <a:ln>
              <a:noFill/>
            </a:ln>
          </p:spPr>
          <p:txBody>
            <a:bodyPr spcFirstLastPara="1" wrap="square" lIns="91425" tIns="91425" rIns="91425" bIns="91425" anchor="ctr" anchorCtr="0">
              <a:noAutofit/>
            </a:bodyPr>
            <a:lstStyle/>
            <a:p>
              <a:endParaRPr/>
            </a:p>
          </p:txBody>
        </p:sp>
        <p:sp>
          <p:nvSpPr>
            <p:cNvPr id="61" name="Google Shape;61;p15"/>
            <p:cNvSpPr/>
            <p:nvPr/>
          </p:nvSpPr>
          <p:spPr>
            <a:xfrm>
              <a:off x="2120880" y="1924999"/>
              <a:ext cx="1534897" cy="1534916"/>
            </a:xfrm>
            <a:custGeom>
              <a:avLst/>
              <a:gdLst/>
              <a:ahLst/>
              <a:cxnLst/>
              <a:rect l="l" t="t" r="r" b="b"/>
              <a:pathLst>
                <a:path w="78915" h="78916" extrusionOk="0">
                  <a:moveTo>
                    <a:pt x="39458" y="1"/>
                  </a:moveTo>
                  <a:cubicBezTo>
                    <a:pt x="17705" y="1"/>
                    <a:pt x="0" y="17705"/>
                    <a:pt x="0" y="39458"/>
                  </a:cubicBezTo>
                  <a:cubicBezTo>
                    <a:pt x="0" y="61223"/>
                    <a:pt x="17705" y="78915"/>
                    <a:pt x="39458" y="78915"/>
                  </a:cubicBezTo>
                  <a:cubicBezTo>
                    <a:pt x="61210" y="78915"/>
                    <a:pt x="78915" y="61223"/>
                    <a:pt x="78915" y="39458"/>
                  </a:cubicBezTo>
                  <a:cubicBezTo>
                    <a:pt x="78915" y="17705"/>
                    <a:pt x="61210" y="1"/>
                    <a:pt x="39458"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62" name="Google Shape;62;p15"/>
            <p:cNvSpPr/>
            <p:nvPr/>
          </p:nvSpPr>
          <p:spPr>
            <a:xfrm>
              <a:off x="2252869" y="2057241"/>
              <a:ext cx="1270688" cy="1270669"/>
            </a:xfrm>
            <a:custGeom>
              <a:avLst/>
              <a:gdLst/>
              <a:ahLst/>
              <a:cxnLst/>
              <a:rect l="l" t="t" r="r" b="b"/>
              <a:pathLst>
                <a:path w="65331" h="65330" extrusionOk="0">
                  <a:moveTo>
                    <a:pt x="32672" y="0"/>
                  </a:moveTo>
                  <a:cubicBezTo>
                    <a:pt x="14658" y="0"/>
                    <a:pt x="1" y="14657"/>
                    <a:pt x="1" y="32659"/>
                  </a:cubicBezTo>
                  <a:cubicBezTo>
                    <a:pt x="1" y="50673"/>
                    <a:pt x="14658" y="65330"/>
                    <a:pt x="32672" y="65330"/>
                  </a:cubicBezTo>
                  <a:cubicBezTo>
                    <a:pt x="50686" y="65330"/>
                    <a:pt x="65331" y="50673"/>
                    <a:pt x="65331" y="32659"/>
                  </a:cubicBezTo>
                  <a:cubicBezTo>
                    <a:pt x="65331" y="14657"/>
                    <a:pt x="50686" y="0"/>
                    <a:pt x="32672" y="0"/>
                  </a:cubicBezTo>
                  <a:close/>
                </a:path>
              </a:pathLst>
            </a:custGeom>
            <a:solidFill>
              <a:srgbClr val="CCCCCC"/>
            </a:solidFill>
            <a:ln>
              <a:noFill/>
            </a:ln>
          </p:spPr>
          <p:txBody>
            <a:bodyPr spcFirstLastPara="1" wrap="square" lIns="91425" tIns="91425" rIns="91425" bIns="91425" anchor="ctr" anchorCtr="0">
              <a:noAutofit/>
            </a:bodyPr>
            <a:lstStyle/>
            <a:p>
              <a:endParaRPr/>
            </a:p>
          </p:txBody>
        </p:sp>
        <p:sp>
          <p:nvSpPr>
            <p:cNvPr id="63" name="Google Shape;63;p15"/>
            <p:cNvSpPr/>
            <p:nvPr/>
          </p:nvSpPr>
          <p:spPr>
            <a:xfrm>
              <a:off x="2385111" y="2189231"/>
              <a:ext cx="1006440" cy="1006460"/>
            </a:xfrm>
            <a:custGeom>
              <a:avLst/>
              <a:gdLst/>
              <a:ahLst/>
              <a:cxnLst/>
              <a:rect l="l" t="t" r="r" b="b"/>
              <a:pathLst>
                <a:path w="51745" h="51746" extrusionOk="0">
                  <a:moveTo>
                    <a:pt x="25873" y="1"/>
                  </a:moveTo>
                  <a:cubicBezTo>
                    <a:pt x="11609" y="1"/>
                    <a:pt x="0" y="11609"/>
                    <a:pt x="0" y="25873"/>
                  </a:cubicBezTo>
                  <a:cubicBezTo>
                    <a:pt x="0" y="40137"/>
                    <a:pt x="11609" y="51745"/>
                    <a:pt x="25873" y="51745"/>
                  </a:cubicBezTo>
                  <a:cubicBezTo>
                    <a:pt x="40136" y="51745"/>
                    <a:pt x="51745" y="40137"/>
                    <a:pt x="51745" y="25873"/>
                  </a:cubicBezTo>
                  <a:cubicBezTo>
                    <a:pt x="51745" y="11609"/>
                    <a:pt x="40136" y="1"/>
                    <a:pt x="25873"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64" name="Google Shape;64;p15"/>
            <p:cNvSpPr/>
            <p:nvPr/>
          </p:nvSpPr>
          <p:spPr>
            <a:xfrm>
              <a:off x="2517334" y="2321473"/>
              <a:ext cx="741998" cy="742212"/>
            </a:xfrm>
            <a:custGeom>
              <a:avLst/>
              <a:gdLst/>
              <a:ahLst/>
              <a:cxnLst/>
              <a:rect l="l" t="t" r="r" b="b"/>
              <a:pathLst>
                <a:path w="38149" h="38160" extrusionOk="0">
                  <a:moveTo>
                    <a:pt x="19075" y="0"/>
                  </a:moveTo>
                  <a:cubicBezTo>
                    <a:pt x="8550" y="0"/>
                    <a:pt x="1" y="8561"/>
                    <a:pt x="1" y="19074"/>
                  </a:cubicBezTo>
                  <a:cubicBezTo>
                    <a:pt x="1" y="29599"/>
                    <a:pt x="8550" y="38160"/>
                    <a:pt x="19075" y="38160"/>
                  </a:cubicBezTo>
                  <a:cubicBezTo>
                    <a:pt x="29588" y="38160"/>
                    <a:pt x="38149" y="29599"/>
                    <a:pt x="38149" y="19074"/>
                  </a:cubicBezTo>
                  <a:cubicBezTo>
                    <a:pt x="38149" y="8561"/>
                    <a:pt x="29600" y="0"/>
                    <a:pt x="19075" y="0"/>
                  </a:cubicBezTo>
                  <a:close/>
                </a:path>
              </a:pathLst>
            </a:custGeom>
            <a:solidFill>
              <a:srgbClr val="CCCCCC"/>
            </a:solidFill>
            <a:ln>
              <a:noFill/>
            </a:ln>
          </p:spPr>
          <p:txBody>
            <a:bodyPr spcFirstLastPara="1" wrap="square" lIns="91425" tIns="91425" rIns="91425" bIns="91425" anchor="ctr" anchorCtr="0">
              <a:noAutofit/>
            </a:bodyPr>
            <a:lstStyle/>
            <a:p>
              <a:endParaRPr/>
            </a:p>
          </p:txBody>
        </p:sp>
        <p:sp>
          <p:nvSpPr>
            <p:cNvPr id="65" name="Google Shape;65;p15"/>
            <p:cNvSpPr/>
            <p:nvPr/>
          </p:nvSpPr>
          <p:spPr>
            <a:xfrm>
              <a:off x="2649343" y="2453463"/>
              <a:ext cx="477984" cy="478003"/>
            </a:xfrm>
            <a:custGeom>
              <a:avLst/>
              <a:gdLst/>
              <a:ahLst/>
              <a:cxnLst/>
              <a:rect l="l" t="t" r="r" b="b"/>
              <a:pathLst>
                <a:path w="24575" h="24576" extrusionOk="0">
                  <a:moveTo>
                    <a:pt x="12288" y="1"/>
                  </a:moveTo>
                  <a:cubicBezTo>
                    <a:pt x="5513" y="1"/>
                    <a:pt x="0" y="5513"/>
                    <a:pt x="0" y="12288"/>
                  </a:cubicBezTo>
                  <a:cubicBezTo>
                    <a:pt x="0" y="19063"/>
                    <a:pt x="5513" y="24575"/>
                    <a:pt x="12288" y="24575"/>
                  </a:cubicBezTo>
                  <a:cubicBezTo>
                    <a:pt x="19062" y="24575"/>
                    <a:pt x="24575" y="19063"/>
                    <a:pt x="24575" y="12288"/>
                  </a:cubicBezTo>
                  <a:cubicBezTo>
                    <a:pt x="24575" y="5513"/>
                    <a:pt x="19062" y="1"/>
                    <a:pt x="12288" y="1"/>
                  </a:cubicBezTo>
                  <a:close/>
                </a:path>
              </a:pathLst>
            </a:custGeom>
            <a:solidFill>
              <a:srgbClr val="FFFFFF"/>
            </a:solidFill>
            <a:ln>
              <a:noFill/>
            </a:ln>
          </p:spPr>
          <p:txBody>
            <a:bodyPr spcFirstLastPara="1" wrap="square" lIns="91425" tIns="91425" rIns="91425" bIns="91425" anchor="ctr" anchorCtr="0">
              <a:noAutofit/>
            </a:bodyPr>
            <a:lstStyle/>
            <a:p>
              <a:endParaRPr/>
            </a:p>
          </p:txBody>
        </p:sp>
      </p:grpSp>
      <p:grpSp>
        <p:nvGrpSpPr>
          <p:cNvPr id="67" name="Google Shape;67;p15"/>
          <p:cNvGrpSpPr/>
          <p:nvPr/>
        </p:nvGrpSpPr>
        <p:grpSpPr>
          <a:xfrm>
            <a:off x="3845029" y="203828"/>
            <a:ext cx="3892041" cy="1180363"/>
            <a:chOff x="1102388" y="2167699"/>
            <a:chExt cx="1795436" cy="544467"/>
          </a:xfrm>
        </p:grpSpPr>
        <p:sp>
          <p:nvSpPr>
            <p:cNvPr id="68" name="Google Shape;68;p15"/>
            <p:cNvSpPr/>
            <p:nvPr/>
          </p:nvSpPr>
          <p:spPr>
            <a:xfrm>
              <a:off x="1658878" y="2422440"/>
              <a:ext cx="1238946" cy="289727"/>
            </a:xfrm>
            <a:custGeom>
              <a:avLst/>
              <a:gdLst/>
              <a:ahLst/>
              <a:cxnLst/>
              <a:rect l="l" t="t" r="r" b="b"/>
              <a:pathLst>
                <a:path w="63699" h="14896" extrusionOk="0">
                  <a:moveTo>
                    <a:pt x="370" y="0"/>
                  </a:moveTo>
                  <a:lnTo>
                    <a:pt x="0" y="1798"/>
                  </a:lnTo>
                  <a:lnTo>
                    <a:pt x="63330" y="14895"/>
                  </a:lnTo>
                  <a:lnTo>
                    <a:pt x="63699" y="13097"/>
                  </a:lnTo>
                  <a:lnTo>
                    <a:pt x="370" y="0"/>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69" name="Google Shape;69;p15"/>
            <p:cNvSpPr/>
            <p:nvPr/>
          </p:nvSpPr>
          <p:spPr>
            <a:xfrm>
              <a:off x="1102388" y="2167699"/>
              <a:ext cx="634770" cy="411990"/>
            </a:xfrm>
            <a:custGeom>
              <a:avLst/>
              <a:gdLst/>
              <a:ahLst/>
              <a:cxnLst/>
              <a:rect l="l" t="t" r="r" b="b"/>
              <a:pathLst>
                <a:path w="32636" h="21182" extrusionOk="0">
                  <a:moveTo>
                    <a:pt x="3477" y="1"/>
                  </a:moveTo>
                  <a:lnTo>
                    <a:pt x="9121" y="9930"/>
                  </a:lnTo>
                  <a:lnTo>
                    <a:pt x="1" y="16812"/>
                  </a:lnTo>
                  <a:lnTo>
                    <a:pt x="21170" y="21182"/>
                  </a:lnTo>
                  <a:lnTo>
                    <a:pt x="32636" y="14788"/>
                  </a:lnTo>
                  <a:lnTo>
                    <a:pt x="24647" y="4370"/>
                  </a:lnTo>
                  <a:lnTo>
                    <a:pt x="3477" y="1"/>
                  </a:lnTo>
                  <a:close/>
                </a:path>
              </a:pathLst>
            </a:custGeom>
            <a:solidFill>
              <a:schemeClr val="accent2"/>
            </a:solidFill>
            <a:ln>
              <a:noFill/>
            </a:ln>
          </p:spPr>
          <p:txBody>
            <a:bodyPr spcFirstLastPara="1" wrap="square" lIns="91425" tIns="91425" rIns="91425" bIns="91425" anchor="ctr" anchorCtr="0">
              <a:noAutofit/>
            </a:bodyPr>
            <a:lstStyle/>
            <a:p>
              <a:endParaRPr/>
            </a:p>
          </p:txBody>
        </p:sp>
      </p:grpSp>
      <p:grpSp>
        <p:nvGrpSpPr>
          <p:cNvPr id="73" name="Google Shape;73;p15"/>
          <p:cNvGrpSpPr/>
          <p:nvPr/>
        </p:nvGrpSpPr>
        <p:grpSpPr>
          <a:xfrm rot="10740114" flipH="1">
            <a:off x="3845298" y="1384496"/>
            <a:ext cx="3891979" cy="1180345"/>
            <a:chOff x="1102388" y="2167699"/>
            <a:chExt cx="1795436" cy="544467"/>
          </a:xfrm>
        </p:grpSpPr>
        <p:sp>
          <p:nvSpPr>
            <p:cNvPr id="74" name="Google Shape;74;p15"/>
            <p:cNvSpPr/>
            <p:nvPr/>
          </p:nvSpPr>
          <p:spPr>
            <a:xfrm>
              <a:off x="1658878" y="2422440"/>
              <a:ext cx="1238946" cy="289727"/>
            </a:xfrm>
            <a:custGeom>
              <a:avLst/>
              <a:gdLst/>
              <a:ahLst/>
              <a:cxnLst/>
              <a:rect l="l" t="t" r="r" b="b"/>
              <a:pathLst>
                <a:path w="63699" h="14896" extrusionOk="0">
                  <a:moveTo>
                    <a:pt x="370" y="0"/>
                  </a:moveTo>
                  <a:lnTo>
                    <a:pt x="0" y="1798"/>
                  </a:lnTo>
                  <a:lnTo>
                    <a:pt x="63330" y="14895"/>
                  </a:lnTo>
                  <a:lnTo>
                    <a:pt x="63699" y="13097"/>
                  </a:lnTo>
                  <a:lnTo>
                    <a:pt x="370" y="0"/>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75" name="Google Shape;75;p15"/>
            <p:cNvSpPr/>
            <p:nvPr/>
          </p:nvSpPr>
          <p:spPr>
            <a:xfrm>
              <a:off x="1102388" y="2167699"/>
              <a:ext cx="634770" cy="411990"/>
            </a:xfrm>
            <a:custGeom>
              <a:avLst/>
              <a:gdLst/>
              <a:ahLst/>
              <a:cxnLst/>
              <a:rect l="l" t="t" r="r" b="b"/>
              <a:pathLst>
                <a:path w="32636" h="21182" extrusionOk="0">
                  <a:moveTo>
                    <a:pt x="3477" y="1"/>
                  </a:moveTo>
                  <a:lnTo>
                    <a:pt x="9121" y="9930"/>
                  </a:lnTo>
                  <a:lnTo>
                    <a:pt x="1" y="16812"/>
                  </a:lnTo>
                  <a:lnTo>
                    <a:pt x="21170" y="21182"/>
                  </a:lnTo>
                  <a:lnTo>
                    <a:pt x="32636" y="14788"/>
                  </a:lnTo>
                  <a:lnTo>
                    <a:pt x="24647" y="4370"/>
                  </a:lnTo>
                  <a:lnTo>
                    <a:pt x="3477" y="1"/>
                  </a:lnTo>
                  <a:close/>
                </a:path>
              </a:pathLst>
            </a:custGeom>
            <a:solidFill>
              <a:schemeClr val="accent3"/>
            </a:solidFill>
            <a:ln>
              <a:noFill/>
            </a:ln>
          </p:spPr>
          <p:txBody>
            <a:bodyPr spcFirstLastPara="1" wrap="square" lIns="91425" tIns="91425" rIns="91425" bIns="91425" anchor="ctr" anchorCtr="0">
              <a:noAutofit/>
            </a:bodyPr>
            <a:lstStyle/>
            <a:p>
              <a:endParaRPr/>
            </a:p>
          </p:txBody>
        </p:sp>
      </p:grpSp>
      <p:grpSp>
        <p:nvGrpSpPr>
          <p:cNvPr id="29" name="Google Shape;73;p15">
            <a:extLst>
              <a:ext uri="{FF2B5EF4-FFF2-40B4-BE49-F238E27FC236}">
                <a16:creationId xmlns:a16="http://schemas.microsoft.com/office/drawing/2014/main" id="{52369A10-37C3-4BB1-B01D-764832C5F2CC}"/>
              </a:ext>
            </a:extLst>
          </p:cNvPr>
          <p:cNvGrpSpPr/>
          <p:nvPr/>
        </p:nvGrpSpPr>
        <p:grpSpPr>
          <a:xfrm rot="13915855" flipH="1">
            <a:off x="4127576" y="-460625"/>
            <a:ext cx="3891979" cy="1180345"/>
            <a:chOff x="1102388" y="2167699"/>
            <a:chExt cx="1795436" cy="544467"/>
          </a:xfrm>
          <a:solidFill>
            <a:schemeClr val="accent2">
              <a:lumMod val="60000"/>
              <a:lumOff val="40000"/>
            </a:schemeClr>
          </a:solidFill>
        </p:grpSpPr>
        <p:sp>
          <p:nvSpPr>
            <p:cNvPr id="30" name="Google Shape;74;p15">
              <a:extLst>
                <a:ext uri="{FF2B5EF4-FFF2-40B4-BE49-F238E27FC236}">
                  <a16:creationId xmlns:a16="http://schemas.microsoft.com/office/drawing/2014/main" id="{A32EBEC8-F32A-47F6-A9FA-8183B33DEC69}"/>
                </a:ext>
              </a:extLst>
            </p:cNvPr>
            <p:cNvSpPr/>
            <p:nvPr/>
          </p:nvSpPr>
          <p:spPr>
            <a:xfrm>
              <a:off x="1658878" y="2422440"/>
              <a:ext cx="1238946" cy="289727"/>
            </a:xfrm>
            <a:custGeom>
              <a:avLst/>
              <a:gdLst/>
              <a:ahLst/>
              <a:cxnLst/>
              <a:rect l="l" t="t" r="r" b="b"/>
              <a:pathLst>
                <a:path w="63699" h="14896" extrusionOk="0">
                  <a:moveTo>
                    <a:pt x="370" y="0"/>
                  </a:moveTo>
                  <a:lnTo>
                    <a:pt x="0" y="1798"/>
                  </a:lnTo>
                  <a:lnTo>
                    <a:pt x="63330" y="14895"/>
                  </a:lnTo>
                  <a:lnTo>
                    <a:pt x="63699" y="13097"/>
                  </a:lnTo>
                  <a:lnTo>
                    <a:pt x="370" y="0"/>
                  </a:lnTo>
                  <a:close/>
                </a:path>
              </a:pathLst>
            </a:custGeom>
            <a:grpFill/>
            <a:ln>
              <a:noFill/>
            </a:ln>
          </p:spPr>
          <p:txBody>
            <a:bodyPr spcFirstLastPara="1" wrap="square" lIns="91425" tIns="91425" rIns="91425" bIns="91425" anchor="ctr" anchorCtr="0">
              <a:noAutofit/>
            </a:bodyPr>
            <a:lstStyle/>
            <a:p>
              <a:endParaRPr/>
            </a:p>
          </p:txBody>
        </p:sp>
        <p:sp>
          <p:nvSpPr>
            <p:cNvPr id="31" name="Google Shape;75;p15">
              <a:extLst>
                <a:ext uri="{FF2B5EF4-FFF2-40B4-BE49-F238E27FC236}">
                  <a16:creationId xmlns:a16="http://schemas.microsoft.com/office/drawing/2014/main" id="{195F0183-4014-4258-A677-EE5FAE61E4A2}"/>
                </a:ext>
              </a:extLst>
            </p:cNvPr>
            <p:cNvSpPr/>
            <p:nvPr/>
          </p:nvSpPr>
          <p:spPr>
            <a:xfrm>
              <a:off x="1102388" y="2167699"/>
              <a:ext cx="634770" cy="411990"/>
            </a:xfrm>
            <a:custGeom>
              <a:avLst/>
              <a:gdLst/>
              <a:ahLst/>
              <a:cxnLst/>
              <a:rect l="l" t="t" r="r" b="b"/>
              <a:pathLst>
                <a:path w="32636" h="21182" extrusionOk="0">
                  <a:moveTo>
                    <a:pt x="3477" y="1"/>
                  </a:moveTo>
                  <a:lnTo>
                    <a:pt x="9121" y="9930"/>
                  </a:lnTo>
                  <a:lnTo>
                    <a:pt x="1" y="16812"/>
                  </a:lnTo>
                  <a:lnTo>
                    <a:pt x="21170" y="21182"/>
                  </a:lnTo>
                  <a:lnTo>
                    <a:pt x="32636" y="14788"/>
                  </a:lnTo>
                  <a:lnTo>
                    <a:pt x="24647" y="4370"/>
                  </a:lnTo>
                  <a:lnTo>
                    <a:pt x="3477" y="1"/>
                  </a:lnTo>
                  <a:close/>
                </a:path>
              </a:pathLst>
            </a:custGeom>
            <a:grpFill/>
            <a:ln>
              <a:noFill/>
            </a:ln>
          </p:spPr>
          <p:txBody>
            <a:bodyPr spcFirstLastPara="1" wrap="square" lIns="91425" tIns="91425" rIns="91425" bIns="91425" anchor="ctr" anchorCtr="0">
              <a:noAutofit/>
            </a:bodyPr>
            <a:lstStyle/>
            <a:p>
              <a:endParaRPr/>
            </a:p>
          </p:txBody>
        </p:sp>
      </p:grpSp>
      <p:grpSp>
        <p:nvGrpSpPr>
          <p:cNvPr id="32" name="Google Shape;73;p15">
            <a:extLst>
              <a:ext uri="{FF2B5EF4-FFF2-40B4-BE49-F238E27FC236}">
                <a16:creationId xmlns:a16="http://schemas.microsoft.com/office/drawing/2014/main" id="{E25B100B-D0EC-44CD-9F91-D8E584363BE0}"/>
              </a:ext>
            </a:extLst>
          </p:cNvPr>
          <p:cNvGrpSpPr/>
          <p:nvPr/>
        </p:nvGrpSpPr>
        <p:grpSpPr>
          <a:xfrm rot="9041757" flipH="1">
            <a:off x="4432994" y="2159290"/>
            <a:ext cx="3891979" cy="1180345"/>
            <a:chOff x="1102388" y="2167699"/>
            <a:chExt cx="1795436" cy="544467"/>
          </a:xfrm>
          <a:solidFill>
            <a:schemeClr val="accent5">
              <a:lumMod val="75000"/>
            </a:schemeClr>
          </a:solidFill>
        </p:grpSpPr>
        <p:sp>
          <p:nvSpPr>
            <p:cNvPr id="33" name="Google Shape;74;p15">
              <a:extLst>
                <a:ext uri="{FF2B5EF4-FFF2-40B4-BE49-F238E27FC236}">
                  <a16:creationId xmlns:a16="http://schemas.microsoft.com/office/drawing/2014/main" id="{77987797-C66B-4F9B-9449-C9D620212CC2}"/>
                </a:ext>
              </a:extLst>
            </p:cNvPr>
            <p:cNvSpPr/>
            <p:nvPr/>
          </p:nvSpPr>
          <p:spPr>
            <a:xfrm>
              <a:off x="1658878" y="2422440"/>
              <a:ext cx="1238946" cy="289727"/>
            </a:xfrm>
            <a:custGeom>
              <a:avLst/>
              <a:gdLst/>
              <a:ahLst/>
              <a:cxnLst/>
              <a:rect l="l" t="t" r="r" b="b"/>
              <a:pathLst>
                <a:path w="63699" h="14896" extrusionOk="0">
                  <a:moveTo>
                    <a:pt x="370" y="0"/>
                  </a:moveTo>
                  <a:lnTo>
                    <a:pt x="0" y="1798"/>
                  </a:lnTo>
                  <a:lnTo>
                    <a:pt x="63330" y="14895"/>
                  </a:lnTo>
                  <a:lnTo>
                    <a:pt x="63699" y="13097"/>
                  </a:lnTo>
                  <a:lnTo>
                    <a:pt x="370" y="0"/>
                  </a:lnTo>
                  <a:close/>
                </a:path>
              </a:pathLst>
            </a:custGeom>
            <a:grpFill/>
            <a:ln>
              <a:solidFill>
                <a:schemeClr val="accent5">
                  <a:lumMod val="75000"/>
                </a:schemeClr>
              </a:solidFill>
            </a:ln>
          </p:spPr>
          <p:txBody>
            <a:bodyPr spcFirstLastPara="1" wrap="square" lIns="91425" tIns="91425" rIns="91425" bIns="91425" anchor="ctr" anchorCtr="0">
              <a:noAutofit/>
            </a:bodyPr>
            <a:lstStyle/>
            <a:p>
              <a:endParaRPr/>
            </a:p>
          </p:txBody>
        </p:sp>
        <p:sp>
          <p:nvSpPr>
            <p:cNvPr id="34" name="Google Shape;75;p15">
              <a:extLst>
                <a:ext uri="{FF2B5EF4-FFF2-40B4-BE49-F238E27FC236}">
                  <a16:creationId xmlns:a16="http://schemas.microsoft.com/office/drawing/2014/main" id="{55107D3E-37F4-4B74-850C-EB0C46E6D077}"/>
                </a:ext>
              </a:extLst>
            </p:cNvPr>
            <p:cNvSpPr/>
            <p:nvPr/>
          </p:nvSpPr>
          <p:spPr>
            <a:xfrm>
              <a:off x="1102388" y="2167699"/>
              <a:ext cx="634770" cy="411990"/>
            </a:xfrm>
            <a:custGeom>
              <a:avLst/>
              <a:gdLst/>
              <a:ahLst/>
              <a:cxnLst/>
              <a:rect l="l" t="t" r="r" b="b"/>
              <a:pathLst>
                <a:path w="32636" h="21182" extrusionOk="0">
                  <a:moveTo>
                    <a:pt x="3477" y="1"/>
                  </a:moveTo>
                  <a:lnTo>
                    <a:pt x="9121" y="9930"/>
                  </a:lnTo>
                  <a:lnTo>
                    <a:pt x="1" y="16812"/>
                  </a:lnTo>
                  <a:lnTo>
                    <a:pt x="21170" y="21182"/>
                  </a:lnTo>
                  <a:lnTo>
                    <a:pt x="32636" y="14788"/>
                  </a:lnTo>
                  <a:lnTo>
                    <a:pt x="24647" y="4370"/>
                  </a:lnTo>
                  <a:lnTo>
                    <a:pt x="3477" y="1"/>
                  </a:lnTo>
                  <a:close/>
                </a:path>
              </a:pathLst>
            </a:custGeom>
            <a:grpFill/>
            <a:ln>
              <a:solidFill>
                <a:schemeClr val="accent5">
                  <a:lumMod val="75000"/>
                </a:schemeClr>
              </a:solidFill>
            </a:ln>
          </p:spPr>
          <p:txBody>
            <a:bodyPr spcFirstLastPara="1" wrap="square" lIns="91425" tIns="91425" rIns="91425" bIns="91425" anchor="ctr" anchorCtr="0">
              <a:noAutofit/>
            </a:bodyPr>
            <a:lstStyle/>
            <a:p>
              <a:endParaRPr/>
            </a:p>
          </p:txBody>
        </p:sp>
      </p:grpSp>
      <p:sp>
        <p:nvSpPr>
          <p:cNvPr id="79" name="Google Shape;79;p15"/>
          <p:cNvSpPr/>
          <p:nvPr/>
        </p:nvSpPr>
        <p:spPr>
          <a:xfrm>
            <a:off x="7440455" y="1010595"/>
            <a:ext cx="543524" cy="543524"/>
          </a:xfrm>
          <a:prstGeom prst="ellipse">
            <a:avLst/>
          </a:prstGeom>
          <a:solidFill>
            <a:srgbClr val="999999"/>
          </a:solidFill>
          <a:ln>
            <a:noFill/>
          </a:ln>
        </p:spPr>
        <p:txBody>
          <a:bodyPr spcFirstLastPara="1" wrap="square" lIns="91425" tIns="91425" rIns="91425" bIns="91425" anchor="ctr" anchorCtr="0">
            <a:noAutofit/>
          </a:bodyPr>
          <a:lstStyle/>
          <a:p>
            <a:endParaRPr/>
          </a:p>
        </p:txBody>
      </p:sp>
      <p:sp>
        <p:nvSpPr>
          <p:cNvPr id="35" name="Google Shape;56;p15">
            <a:extLst>
              <a:ext uri="{FF2B5EF4-FFF2-40B4-BE49-F238E27FC236}">
                <a16:creationId xmlns:a16="http://schemas.microsoft.com/office/drawing/2014/main" id="{0B7CF0E6-74F4-4D49-86BB-FB0BFC09E275}"/>
              </a:ext>
            </a:extLst>
          </p:cNvPr>
          <p:cNvSpPr txBox="1">
            <a:spLocks/>
          </p:cNvSpPr>
          <p:nvPr/>
        </p:nvSpPr>
        <p:spPr>
          <a:xfrm>
            <a:off x="7082023" y="4216567"/>
            <a:ext cx="1555044" cy="3013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000000"/>
              </a:buClr>
              <a:buSzPts val="1700"/>
              <a:buFont typeface="Roboto"/>
              <a:buNone/>
              <a:defRPr sz="17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0"/>
              </a:spcBef>
              <a:spcAft>
                <a:spcPts val="0"/>
              </a:spcAft>
              <a:buClr>
                <a:srgbClr val="000000"/>
              </a:buClr>
              <a:buSzPts val="1700"/>
              <a:buFont typeface="Roboto"/>
              <a:buNone/>
              <a:defRPr sz="1700" b="0" i="0" u="none" strike="noStrike" cap="none">
                <a:solidFill>
                  <a:srgbClr val="000000"/>
                </a:solidFill>
                <a:latin typeface="Roboto"/>
                <a:ea typeface="Roboto"/>
                <a:cs typeface="Roboto"/>
                <a:sym typeface="Roboto"/>
              </a:defRPr>
            </a:lvl2pPr>
            <a:lvl3pPr marL="1371600" marR="0" lvl="2" indent="-304800" algn="l" rtl="0">
              <a:lnSpc>
                <a:spcPct val="100000"/>
              </a:lnSpc>
              <a:spcBef>
                <a:spcPts val="0"/>
              </a:spcBef>
              <a:spcAft>
                <a:spcPts val="0"/>
              </a:spcAft>
              <a:buClr>
                <a:srgbClr val="000000"/>
              </a:buClr>
              <a:buSzPts val="1700"/>
              <a:buFont typeface="Roboto"/>
              <a:buNone/>
              <a:defRPr sz="1700" b="0" i="0" u="none" strike="noStrike" cap="none">
                <a:solidFill>
                  <a:srgbClr val="000000"/>
                </a:solidFill>
                <a:latin typeface="Roboto"/>
                <a:ea typeface="Roboto"/>
                <a:cs typeface="Roboto"/>
                <a:sym typeface="Roboto"/>
              </a:defRPr>
            </a:lvl3pPr>
            <a:lvl4pPr marL="1828800" marR="0" lvl="3" indent="-304800" algn="l" rtl="0">
              <a:lnSpc>
                <a:spcPct val="100000"/>
              </a:lnSpc>
              <a:spcBef>
                <a:spcPts val="0"/>
              </a:spcBef>
              <a:spcAft>
                <a:spcPts val="0"/>
              </a:spcAft>
              <a:buClr>
                <a:srgbClr val="000000"/>
              </a:buClr>
              <a:buSzPts val="1700"/>
              <a:buFont typeface="Roboto"/>
              <a:buNone/>
              <a:defRPr sz="1700" b="0" i="0" u="none" strike="noStrike" cap="none">
                <a:solidFill>
                  <a:srgbClr val="000000"/>
                </a:solidFill>
                <a:latin typeface="Roboto"/>
                <a:ea typeface="Roboto"/>
                <a:cs typeface="Roboto"/>
                <a:sym typeface="Roboto"/>
              </a:defRPr>
            </a:lvl4pPr>
            <a:lvl5pPr marL="2286000" marR="0" lvl="4" indent="-304800" algn="l" rtl="0">
              <a:lnSpc>
                <a:spcPct val="100000"/>
              </a:lnSpc>
              <a:spcBef>
                <a:spcPts val="0"/>
              </a:spcBef>
              <a:spcAft>
                <a:spcPts val="0"/>
              </a:spcAft>
              <a:buClr>
                <a:srgbClr val="000000"/>
              </a:buClr>
              <a:buSzPts val="1700"/>
              <a:buFont typeface="Roboto"/>
              <a:buNone/>
              <a:defRPr sz="1700" b="0" i="0" u="none" strike="noStrike" cap="none">
                <a:solidFill>
                  <a:srgbClr val="000000"/>
                </a:solidFill>
                <a:latin typeface="Roboto"/>
                <a:ea typeface="Roboto"/>
                <a:cs typeface="Roboto"/>
                <a:sym typeface="Roboto"/>
              </a:defRPr>
            </a:lvl5pPr>
            <a:lvl6pPr marL="2743200" marR="0" lvl="5" indent="-304800" algn="l" rtl="0">
              <a:lnSpc>
                <a:spcPct val="100000"/>
              </a:lnSpc>
              <a:spcBef>
                <a:spcPts val="0"/>
              </a:spcBef>
              <a:spcAft>
                <a:spcPts val="0"/>
              </a:spcAft>
              <a:buClr>
                <a:srgbClr val="000000"/>
              </a:buClr>
              <a:buSzPts val="1700"/>
              <a:buFont typeface="Roboto"/>
              <a:buNone/>
              <a:defRPr sz="1700" b="0" i="0" u="none" strike="noStrike" cap="none">
                <a:solidFill>
                  <a:srgbClr val="000000"/>
                </a:solidFill>
                <a:latin typeface="Roboto"/>
                <a:ea typeface="Roboto"/>
                <a:cs typeface="Roboto"/>
                <a:sym typeface="Roboto"/>
              </a:defRPr>
            </a:lvl6pPr>
            <a:lvl7pPr marL="3200400" marR="0" lvl="6" indent="-304800" algn="l" rtl="0">
              <a:lnSpc>
                <a:spcPct val="100000"/>
              </a:lnSpc>
              <a:spcBef>
                <a:spcPts val="0"/>
              </a:spcBef>
              <a:spcAft>
                <a:spcPts val="0"/>
              </a:spcAft>
              <a:buClr>
                <a:srgbClr val="000000"/>
              </a:buClr>
              <a:buSzPts val="1700"/>
              <a:buFont typeface="Roboto"/>
              <a:buNone/>
              <a:defRPr sz="1700" b="0" i="0" u="none" strike="noStrike" cap="none">
                <a:solidFill>
                  <a:srgbClr val="000000"/>
                </a:solidFill>
                <a:latin typeface="Roboto"/>
                <a:ea typeface="Roboto"/>
                <a:cs typeface="Roboto"/>
                <a:sym typeface="Roboto"/>
              </a:defRPr>
            </a:lvl7pPr>
            <a:lvl8pPr marL="3657600" marR="0" lvl="7" indent="-304800" algn="l" rtl="0">
              <a:lnSpc>
                <a:spcPct val="100000"/>
              </a:lnSpc>
              <a:spcBef>
                <a:spcPts val="0"/>
              </a:spcBef>
              <a:spcAft>
                <a:spcPts val="0"/>
              </a:spcAft>
              <a:buClr>
                <a:srgbClr val="000000"/>
              </a:buClr>
              <a:buSzPts val="1700"/>
              <a:buFont typeface="Roboto"/>
              <a:buNone/>
              <a:defRPr sz="1700" b="0" i="0" u="none" strike="noStrike" cap="none">
                <a:solidFill>
                  <a:srgbClr val="000000"/>
                </a:solidFill>
                <a:latin typeface="Roboto"/>
                <a:ea typeface="Roboto"/>
                <a:cs typeface="Roboto"/>
                <a:sym typeface="Roboto"/>
              </a:defRPr>
            </a:lvl8pPr>
            <a:lvl9pPr marL="4114800" marR="0" lvl="8" indent="-304800" algn="l" rtl="0">
              <a:lnSpc>
                <a:spcPct val="100000"/>
              </a:lnSpc>
              <a:spcBef>
                <a:spcPts val="0"/>
              </a:spcBef>
              <a:spcAft>
                <a:spcPts val="0"/>
              </a:spcAft>
              <a:buClr>
                <a:srgbClr val="000000"/>
              </a:buClr>
              <a:buSzPts val="1700"/>
              <a:buFont typeface="Roboto"/>
              <a:buNone/>
              <a:defRPr sz="1700" b="0" i="0" u="none" strike="noStrike" cap="none">
                <a:solidFill>
                  <a:srgbClr val="000000"/>
                </a:solidFill>
                <a:latin typeface="Roboto"/>
                <a:ea typeface="Roboto"/>
                <a:cs typeface="Roboto"/>
                <a:sym typeface="Roboto"/>
              </a:defRPr>
            </a:lvl9pPr>
          </a:lstStyle>
          <a:p>
            <a:pPr marL="0" indent="0"/>
            <a:r>
              <a:rPr lang="en-US" dirty="0">
                <a:solidFill>
                  <a:schemeClr val="bg1"/>
                </a:solidFill>
              </a:rPr>
              <a:t>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300"/>
                                        <p:tgtEl>
                                          <p:spTgt spid="35"/>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100" fill="hold"/>
                                        <p:tgtEl>
                                          <p:spTgt spid="29"/>
                                        </p:tgtEl>
                                        <p:attrNameLst>
                                          <p:attrName>ppt_x</p:attrName>
                                        </p:attrNameLst>
                                      </p:cBhvr>
                                      <p:tavLst>
                                        <p:tav tm="0">
                                          <p:val>
                                            <p:strVal val="0-#ppt_w/2"/>
                                          </p:val>
                                        </p:tav>
                                        <p:tav tm="100000">
                                          <p:val>
                                            <p:strVal val="#ppt_x"/>
                                          </p:val>
                                        </p:tav>
                                      </p:tavLst>
                                    </p:anim>
                                    <p:anim calcmode="lin" valueType="num">
                                      <p:cBhvr additive="base">
                                        <p:cTn id="12" dur="100" fill="hold"/>
                                        <p:tgtEl>
                                          <p:spTgt spid="29"/>
                                        </p:tgtEl>
                                        <p:attrNameLst>
                                          <p:attrName>ppt_y</p:attrName>
                                        </p:attrNameLst>
                                      </p:cBhvr>
                                      <p:tavLst>
                                        <p:tav tm="0">
                                          <p:val>
                                            <p:strVal val="0-#ppt_h/2"/>
                                          </p:val>
                                        </p:tav>
                                        <p:tav tm="100000">
                                          <p:val>
                                            <p:strVal val="#ppt_y"/>
                                          </p:val>
                                        </p:tav>
                                      </p:tavLst>
                                    </p:anim>
                                  </p:childTnLst>
                                </p:cTn>
                              </p:par>
                              <p:par>
                                <p:cTn id="13" presetID="2" presetClass="entr" presetSubtype="9"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100" fill="hold"/>
                                        <p:tgtEl>
                                          <p:spTgt spid="67"/>
                                        </p:tgtEl>
                                        <p:attrNameLst>
                                          <p:attrName>ppt_x</p:attrName>
                                        </p:attrNameLst>
                                      </p:cBhvr>
                                      <p:tavLst>
                                        <p:tav tm="0">
                                          <p:val>
                                            <p:strVal val="0-#ppt_w/2"/>
                                          </p:val>
                                        </p:tav>
                                        <p:tav tm="100000">
                                          <p:val>
                                            <p:strVal val="#ppt_x"/>
                                          </p:val>
                                        </p:tav>
                                      </p:tavLst>
                                    </p:anim>
                                    <p:anim calcmode="lin" valueType="num">
                                      <p:cBhvr additive="base">
                                        <p:cTn id="16" dur="100" fill="hold"/>
                                        <p:tgtEl>
                                          <p:spTgt spid="67"/>
                                        </p:tgtEl>
                                        <p:attrNameLst>
                                          <p:attrName>ppt_y</p:attrName>
                                        </p:attrNameLst>
                                      </p:cBhvr>
                                      <p:tavLst>
                                        <p:tav tm="0">
                                          <p:val>
                                            <p:strVal val="0-#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100" fill="hold"/>
                                        <p:tgtEl>
                                          <p:spTgt spid="73"/>
                                        </p:tgtEl>
                                        <p:attrNameLst>
                                          <p:attrName>ppt_x</p:attrName>
                                        </p:attrNameLst>
                                      </p:cBhvr>
                                      <p:tavLst>
                                        <p:tav tm="0">
                                          <p:val>
                                            <p:strVal val="0-#ppt_w/2"/>
                                          </p:val>
                                        </p:tav>
                                        <p:tav tm="100000">
                                          <p:val>
                                            <p:strVal val="#ppt_x"/>
                                          </p:val>
                                        </p:tav>
                                      </p:tavLst>
                                    </p:anim>
                                    <p:anim calcmode="lin" valueType="num">
                                      <p:cBhvr additive="base">
                                        <p:cTn id="20" dur="100" fill="hold"/>
                                        <p:tgtEl>
                                          <p:spTgt spid="73"/>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100" fill="hold"/>
                                        <p:tgtEl>
                                          <p:spTgt spid="32"/>
                                        </p:tgtEl>
                                        <p:attrNameLst>
                                          <p:attrName>ppt_x</p:attrName>
                                        </p:attrNameLst>
                                      </p:cBhvr>
                                      <p:tavLst>
                                        <p:tav tm="0">
                                          <p:val>
                                            <p:strVal val="0-#ppt_w/2"/>
                                          </p:val>
                                        </p:tav>
                                        <p:tav tm="100000">
                                          <p:val>
                                            <p:strVal val="#ppt_x"/>
                                          </p:val>
                                        </p:tav>
                                      </p:tavLst>
                                    </p:anim>
                                    <p:anim calcmode="lin" valueType="num">
                                      <p:cBhvr additive="base">
                                        <p:cTn id="24" dur="1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3"/>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C36A7CA9-D9AB-4CC5-B029-C9E8F2D65A39}"/>
              </a:ext>
            </a:extLst>
          </p:cNvPr>
          <p:cNvGraphicFramePr>
            <a:graphicFrameLocks noGrp="1"/>
          </p:cNvGraphicFramePr>
          <p:nvPr>
            <p:extLst>
              <p:ext uri="{D42A27DB-BD31-4B8C-83A1-F6EECF244321}">
                <p14:modId xmlns:p14="http://schemas.microsoft.com/office/powerpoint/2010/main" val="2916636127"/>
              </p:ext>
            </p:extLst>
          </p:nvPr>
        </p:nvGraphicFramePr>
        <p:xfrm>
          <a:off x="457199" y="167546"/>
          <a:ext cx="8229601" cy="4696968"/>
        </p:xfrm>
        <a:graphic>
          <a:graphicData uri="http://schemas.openxmlformats.org/drawingml/2006/table">
            <a:tbl>
              <a:tblPr firstRow="1" bandRow="1">
                <a:tableStyleId>{41BFEF5F-45F4-4A2E-AE50-62A1078CA555}</a:tableStyleId>
              </a:tblPr>
              <a:tblGrid>
                <a:gridCol w="2057401">
                  <a:extLst>
                    <a:ext uri="{9D8B030D-6E8A-4147-A177-3AD203B41FA5}">
                      <a16:colId xmlns:a16="http://schemas.microsoft.com/office/drawing/2014/main" val="371779924"/>
                    </a:ext>
                  </a:extLst>
                </a:gridCol>
                <a:gridCol w="685800">
                  <a:extLst>
                    <a:ext uri="{9D8B030D-6E8A-4147-A177-3AD203B41FA5}">
                      <a16:colId xmlns:a16="http://schemas.microsoft.com/office/drawing/2014/main" val="1275105889"/>
                    </a:ext>
                  </a:extLst>
                </a:gridCol>
                <a:gridCol w="685800">
                  <a:extLst>
                    <a:ext uri="{9D8B030D-6E8A-4147-A177-3AD203B41FA5}">
                      <a16:colId xmlns:a16="http://schemas.microsoft.com/office/drawing/2014/main" val="3805588265"/>
                    </a:ext>
                  </a:extLst>
                </a:gridCol>
                <a:gridCol w="685800">
                  <a:extLst>
                    <a:ext uri="{9D8B030D-6E8A-4147-A177-3AD203B41FA5}">
                      <a16:colId xmlns:a16="http://schemas.microsoft.com/office/drawing/2014/main" val="1827059580"/>
                    </a:ext>
                  </a:extLst>
                </a:gridCol>
                <a:gridCol w="685800">
                  <a:extLst>
                    <a:ext uri="{9D8B030D-6E8A-4147-A177-3AD203B41FA5}">
                      <a16:colId xmlns:a16="http://schemas.microsoft.com/office/drawing/2014/main" val="305325133"/>
                    </a:ext>
                  </a:extLst>
                </a:gridCol>
                <a:gridCol w="685800">
                  <a:extLst>
                    <a:ext uri="{9D8B030D-6E8A-4147-A177-3AD203B41FA5}">
                      <a16:colId xmlns:a16="http://schemas.microsoft.com/office/drawing/2014/main" val="3950927238"/>
                    </a:ext>
                  </a:extLst>
                </a:gridCol>
                <a:gridCol w="685800">
                  <a:extLst>
                    <a:ext uri="{9D8B030D-6E8A-4147-A177-3AD203B41FA5}">
                      <a16:colId xmlns:a16="http://schemas.microsoft.com/office/drawing/2014/main" val="3422103882"/>
                    </a:ext>
                  </a:extLst>
                </a:gridCol>
                <a:gridCol w="685800">
                  <a:extLst>
                    <a:ext uri="{9D8B030D-6E8A-4147-A177-3AD203B41FA5}">
                      <a16:colId xmlns:a16="http://schemas.microsoft.com/office/drawing/2014/main" val="1327818963"/>
                    </a:ext>
                  </a:extLst>
                </a:gridCol>
                <a:gridCol w="685800">
                  <a:extLst>
                    <a:ext uri="{9D8B030D-6E8A-4147-A177-3AD203B41FA5}">
                      <a16:colId xmlns:a16="http://schemas.microsoft.com/office/drawing/2014/main" val="636884901"/>
                    </a:ext>
                  </a:extLst>
                </a:gridCol>
                <a:gridCol w="685800">
                  <a:extLst>
                    <a:ext uri="{9D8B030D-6E8A-4147-A177-3AD203B41FA5}">
                      <a16:colId xmlns:a16="http://schemas.microsoft.com/office/drawing/2014/main" val="1173527455"/>
                    </a:ext>
                  </a:extLst>
                </a:gridCol>
              </a:tblGrid>
              <a:tr h="368900">
                <a:tc gridSpan="10">
                  <a:txBody>
                    <a:bodyPr/>
                    <a:lstStyle/>
                    <a:p>
                      <a:pPr algn="ctr"/>
                      <a:r>
                        <a:rPr kumimoji="0" lang="en-US" sz="2500" b="0" i="0" u="none" strike="noStrike" kern="0" cap="none" spc="0" normalizeH="0" baseline="0" noProof="0" dirty="0">
                          <a:ln>
                            <a:noFill/>
                          </a:ln>
                          <a:solidFill>
                            <a:srgbClr val="000000"/>
                          </a:solidFill>
                          <a:effectLst/>
                          <a:uLnTx/>
                          <a:uFillTx/>
                          <a:latin typeface="Fira Sans Extra Condensed Medium" panose="020B0604020202020204" charset="0"/>
                          <a:sym typeface="Fira Sans Extra Condensed Medium"/>
                        </a:rPr>
                        <a:t>Gantt Chart for Road Map</a:t>
                      </a:r>
                      <a:endParaRPr lang="en-IN" sz="1050" dirty="0">
                        <a:latin typeface="Fira Sans Extra Condensed Medium"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sz="1050" dirty="0"/>
                    </a:p>
                  </a:txBody>
                  <a:tcPr anchor="ctr"/>
                </a:tc>
                <a:tc hMerge="1">
                  <a:txBody>
                    <a:bodyPr/>
                    <a:lstStyle/>
                    <a:p>
                      <a:pPr algn="ctr"/>
                      <a:endParaRPr lang="en-IN" sz="1050" dirty="0"/>
                    </a:p>
                  </a:txBody>
                  <a:tcPr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gn="ctr"/>
                      <a:endParaRPr lang="en-IN" sz="1050" dirty="0"/>
                    </a:p>
                  </a:txBody>
                  <a:tcPr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6483046"/>
                  </a:ext>
                </a:extLst>
              </a:tr>
              <a:tr h="384048">
                <a:tc>
                  <a:txBody>
                    <a:bodyPr/>
                    <a:lstStyle/>
                    <a:p>
                      <a:pPr algn="ctr"/>
                      <a:endParaRPr lang="en-IN" sz="1400" dirty="0">
                        <a:latin typeface="Fira Sans Extra Condensed Medium" panose="020B0604020202020204" charset="0"/>
                      </a:endParaRPr>
                    </a:p>
                  </a:txBody>
                  <a:tcPr anchor="ctr">
                    <a:lnL w="12700" cap="flat" cmpd="sng" algn="ctr">
                      <a:solidFill>
                        <a:schemeClr val="tx1"/>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Fira Sans Extra Condensed Medium" panose="020B0604020202020204" charset="0"/>
                        </a:rPr>
                        <a:t>2022</a:t>
                      </a:r>
                      <a:endParaRPr lang="en-IN" sz="140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r>
                        <a:rPr lang="en-US" sz="1400" dirty="0">
                          <a:latin typeface="Fira Sans Extra Condensed Medium" panose="020B0604020202020204" charset="0"/>
                        </a:rPr>
                        <a:t>2023</a:t>
                      </a:r>
                      <a:endParaRPr lang="en-IN" sz="140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sz="600" dirty="0"/>
                    </a:p>
                  </a:txBody>
                  <a:tcPr/>
                </a:tc>
                <a:tc hMerge="1">
                  <a:txBody>
                    <a:bodyPr/>
                    <a:lstStyle/>
                    <a:p>
                      <a:endParaRPr lang="en-IN" sz="600" dirty="0"/>
                    </a:p>
                  </a:txBody>
                  <a:tcPr/>
                </a:tc>
                <a:tc hMerge="1">
                  <a:txBody>
                    <a:bodyPr/>
                    <a:lstStyle/>
                    <a:p>
                      <a:r>
                        <a:rPr lang="en-US" sz="600" dirty="0"/>
                        <a:t>2023</a:t>
                      </a:r>
                      <a:endParaRPr lang="en-IN" sz="600" dirty="0"/>
                    </a:p>
                  </a:txBody>
                  <a:tcPr/>
                </a:tc>
                <a:tc gridSpan="4">
                  <a:txBody>
                    <a:bodyPr/>
                    <a:lstStyle/>
                    <a:p>
                      <a:pPr algn="ctr"/>
                      <a:r>
                        <a:rPr lang="en-US" sz="1400" dirty="0">
                          <a:latin typeface="Fira Sans Extra Condensed Medium" panose="020B0604020202020204" charset="0"/>
                        </a:rPr>
                        <a:t>2024</a:t>
                      </a:r>
                      <a:endParaRPr lang="en-IN" sz="140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sz="600" dirty="0"/>
                    </a:p>
                  </a:txBody>
                  <a:tcPr/>
                </a:tc>
                <a:tc hMerge="1">
                  <a:txBody>
                    <a:bodyPr/>
                    <a:lstStyle/>
                    <a:p>
                      <a:endParaRPr lang="en-IN" sz="600" dirty="0"/>
                    </a:p>
                  </a:txBody>
                  <a:tcPr/>
                </a:tc>
                <a:tc hMerge="1">
                  <a:txBody>
                    <a:bodyPr/>
                    <a:lstStyle/>
                    <a:p>
                      <a:endParaRPr lang="en-IN" sz="600" dirty="0"/>
                    </a:p>
                  </a:txBody>
                  <a:tcPr/>
                </a:tc>
                <a:extLst>
                  <a:ext uri="{0D108BD9-81ED-4DB2-BD59-A6C34878D82A}">
                    <a16:rowId xmlns:a16="http://schemas.microsoft.com/office/drawing/2014/main" val="2459174926"/>
                  </a:ext>
                </a:extLst>
              </a:tr>
              <a:tr h="384048">
                <a:tc>
                  <a:txBody>
                    <a:bodyPr/>
                    <a:lstStyle/>
                    <a:p>
                      <a:pPr algn="ctr"/>
                      <a:r>
                        <a:rPr lang="en-US" sz="1400" dirty="0">
                          <a:latin typeface="Fira Sans Extra Condensed Medium" panose="020B0604020202020204" charset="0"/>
                        </a:rPr>
                        <a:t>Tasks</a:t>
                      </a:r>
                      <a:endParaRPr lang="en-IN" sz="1400" dirty="0">
                        <a:latin typeface="Fira Sans Extra Condensed Medium" panose="020B0604020202020204" charset="0"/>
                      </a:endParaRPr>
                    </a:p>
                  </a:txBody>
                  <a:tcPr anchor="ctr">
                    <a:lnL w="12700" cap="flat" cmpd="sng" algn="ctr">
                      <a:solidFill>
                        <a:schemeClr val="tx1"/>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Fira Sans Extra Condensed Medium" panose="020B0604020202020204" charset="0"/>
                        </a:rPr>
                        <a:t>Q3</a:t>
                      </a:r>
                      <a:endParaRPr lang="en-IN" sz="140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Fira Sans Extra Condensed Medium" panose="020B0604020202020204" charset="0"/>
                        </a:rPr>
                        <a:t>Q1</a:t>
                      </a:r>
                      <a:endParaRPr lang="en-IN" sz="140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Fira Sans Extra Condensed Medium" panose="020B0604020202020204" charset="0"/>
                        </a:rPr>
                        <a:t>Q2</a:t>
                      </a:r>
                      <a:endParaRPr lang="en-IN" sz="140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Fira Sans Extra Condensed Medium" panose="020B0604020202020204" charset="0"/>
                        </a:rPr>
                        <a:t>Q3</a:t>
                      </a:r>
                      <a:endParaRPr lang="en-IN" sz="140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Fira Sans Extra Condensed Medium" panose="020B0604020202020204" charset="0"/>
                        </a:rPr>
                        <a:t>Q4</a:t>
                      </a:r>
                      <a:endParaRPr lang="en-IN" sz="140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Fira Sans Extra Condensed Medium" panose="020B0604020202020204" charset="0"/>
                        </a:rPr>
                        <a:t>Q1</a:t>
                      </a:r>
                      <a:endParaRPr lang="en-IN" sz="140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Fira Sans Extra Condensed Medium" panose="020B0604020202020204" charset="0"/>
                        </a:rPr>
                        <a:t>Q2</a:t>
                      </a:r>
                      <a:endParaRPr lang="en-IN" sz="1400" dirty="0">
                        <a:latin typeface="Fira Sans Extra Condensed Medium" panose="020B0604020202020204" charset="0"/>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Fira Sans Extra Condensed Medium" panose="020B0604020202020204" charset="0"/>
                        </a:rPr>
                        <a:t>Q3</a:t>
                      </a:r>
                      <a:endParaRPr lang="en-IN" sz="1400" dirty="0">
                        <a:latin typeface="Fira Sans Extra Condensed Medium" panose="020B0604020202020204" charset="0"/>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Fira Sans Extra Condensed Medium" panose="020B0604020202020204" charset="0"/>
                        </a:rPr>
                        <a:t>Q4</a:t>
                      </a:r>
                      <a:endParaRPr lang="en-IN" sz="1400" dirty="0">
                        <a:latin typeface="Fira Sans Extra Condensed Medium" panose="020B0604020202020204" charset="0"/>
                      </a:endParaRPr>
                    </a:p>
                  </a:txBody>
                  <a:tcPr anchor="ctr">
                    <a:lnL w="6350" cap="flat" cmpd="sng" algn="ctr">
                      <a:solidFill>
                        <a:schemeClr val="tx2">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3125803"/>
                  </a:ext>
                </a:extLst>
              </a:tr>
              <a:tr h="384048">
                <a:tc>
                  <a:txBody>
                    <a:bodyPr/>
                    <a:lstStyle/>
                    <a:p>
                      <a:pPr algn="l"/>
                      <a:r>
                        <a:rPr lang="en-US" sz="1050" dirty="0">
                          <a:latin typeface="Fira Sans Extra Condensed Medium" panose="020B0604020202020204" charset="0"/>
                        </a:rPr>
                        <a:t>Certifications </a:t>
                      </a:r>
                      <a:endParaRPr lang="en-IN" sz="1050" dirty="0">
                        <a:latin typeface="Fira Sans Extra Condensed Medium" panose="020B0604020202020204" charset="0"/>
                      </a:endParaRPr>
                    </a:p>
                  </a:txBody>
                  <a:tcPr anchor="ctr">
                    <a:lnL w="12700" cap="flat" cmpd="sng" algn="ctr">
                      <a:solidFill>
                        <a:schemeClr val="tx1"/>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75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75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4780669"/>
                  </a:ext>
                </a:extLst>
              </a:tr>
              <a:tr h="384048">
                <a:tc>
                  <a:txBody>
                    <a:bodyPr/>
                    <a:lstStyle/>
                    <a:p>
                      <a:pPr algn="l"/>
                      <a:r>
                        <a:rPr lang="en-US" sz="1050" dirty="0">
                          <a:latin typeface="Fira Sans Extra Condensed Medium" panose="020B0604020202020204" charset="0"/>
                        </a:rPr>
                        <a:t>Register for placements</a:t>
                      </a:r>
                      <a:endParaRPr lang="en-IN" sz="1050" dirty="0">
                        <a:latin typeface="Fira Sans Extra Condensed Medium" panose="020B0604020202020204" charset="0"/>
                      </a:endParaRPr>
                    </a:p>
                  </a:txBody>
                  <a:tcPr anchor="ctr">
                    <a:lnL w="12700" cap="flat" cmpd="sng" algn="ctr">
                      <a:solidFill>
                        <a:schemeClr val="tx1"/>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868610"/>
                  </a:ext>
                </a:extLst>
              </a:tr>
              <a:tr h="384048">
                <a:tc>
                  <a:txBody>
                    <a:bodyPr/>
                    <a:lstStyle/>
                    <a:p>
                      <a:pPr algn="l"/>
                      <a:r>
                        <a:rPr lang="en-US" sz="1050" dirty="0">
                          <a:latin typeface="Fira Sans Extra Condensed Medium" panose="020B0604020202020204" charset="0"/>
                        </a:rPr>
                        <a:t>Web development classes</a:t>
                      </a:r>
                      <a:endParaRPr lang="en-IN" sz="1050" dirty="0">
                        <a:latin typeface="Fira Sans Extra Condensed Medium" panose="020B0604020202020204" charset="0"/>
                      </a:endParaRPr>
                    </a:p>
                  </a:txBody>
                  <a:tcPr anchor="ctr">
                    <a:lnL w="12700" cap="flat" cmpd="sng" algn="ctr">
                      <a:solidFill>
                        <a:schemeClr val="tx1"/>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1934638"/>
                  </a:ext>
                </a:extLst>
              </a:tr>
              <a:tr h="384048">
                <a:tc>
                  <a:txBody>
                    <a:bodyPr/>
                    <a:lstStyle/>
                    <a:p>
                      <a:pPr algn="l"/>
                      <a:r>
                        <a:rPr lang="en-US" sz="1050" dirty="0">
                          <a:latin typeface="Fira Sans Extra Condensed Medium" panose="020B0604020202020204" charset="0"/>
                        </a:rPr>
                        <a:t>Completed the projects</a:t>
                      </a:r>
                      <a:endParaRPr lang="en-IN" sz="1050" dirty="0">
                        <a:latin typeface="Fira Sans Extra Condensed Medium" panose="020B0604020202020204" charset="0"/>
                      </a:endParaRPr>
                    </a:p>
                  </a:txBody>
                  <a:tcPr anchor="ctr">
                    <a:lnL w="12700" cap="flat" cmpd="sng" algn="ctr">
                      <a:solidFill>
                        <a:schemeClr val="tx1"/>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5770551"/>
                  </a:ext>
                </a:extLst>
              </a:tr>
              <a:tr h="384048">
                <a:tc>
                  <a:txBody>
                    <a:bodyPr/>
                    <a:lstStyle/>
                    <a:p>
                      <a:pPr algn="l"/>
                      <a:r>
                        <a:rPr lang="en-US" sz="1050" dirty="0">
                          <a:latin typeface="Fira Sans Extra Condensed Medium" panose="020B0604020202020204" charset="0"/>
                        </a:rPr>
                        <a:t>Knowledge about DSA</a:t>
                      </a:r>
                      <a:endParaRPr lang="en-IN" sz="1050" dirty="0">
                        <a:latin typeface="Fira Sans Extra Condensed Medium" panose="020B0604020202020204" charset="0"/>
                      </a:endParaRPr>
                    </a:p>
                  </a:txBody>
                  <a:tcPr anchor="ctr">
                    <a:lnL w="12700" cap="flat" cmpd="sng" algn="ctr">
                      <a:solidFill>
                        <a:schemeClr val="tx1"/>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6412315"/>
                  </a:ext>
                </a:extLst>
              </a:tr>
              <a:tr h="384048">
                <a:tc>
                  <a:txBody>
                    <a:bodyPr/>
                    <a:lstStyle/>
                    <a:p>
                      <a:pPr algn="l"/>
                      <a:r>
                        <a:rPr lang="en-US" sz="1050" dirty="0">
                          <a:latin typeface="Fira Sans Extra Condensed Medium" panose="020B0604020202020204" charset="0"/>
                        </a:rPr>
                        <a:t>Internships </a:t>
                      </a:r>
                      <a:endParaRPr lang="en-IN" sz="1050" dirty="0">
                        <a:latin typeface="Fira Sans Extra Condensed Medium" panose="020B0604020202020204" charset="0"/>
                      </a:endParaRPr>
                    </a:p>
                  </a:txBody>
                  <a:tcPr anchor="ctr">
                    <a:lnL w="12700" cap="flat" cmpd="sng" algn="ctr">
                      <a:solidFill>
                        <a:schemeClr val="tx1"/>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7407441"/>
                  </a:ext>
                </a:extLst>
              </a:tr>
              <a:tr h="384048">
                <a:tc>
                  <a:txBody>
                    <a:bodyPr/>
                    <a:lstStyle/>
                    <a:p>
                      <a:pPr algn="l"/>
                      <a:r>
                        <a:rPr lang="en-US" sz="1050" dirty="0">
                          <a:latin typeface="Fira Sans Extra Condensed Medium" panose="020B0604020202020204" charset="0"/>
                        </a:rPr>
                        <a:t>Attempting interview </a:t>
                      </a:r>
                      <a:endParaRPr lang="en-IN" sz="1050" dirty="0">
                        <a:latin typeface="Fira Sans Extra Condensed Medium" panose="020B0604020202020204" charset="0"/>
                      </a:endParaRPr>
                    </a:p>
                  </a:txBody>
                  <a:tcPr anchor="ctr">
                    <a:lnL w="12700" cap="flat" cmpd="sng" algn="ctr">
                      <a:solidFill>
                        <a:schemeClr val="tx1"/>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7579608"/>
                  </a:ext>
                </a:extLst>
              </a:tr>
              <a:tr h="384048">
                <a:tc>
                  <a:txBody>
                    <a:bodyPr/>
                    <a:lstStyle/>
                    <a:p>
                      <a:pPr algn="l"/>
                      <a:r>
                        <a:rPr lang="en-US" sz="1050" dirty="0">
                          <a:latin typeface="Fira Sans Extra Condensed Medium" panose="020B0604020202020204" charset="0"/>
                        </a:rPr>
                        <a:t>Job</a:t>
                      </a:r>
                      <a:endParaRPr lang="en-IN" sz="1050" dirty="0">
                        <a:latin typeface="Fira Sans Extra Condensed Medium" panose="020B0604020202020204" charset="0"/>
                      </a:endParaRPr>
                    </a:p>
                  </a:txBody>
                  <a:tcPr anchor="ctr">
                    <a:lnL w="12700" cap="flat" cmpd="sng" algn="ctr">
                      <a:solidFill>
                        <a:schemeClr val="tx1"/>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635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44546"/>
                  </a:ext>
                </a:extLst>
              </a:tr>
              <a:tr h="384048">
                <a:tc>
                  <a:txBody>
                    <a:bodyPr/>
                    <a:lstStyle/>
                    <a:p>
                      <a:pPr algn="l"/>
                      <a:r>
                        <a:rPr lang="en-US" sz="1050" dirty="0">
                          <a:latin typeface="Fira Sans Extra Condensed Medium" panose="020B0604020202020204" charset="0"/>
                        </a:rPr>
                        <a:t>Changing company </a:t>
                      </a:r>
                      <a:endParaRPr lang="en-IN" sz="1050" dirty="0">
                        <a:latin typeface="Fira Sans Extra Condensed Medium" panose="020B0604020202020204" charset="0"/>
                      </a:endParaRPr>
                    </a:p>
                  </a:txBody>
                  <a:tcPr anchor="ctr">
                    <a:lnL w="12700" cap="flat" cmpd="sng" algn="ctr">
                      <a:solidFill>
                        <a:schemeClr val="tx1"/>
                      </a:solidFill>
                      <a:prstDash val="solid"/>
                      <a:round/>
                      <a:headEnd type="none" w="med" len="med"/>
                      <a:tailEnd type="none" w="med" len="med"/>
                    </a:lnL>
                    <a:lnR w="6350" cap="flat" cmpd="sng" algn="ctr">
                      <a:solidFill>
                        <a:schemeClr val="tx2">
                          <a:lumMod val="50000"/>
                        </a:schemeClr>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6350" cap="flat" cmpd="sng" algn="ctr">
                      <a:solidFill>
                        <a:schemeClr val="tx2">
                          <a:lumMod val="50000"/>
                        </a:schemeClr>
                      </a:solidFill>
                      <a:prstDash val="solid"/>
                      <a:round/>
                      <a:headEnd type="none" w="med" len="med"/>
                      <a:tailEnd type="none" w="med" len="med"/>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6350" cap="flat" cmpd="sng" algn="ctr">
                      <a:solidFill>
                        <a:schemeClr val="tx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sz="1050" dirty="0">
                        <a:latin typeface="Fira Sans Extra Condensed Medium" panose="020B0604020202020204" charset="0"/>
                      </a:endParaRPr>
                    </a:p>
                  </a:txBody>
                  <a:tcPr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6350" cap="flat" cmpd="sng" algn="ctr">
                      <a:solidFill>
                        <a:schemeClr val="tx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499792"/>
                  </a:ext>
                </a:extLst>
              </a:tr>
            </a:tbl>
          </a:graphicData>
        </a:graphic>
      </p:graphicFrame>
      <p:grpSp>
        <p:nvGrpSpPr>
          <p:cNvPr id="10" name="Group 9">
            <a:extLst>
              <a:ext uri="{FF2B5EF4-FFF2-40B4-BE49-F238E27FC236}">
                <a16:creationId xmlns:a16="http://schemas.microsoft.com/office/drawing/2014/main" id="{8020B0D6-0F1D-49FD-A301-3CD04F10542E}"/>
              </a:ext>
            </a:extLst>
          </p:cNvPr>
          <p:cNvGrpSpPr/>
          <p:nvPr/>
        </p:nvGrpSpPr>
        <p:grpSpPr>
          <a:xfrm>
            <a:off x="2577944" y="1461379"/>
            <a:ext cx="1316461" cy="282893"/>
            <a:chOff x="2613659" y="1330526"/>
            <a:chExt cx="1316461" cy="485775"/>
          </a:xfrm>
          <a:solidFill>
            <a:schemeClr val="accent1">
              <a:lumMod val="60000"/>
              <a:lumOff val="40000"/>
            </a:schemeClr>
          </a:solidFill>
        </p:grpSpPr>
        <p:sp>
          <p:nvSpPr>
            <p:cNvPr id="9" name="Arrow: Right 8">
              <a:extLst>
                <a:ext uri="{FF2B5EF4-FFF2-40B4-BE49-F238E27FC236}">
                  <a16:creationId xmlns:a16="http://schemas.microsoft.com/office/drawing/2014/main" id="{25C33BBA-D69A-43B0-B28F-77B38B88AA78}"/>
                </a:ext>
              </a:extLst>
            </p:cNvPr>
            <p:cNvSpPr/>
            <p:nvPr/>
          </p:nvSpPr>
          <p:spPr>
            <a:xfrm>
              <a:off x="3444113" y="1330526"/>
              <a:ext cx="486007" cy="485775"/>
            </a:xfrm>
            <a:prstGeom prst="rightArrow">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C9F33C16-F198-45C0-8442-1A43B12E4480}"/>
                </a:ext>
              </a:extLst>
            </p:cNvPr>
            <p:cNvSpPr/>
            <p:nvPr/>
          </p:nvSpPr>
          <p:spPr>
            <a:xfrm>
              <a:off x="2613659" y="1424940"/>
              <a:ext cx="1185375" cy="297180"/>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Fira Sans Extra Condensed Medium" panose="020B0604020202020204" charset="0"/>
                </a:rPr>
                <a:t>ONGOING </a:t>
              </a:r>
              <a:endParaRPr lang="en-IN" sz="900" dirty="0">
                <a:solidFill>
                  <a:schemeClr val="bg1"/>
                </a:solidFill>
                <a:latin typeface="Fira Sans Extra Condensed Medium" panose="020B0604020202020204" charset="0"/>
              </a:endParaRPr>
            </a:p>
          </p:txBody>
        </p:sp>
      </p:grpSp>
      <p:grpSp>
        <p:nvGrpSpPr>
          <p:cNvPr id="37" name="Group 36">
            <a:extLst>
              <a:ext uri="{FF2B5EF4-FFF2-40B4-BE49-F238E27FC236}">
                <a16:creationId xmlns:a16="http://schemas.microsoft.com/office/drawing/2014/main" id="{36BAB3D2-BAE9-4F85-830D-DFA306EFF81C}"/>
              </a:ext>
            </a:extLst>
          </p:cNvPr>
          <p:cNvGrpSpPr/>
          <p:nvPr/>
        </p:nvGrpSpPr>
        <p:grpSpPr>
          <a:xfrm>
            <a:off x="2577944" y="1842609"/>
            <a:ext cx="830454" cy="282893"/>
            <a:chOff x="2613659" y="1330526"/>
            <a:chExt cx="1316461" cy="485775"/>
          </a:xfrm>
          <a:solidFill>
            <a:schemeClr val="accent5">
              <a:lumMod val="60000"/>
              <a:lumOff val="40000"/>
            </a:schemeClr>
          </a:solidFill>
        </p:grpSpPr>
        <p:sp>
          <p:nvSpPr>
            <p:cNvPr id="38" name="Arrow: Right 37">
              <a:extLst>
                <a:ext uri="{FF2B5EF4-FFF2-40B4-BE49-F238E27FC236}">
                  <a16:creationId xmlns:a16="http://schemas.microsoft.com/office/drawing/2014/main" id="{16FD41B8-59D7-4BC8-9165-CDC6F331CCD9}"/>
                </a:ext>
              </a:extLst>
            </p:cNvPr>
            <p:cNvSpPr/>
            <p:nvPr/>
          </p:nvSpPr>
          <p:spPr>
            <a:xfrm>
              <a:off x="3444113" y="1330526"/>
              <a:ext cx="486007" cy="485775"/>
            </a:xfrm>
            <a:prstGeom prst="rightArrow">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Rectangle: Rounded Corners 38">
              <a:extLst>
                <a:ext uri="{FF2B5EF4-FFF2-40B4-BE49-F238E27FC236}">
                  <a16:creationId xmlns:a16="http://schemas.microsoft.com/office/drawing/2014/main" id="{F61B0541-5F95-468E-9E21-A6C98782AD37}"/>
                </a:ext>
              </a:extLst>
            </p:cNvPr>
            <p:cNvSpPr/>
            <p:nvPr/>
          </p:nvSpPr>
          <p:spPr>
            <a:xfrm>
              <a:off x="2613659" y="1424939"/>
              <a:ext cx="1185375" cy="297180"/>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latin typeface="Fira Sans Extra Condensed Medium" panose="020B0604020202020204" charset="0"/>
                </a:rPr>
                <a:t>COMPLETED</a:t>
              </a:r>
              <a:r>
                <a:rPr lang="en-US" sz="600" dirty="0">
                  <a:solidFill>
                    <a:schemeClr val="tx1"/>
                  </a:solidFill>
                </a:rPr>
                <a:t> </a:t>
              </a:r>
              <a:endParaRPr lang="en-IN" sz="600" dirty="0">
                <a:solidFill>
                  <a:schemeClr val="tx1"/>
                </a:solidFill>
              </a:endParaRPr>
            </a:p>
          </p:txBody>
        </p:sp>
      </p:grpSp>
      <p:grpSp>
        <p:nvGrpSpPr>
          <p:cNvPr id="40" name="Group 39">
            <a:extLst>
              <a:ext uri="{FF2B5EF4-FFF2-40B4-BE49-F238E27FC236}">
                <a16:creationId xmlns:a16="http://schemas.microsoft.com/office/drawing/2014/main" id="{635CBD47-FE13-441D-93B0-4B2BCC4963AF}"/>
              </a:ext>
            </a:extLst>
          </p:cNvPr>
          <p:cNvGrpSpPr/>
          <p:nvPr/>
        </p:nvGrpSpPr>
        <p:grpSpPr>
          <a:xfrm>
            <a:off x="2910478" y="2231466"/>
            <a:ext cx="1949177" cy="282893"/>
            <a:chOff x="2613659" y="1330526"/>
            <a:chExt cx="1316461" cy="485775"/>
          </a:xfrm>
          <a:solidFill>
            <a:schemeClr val="accent3">
              <a:lumMod val="60000"/>
              <a:lumOff val="40000"/>
            </a:schemeClr>
          </a:solidFill>
        </p:grpSpPr>
        <p:sp>
          <p:nvSpPr>
            <p:cNvPr id="41" name="Arrow: Right 40">
              <a:extLst>
                <a:ext uri="{FF2B5EF4-FFF2-40B4-BE49-F238E27FC236}">
                  <a16:creationId xmlns:a16="http://schemas.microsoft.com/office/drawing/2014/main" id="{FAE92A2D-8D59-45D7-8A35-2A2E7F328AD3}"/>
                </a:ext>
              </a:extLst>
            </p:cNvPr>
            <p:cNvSpPr/>
            <p:nvPr/>
          </p:nvSpPr>
          <p:spPr>
            <a:xfrm>
              <a:off x="3444113" y="1330526"/>
              <a:ext cx="486007" cy="485775"/>
            </a:xfrm>
            <a:prstGeom prst="rightArrow">
              <a:avLst/>
            </a:prstGeom>
            <a:grp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Rectangle: Rounded Corners 41">
              <a:extLst>
                <a:ext uri="{FF2B5EF4-FFF2-40B4-BE49-F238E27FC236}">
                  <a16:creationId xmlns:a16="http://schemas.microsoft.com/office/drawing/2014/main" id="{06AB7A8B-8DC8-48CF-8D0A-C39C9CB01A61}"/>
                </a:ext>
              </a:extLst>
            </p:cNvPr>
            <p:cNvSpPr/>
            <p:nvPr/>
          </p:nvSpPr>
          <p:spPr>
            <a:xfrm>
              <a:off x="2613659" y="1424939"/>
              <a:ext cx="1245697" cy="290303"/>
            </a:xfrm>
            <a:prstGeom prst="roundRect">
              <a:avLst/>
            </a:prstGeom>
            <a:grp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Fira Sans Extra Condensed Medium" panose="020B0604020202020204" charset="0"/>
                </a:rPr>
                <a:t>ONGOING </a:t>
              </a:r>
              <a:endParaRPr lang="en-IN" sz="900" dirty="0">
                <a:solidFill>
                  <a:schemeClr val="bg1"/>
                </a:solidFill>
                <a:latin typeface="Fira Sans Extra Condensed Medium" panose="020B0604020202020204" charset="0"/>
              </a:endParaRPr>
            </a:p>
          </p:txBody>
        </p:sp>
      </p:grpSp>
      <p:grpSp>
        <p:nvGrpSpPr>
          <p:cNvPr id="43" name="Group 42">
            <a:extLst>
              <a:ext uri="{FF2B5EF4-FFF2-40B4-BE49-F238E27FC236}">
                <a16:creationId xmlns:a16="http://schemas.microsoft.com/office/drawing/2014/main" id="{597CD4C6-078C-4350-8AA6-80792965A483}"/>
              </a:ext>
            </a:extLst>
          </p:cNvPr>
          <p:cNvGrpSpPr/>
          <p:nvPr/>
        </p:nvGrpSpPr>
        <p:grpSpPr>
          <a:xfrm>
            <a:off x="3997796" y="2605259"/>
            <a:ext cx="2046166" cy="282893"/>
            <a:chOff x="2613658" y="1330526"/>
            <a:chExt cx="1316462" cy="485775"/>
          </a:xfrm>
          <a:solidFill>
            <a:schemeClr val="accent3"/>
          </a:solidFill>
        </p:grpSpPr>
        <p:sp>
          <p:nvSpPr>
            <p:cNvPr id="44" name="Arrow: Right 43">
              <a:extLst>
                <a:ext uri="{FF2B5EF4-FFF2-40B4-BE49-F238E27FC236}">
                  <a16:creationId xmlns:a16="http://schemas.microsoft.com/office/drawing/2014/main" id="{1FB9A1F5-84A8-4BE4-A932-FD9BE8B13BA9}"/>
                </a:ext>
              </a:extLst>
            </p:cNvPr>
            <p:cNvSpPr/>
            <p:nvPr/>
          </p:nvSpPr>
          <p:spPr>
            <a:xfrm>
              <a:off x="3444113" y="1330526"/>
              <a:ext cx="486007" cy="485775"/>
            </a:xfrm>
            <a:prstGeom prst="rightArrow">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Rounded Corners 44">
              <a:extLst>
                <a:ext uri="{FF2B5EF4-FFF2-40B4-BE49-F238E27FC236}">
                  <a16:creationId xmlns:a16="http://schemas.microsoft.com/office/drawing/2014/main" id="{62B12E3A-BB4A-494A-B84F-20ECCE152F47}"/>
                </a:ext>
              </a:extLst>
            </p:cNvPr>
            <p:cNvSpPr/>
            <p:nvPr/>
          </p:nvSpPr>
          <p:spPr>
            <a:xfrm>
              <a:off x="2613658" y="1424939"/>
              <a:ext cx="1237542" cy="289406"/>
            </a:xfrm>
            <a:prstGeom prst="round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Fira Sans Extra Condensed Medium" panose="020B0604020202020204" charset="0"/>
                </a:rPr>
                <a:t>NOT STARTED YET </a:t>
              </a:r>
              <a:endParaRPr lang="en-IN" sz="900" dirty="0">
                <a:solidFill>
                  <a:schemeClr val="bg1"/>
                </a:solidFill>
                <a:latin typeface="Fira Sans Extra Condensed Medium" panose="020B0604020202020204" charset="0"/>
              </a:endParaRPr>
            </a:p>
          </p:txBody>
        </p:sp>
      </p:grpSp>
      <p:grpSp>
        <p:nvGrpSpPr>
          <p:cNvPr id="46" name="Group 45">
            <a:extLst>
              <a:ext uri="{FF2B5EF4-FFF2-40B4-BE49-F238E27FC236}">
                <a16:creationId xmlns:a16="http://schemas.microsoft.com/office/drawing/2014/main" id="{1E3CE405-3DBE-4A99-9B7D-BBF604512785}"/>
              </a:ext>
            </a:extLst>
          </p:cNvPr>
          <p:cNvGrpSpPr/>
          <p:nvPr/>
        </p:nvGrpSpPr>
        <p:grpSpPr>
          <a:xfrm>
            <a:off x="4615132" y="2983057"/>
            <a:ext cx="1187193" cy="282893"/>
            <a:chOff x="2613659" y="1330526"/>
            <a:chExt cx="1316461" cy="485775"/>
          </a:xfrm>
          <a:solidFill>
            <a:schemeClr val="accent5">
              <a:lumMod val="75000"/>
            </a:schemeClr>
          </a:solidFill>
        </p:grpSpPr>
        <p:sp>
          <p:nvSpPr>
            <p:cNvPr id="47" name="Arrow: Right 46">
              <a:extLst>
                <a:ext uri="{FF2B5EF4-FFF2-40B4-BE49-F238E27FC236}">
                  <a16:creationId xmlns:a16="http://schemas.microsoft.com/office/drawing/2014/main" id="{A2A21481-28B0-41F0-9506-6EE76CDF8F50}"/>
                </a:ext>
              </a:extLst>
            </p:cNvPr>
            <p:cNvSpPr/>
            <p:nvPr/>
          </p:nvSpPr>
          <p:spPr>
            <a:xfrm>
              <a:off x="3444113" y="1330526"/>
              <a:ext cx="486007" cy="485775"/>
            </a:xfrm>
            <a:prstGeom prst="rightArrow">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Rounded Corners 47">
              <a:extLst>
                <a:ext uri="{FF2B5EF4-FFF2-40B4-BE49-F238E27FC236}">
                  <a16:creationId xmlns:a16="http://schemas.microsoft.com/office/drawing/2014/main" id="{9941A7FA-67E1-4685-8A72-E6E21A0C7A24}"/>
                </a:ext>
              </a:extLst>
            </p:cNvPr>
            <p:cNvSpPr/>
            <p:nvPr/>
          </p:nvSpPr>
          <p:spPr>
            <a:xfrm>
              <a:off x="2613659" y="1424940"/>
              <a:ext cx="1185375" cy="297180"/>
            </a:xfrm>
            <a:prstGeom prst="roundRect">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Fira Sans Extra Condensed Medium" panose="020B0604020202020204" charset="0"/>
                </a:rPr>
                <a:t>DUE</a:t>
              </a:r>
              <a:endParaRPr lang="en-IN" sz="900" dirty="0">
                <a:solidFill>
                  <a:schemeClr val="bg1"/>
                </a:solidFill>
                <a:latin typeface="Fira Sans Extra Condensed Medium" panose="020B0604020202020204" charset="0"/>
              </a:endParaRPr>
            </a:p>
          </p:txBody>
        </p:sp>
      </p:grpSp>
      <p:grpSp>
        <p:nvGrpSpPr>
          <p:cNvPr id="49" name="Group 48">
            <a:extLst>
              <a:ext uri="{FF2B5EF4-FFF2-40B4-BE49-F238E27FC236}">
                <a16:creationId xmlns:a16="http://schemas.microsoft.com/office/drawing/2014/main" id="{BAF8AA75-719F-4A17-A49A-64BDBEE270FC}"/>
              </a:ext>
            </a:extLst>
          </p:cNvPr>
          <p:cNvGrpSpPr/>
          <p:nvPr/>
        </p:nvGrpSpPr>
        <p:grpSpPr>
          <a:xfrm>
            <a:off x="5117039" y="3386255"/>
            <a:ext cx="1068979" cy="282893"/>
            <a:chOff x="2613659" y="1330526"/>
            <a:chExt cx="1316461" cy="485775"/>
          </a:xfrm>
          <a:solidFill>
            <a:srgbClr val="92D050"/>
          </a:solidFill>
        </p:grpSpPr>
        <p:sp>
          <p:nvSpPr>
            <p:cNvPr id="50" name="Arrow: Right 49">
              <a:extLst>
                <a:ext uri="{FF2B5EF4-FFF2-40B4-BE49-F238E27FC236}">
                  <a16:creationId xmlns:a16="http://schemas.microsoft.com/office/drawing/2014/main" id="{1D73C8CB-6569-4150-93E0-EB4B8F5D01F4}"/>
                </a:ext>
              </a:extLst>
            </p:cNvPr>
            <p:cNvSpPr/>
            <p:nvPr/>
          </p:nvSpPr>
          <p:spPr>
            <a:xfrm>
              <a:off x="3444113" y="1330526"/>
              <a:ext cx="486007" cy="485775"/>
            </a:xfrm>
            <a:prstGeom prst="rightArrow">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Rectangle: Rounded Corners 50">
              <a:extLst>
                <a:ext uri="{FF2B5EF4-FFF2-40B4-BE49-F238E27FC236}">
                  <a16:creationId xmlns:a16="http://schemas.microsoft.com/office/drawing/2014/main" id="{85BEB0A3-D6E9-4CD6-8C6C-6A8D96353179}"/>
                </a:ext>
              </a:extLst>
            </p:cNvPr>
            <p:cNvSpPr/>
            <p:nvPr/>
          </p:nvSpPr>
          <p:spPr>
            <a:xfrm>
              <a:off x="2613659" y="1424940"/>
              <a:ext cx="1185375" cy="297180"/>
            </a:xfrm>
            <a:prstGeom prst="roundRect">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rgbClr val="FFFFFF"/>
                  </a:solidFill>
                  <a:effectLst/>
                  <a:uLnTx/>
                  <a:uFillTx/>
                  <a:latin typeface="Fira Sans Extra Condensed Medium" panose="020B0604020202020204" charset="0"/>
                  <a:ea typeface="+mn-ea"/>
                  <a:cs typeface="+mn-cs"/>
                  <a:sym typeface="Arial"/>
                </a:rPr>
                <a:t>NOT STARTED YET </a:t>
              </a:r>
              <a:endParaRPr kumimoji="0" lang="en-IN" sz="900" b="0" i="0" u="none" strike="noStrike" kern="0" cap="none" spc="0" normalizeH="0" baseline="0" noProof="0" dirty="0">
                <a:ln>
                  <a:noFill/>
                </a:ln>
                <a:solidFill>
                  <a:srgbClr val="FFFFFF"/>
                </a:solidFill>
                <a:effectLst/>
                <a:uLnTx/>
                <a:uFillTx/>
                <a:latin typeface="Fira Sans Extra Condensed Medium" panose="020B0604020202020204" charset="0"/>
                <a:ea typeface="+mn-ea"/>
                <a:cs typeface="+mn-cs"/>
                <a:sym typeface="Arial"/>
              </a:endParaRPr>
            </a:p>
          </p:txBody>
        </p:sp>
      </p:grpSp>
      <p:grpSp>
        <p:nvGrpSpPr>
          <p:cNvPr id="52" name="Group 51">
            <a:extLst>
              <a:ext uri="{FF2B5EF4-FFF2-40B4-BE49-F238E27FC236}">
                <a16:creationId xmlns:a16="http://schemas.microsoft.com/office/drawing/2014/main" id="{0811541C-5806-4457-97FA-0F7FC206E57F}"/>
              </a:ext>
            </a:extLst>
          </p:cNvPr>
          <p:cNvGrpSpPr/>
          <p:nvPr/>
        </p:nvGrpSpPr>
        <p:grpSpPr>
          <a:xfrm>
            <a:off x="3101814" y="3759695"/>
            <a:ext cx="1068979" cy="282893"/>
            <a:chOff x="2613659" y="1330526"/>
            <a:chExt cx="1316461" cy="485775"/>
          </a:xfrm>
          <a:solidFill>
            <a:schemeClr val="accent4"/>
          </a:solidFill>
        </p:grpSpPr>
        <p:sp>
          <p:nvSpPr>
            <p:cNvPr id="53" name="Arrow: Right 52">
              <a:extLst>
                <a:ext uri="{FF2B5EF4-FFF2-40B4-BE49-F238E27FC236}">
                  <a16:creationId xmlns:a16="http://schemas.microsoft.com/office/drawing/2014/main" id="{6369D8D7-9859-4B3D-A662-9F61BD1A30DB}"/>
                </a:ext>
              </a:extLst>
            </p:cNvPr>
            <p:cNvSpPr/>
            <p:nvPr/>
          </p:nvSpPr>
          <p:spPr>
            <a:xfrm>
              <a:off x="3444113" y="1330526"/>
              <a:ext cx="486007" cy="485775"/>
            </a:xfrm>
            <a:prstGeom prst="rightArrow">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Rectangle: Rounded Corners 53">
              <a:extLst>
                <a:ext uri="{FF2B5EF4-FFF2-40B4-BE49-F238E27FC236}">
                  <a16:creationId xmlns:a16="http://schemas.microsoft.com/office/drawing/2014/main" id="{4BA58FA9-E2C7-4B57-B773-B8EF631C9663}"/>
                </a:ext>
              </a:extLst>
            </p:cNvPr>
            <p:cNvSpPr/>
            <p:nvPr/>
          </p:nvSpPr>
          <p:spPr>
            <a:xfrm>
              <a:off x="2613659" y="1424940"/>
              <a:ext cx="1185375" cy="297180"/>
            </a:xfrm>
            <a:prstGeom prst="roundRect">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900" b="0" i="0" u="none" strike="noStrike" kern="0" cap="none" spc="0" normalizeH="0" baseline="0" noProof="0" dirty="0">
                  <a:ln>
                    <a:noFill/>
                  </a:ln>
                  <a:solidFill>
                    <a:srgbClr val="FFFFFF"/>
                  </a:solidFill>
                  <a:effectLst/>
                  <a:uLnTx/>
                  <a:uFillTx/>
                  <a:latin typeface="Fira Sans Extra Condensed Medium" panose="020B0604020202020204" charset="0"/>
                  <a:ea typeface="+mn-ea"/>
                  <a:cs typeface="+mn-cs"/>
                  <a:sym typeface="Arial"/>
                </a:rPr>
                <a:t>ONGOING</a:t>
              </a:r>
              <a:endParaRPr lang="en-IN" b="1" dirty="0">
                <a:ln w="22225">
                  <a:solidFill>
                    <a:schemeClr val="accent2"/>
                  </a:solidFill>
                  <a:prstDash val="solid"/>
                </a:ln>
                <a:solidFill>
                  <a:schemeClr val="accent2">
                    <a:lumMod val="40000"/>
                    <a:lumOff val="60000"/>
                  </a:schemeClr>
                </a:solidFill>
              </a:endParaRPr>
            </a:p>
          </p:txBody>
        </p:sp>
      </p:grpSp>
      <p:grpSp>
        <p:nvGrpSpPr>
          <p:cNvPr id="55" name="Group 54">
            <a:extLst>
              <a:ext uri="{FF2B5EF4-FFF2-40B4-BE49-F238E27FC236}">
                <a16:creationId xmlns:a16="http://schemas.microsoft.com/office/drawing/2014/main" id="{585BDE05-293B-464B-9D3D-8306F334FD5B}"/>
              </a:ext>
            </a:extLst>
          </p:cNvPr>
          <p:cNvGrpSpPr/>
          <p:nvPr/>
        </p:nvGrpSpPr>
        <p:grpSpPr>
          <a:xfrm>
            <a:off x="6499600" y="4156260"/>
            <a:ext cx="1187193" cy="282893"/>
            <a:chOff x="2613659" y="1330526"/>
            <a:chExt cx="1316461" cy="485775"/>
          </a:xfrm>
          <a:solidFill>
            <a:schemeClr val="accent4">
              <a:lumMod val="50000"/>
            </a:schemeClr>
          </a:solidFill>
        </p:grpSpPr>
        <p:sp>
          <p:nvSpPr>
            <p:cNvPr id="56" name="Arrow: Right 55">
              <a:extLst>
                <a:ext uri="{FF2B5EF4-FFF2-40B4-BE49-F238E27FC236}">
                  <a16:creationId xmlns:a16="http://schemas.microsoft.com/office/drawing/2014/main" id="{3856C2A8-4ABC-412C-8537-84A826660514}"/>
                </a:ext>
              </a:extLst>
            </p:cNvPr>
            <p:cNvSpPr/>
            <p:nvPr/>
          </p:nvSpPr>
          <p:spPr>
            <a:xfrm>
              <a:off x="3444113" y="1330526"/>
              <a:ext cx="486007" cy="485775"/>
            </a:xfrm>
            <a:prstGeom prst="rightArrow">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Rectangle: Rounded Corners 56">
              <a:extLst>
                <a:ext uri="{FF2B5EF4-FFF2-40B4-BE49-F238E27FC236}">
                  <a16:creationId xmlns:a16="http://schemas.microsoft.com/office/drawing/2014/main" id="{C44EB2C7-73EC-474D-B600-A14A01B702A3}"/>
                </a:ext>
              </a:extLst>
            </p:cNvPr>
            <p:cNvSpPr/>
            <p:nvPr/>
          </p:nvSpPr>
          <p:spPr>
            <a:xfrm>
              <a:off x="2613659" y="1424940"/>
              <a:ext cx="1185375" cy="297180"/>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rgbClr val="FFFFFF"/>
                  </a:solidFill>
                  <a:effectLst/>
                  <a:uLnTx/>
                  <a:uFillTx/>
                  <a:latin typeface="Fira Sans Extra Condensed Medium" panose="020B0604020202020204" charset="0"/>
                  <a:ea typeface="+mn-ea"/>
                  <a:cs typeface="+mn-cs"/>
                  <a:sym typeface="Arial"/>
                </a:rPr>
                <a:t>NOT STARTED YET </a:t>
              </a:r>
              <a:endParaRPr kumimoji="0" lang="en-IN" sz="900" b="0" i="0" u="none" strike="noStrike" kern="0" cap="none" spc="0" normalizeH="0" baseline="0" noProof="0" dirty="0">
                <a:ln>
                  <a:noFill/>
                </a:ln>
                <a:solidFill>
                  <a:srgbClr val="FFFFFF"/>
                </a:solidFill>
                <a:effectLst/>
                <a:uLnTx/>
                <a:uFillTx/>
                <a:latin typeface="Fira Sans Extra Condensed Medium" panose="020B0604020202020204" charset="0"/>
                <a:ea typeface="+mn-ea"/>
                <a:cs typeface="+mn-cs"/>
                <a:sym typeface="Arial"/>
              </a:endParaRPr>
            </a:p>
          </p:txBody>
        </p:sp>
      </p:grpSp>
      <p:grpSp>
        <p:nvGrpSpPr>
          <p:cNvPr id="58" name="Group 57">
            <a:extLst>
              <a:ext uri="{FF2B5EF4-FFF2-40B4-BE49-F238E27FC236}">
                <a16:creationId xmlns:a16="http://schemas.microsoft.com/office/drawing/2014/main" id="{1BEE86BB-9BB2-4588-86F6-3FDDF82223F5}"/>
              </a:ext>
            </a:extLst>
          </p:cNvPr>
          <p:cNvGrpSpPr/>
          <p:nvPr/>
        </p:nvGrpSpPr>
        <p:grpSpPr>
          <a:xfrm>
            <a:off x="7452360" y="4529323"/>
            <a:ext cx="1068557" cy="282893"/>
            <a:chOff x="2613659" y="1330526"/>
            <a:chExt cx="1316461" cy="485775"/>
          </a:xfrm>
        </p:grpSpPr>
        <p:sp>
          <p:nvSpPr>
            <p:cNvPr id="59" name="Arrow: Right 58">
              <a:extLst>
                <a:ext uri="{FF2B5EF4-FFF2-40B4-BE49-F238E27FC236}">
                  <a16:creationId xmlns:a16="http://schemas.microsoft.com/office/drawing/2014/main" id="{754D1A92-F040-4739-89DB-D21D5C0CB1C5}"/>
                </a:ext>
              </a:extLst>
            </p:cNvPr>
            <p:cNvSpPr/>
            <p:nvPr/>
          </p:nvSpPr>
          <p:spPr>
            <a:xfrm>
              <a:off x="3444113" y="1330526"/>
              <a:ext cx="486007" cy="485775"/>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Rectangle: Rounded Corners 59">
              <a:extLst>
                <a:ext uri="{FF2B5EF4-FFF2-40B4-BE49-F238E27FC236}">
                  <a16:creationId xmlns:a16="http://schemas.microsoft.com/office/drawing/2014/main" id="{D506E64D-BE2E-49AC-ACB6-8D303B56364C}"/>
                </a:ext>
              </a:extLst>
            </p:cNvPr>
            <p:cNvSpPr/>
            <p:nvPr/>
          </p:nvSpPr>
          <p:spPr>
            <a:xfrm>
              <a:off x="2613659" y="1424940"/>
              <a:ext cx="1185375" cy="29718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rgbClr val="FFFFFF"/>
                  </a:solidFill>
                  <a:effectLst/>
                  <a:uLnTx/>
                  <a:uFillTx/>
                  <a:latin typeface="Fira Sans Extra Condensed Medium" panose="020B0604020202020204" charset="0"/>
                  <a:ea typeface="+mn-ea"/>
                  <a:cs typeface="+mn-cs"/>
                  <a:sym typeface="Arial"/>
                </a:rPr>
                <a:t>NOT STARTED YET </a:t>
              </a:r>
              <a:endParaRPr kumimoji="0" lang="en-IN" sz="900" b="0" i="0" u="none" strike="noStrike" kern="0" cap="none" spc="0" normalizeH="0" baseline="0" noProof="0" dirty="0">
                <a:ln>
                  <a:noFill/>
                </a:ln>
                <a:solidFill>
                  <a:srgbClr val="FFFFFF"/>
                </a:solidFill>
                <a:effectLst/>
                <a:uLnTx/>
                <a:uFillTx/>
                <a:latin typeface="Fira Sans Extra Condensed Medium" panose="020B0604020202020204" charset="0"/>
                <a:ea typeface="+mn-ea"/>
                <a:cs typeface="+mn-cs"/>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50"/>
                                        <p:tgtEl>
                                          <p:spTgt spid="1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250"/>
                                        <p:tgtEl>
                                          <p:spTgt spid="3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250"/>
                                        <p:tgtEl>
                                          <p:spTgt spid="40"/>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250"/>
                                        <p:tgtEl>
                                          <p:spTgt spid="43"/>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250"/>
                                        <p:tgtEl>
                                          <p:spTgt spid="46"/>
                                        </p:tgtEl>
                                      </p:cBhvr>
                                    </p:animEffect>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250"/>
                                        <p:tgtEl>
                                          <p:spTgt spid="49"/>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left)">
                                      <p:cBhvr>
                                        <p:cTn id="31" dur="250"/>
                                        <p:tgtEl>
                                          <p:spTgt spid="52"/>
                                        </p:tgtEl>
                                      </p:cBhvr>
                                    </p:animEffect>
                                  </p:childTnLst>
                                </p:cTn>
                              </p:par>
                            </p:childTnLst>
                          </p:cTn>
                        </p:par>
                        <p:par>
                          <p:cTn id="32" fill="hold">
                            <p:stCondLst>
                              <p:cond delay="1750"/>
                            </p:stCondLst>
                            <p:childTnLst>
                              <p:par>
                                <p:cTn id="33" presetID="22" presetClass="entr" presetSubtype="8"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left)">
                                      <p:cBhvr>
                                        <p:cTn id="35" dur="250"/>
                                        <p:tgtEl>
                                          <p:spTgt spid="55"/>
                                        </p:tgtEl>
                                      </p:cBhvr>
                                    </p:animEffect>
                                  </p:childTnLst>
                                </p:cTn>
                              </p:par>
                            </p:childTnLst>
                          </p:cTn>
                        </p:par>
                        <p:par>
                          <p:cTn id="36" fill="hold">
                            <p:stCondLst>
                              <p:cond delay="2000"/>
                            </p:stCondLst>
                            <p:childTnLst>
                              <p:par>
                                <p:cTn id="37" presetID="22" presetClass="entr" presetSubtype="8" fill="hold"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left)">
                                      <p:cBhvr>
                                        <p:cTn id="39" dur="25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69076" y="320985"/>
            <a:ext cx="8229600" cy="481200"/>
          </a:xfrm>
          <a:prstGeom prst="rect">
            <a:avLst/>
          </a:prstGeom>
        </p:spPr>
        <p:txBody>
          <a:bodyPr spcFirstLastPara="1" wrap="square" lIns="91425" tIns="91425" rIns="91425" bIns="91425" anchor="ctr" anchorCtr="0">
            <a:noAutofit/>
          </a:bodyPr>
          <a:lstStyle/>
          <a:p>
            <a:pPr algn="ctr"/>
            <a:r>
              <a:rPr lang="en-US" sz="2800" dirty="0">
                <a:solidFill>
                  <a:srgbClr val="000000"/>
                </a:solidFill>
              </a:rPr>
              <a:t>Dream Job</a:t>
            </a:r>
            <a:endParaRPr lang="en-IN" sz="2800" dirty="0">
              <a:solidFill>
                <a:srgbClr val="000000"/>
              </a:solidFill>
            </a:endParaRPr>
          </a:p>
        </p:txBody>
      </p:sp>
      <p:sp>
        <p:nvSpPr>
          <p:cNvPr id="127" name="Google Shape;127;p16"/>
          <p:cNvSpPr/>
          <p:nvPr/>
        </p:nvSpPr>
        <p:spPr>
          <a:xfrm>
            <a:off x="3408601" y="4162415"/>
            <a:ext cx="2327400" cy="570350"/>
          </a:xfrm>
          <a:custGeom>
            <a:avLst/>
            <a:gdLst/>
            <a:ahLst/>
            <a:cxnLst/>
            <a:rect l="l" t="t" r="r" b="b"/>
            <a:pathLst>
              <a:path w="93096" h="22814" extrusionOk="0">
                <a:moveTo>
                  <a:pt x="46554" y="1"/>
                </a:moveTo>
                <a:cubicBezTo>
                  <a:pt x="27170" y="1"/>
                  <a:pt x="7715" y="3227"/>
                  <a:pt x="1834" y="8288"/>
                </a:cubicBezTo>
                <a:cubicBezTo>
                  <a:pt x="1750" y="8359"/>
                  <a:pt x="1667" y="8442"/>
                  <a:pt x="1584" y="8514"/>
                </a:cubicBezTo>
                <a:lnTo>
                  <a:pt x="12" y="8514"/>
                </a:lnTo>
                <a:lnTo>
                  <a:pt x="24" y="11169"/>
                </a:lnTo>
                <a:cubicBezTo>
                  <a:pt x="0" y="11407"/>
                  <a:pt x="0" y="11633"/>
                  <a:pt x="36" y="11871"/>
                </a:cubicBezTo>
                <a:lnTo>
                  <a:pt x="36" y="11883"/>
                </a:lnTo>
                <a:cubicBezTo>
                  <a:pt x="798" y="17574"/>
                  <a:pt x="18431" y="22813"/>
                  <a:pt x="46554" y="22813"/>
                </a:cubicBezTo>
                <a:cubicBezTo>
                  <a:pt x="74890" y="22813"/>
                  <a:pt x="92571" y="17491"/>
                  <a:pt x="93083" y="11752"/>
                </a:cubicBezTo>
                <a:lnTo>
                  <a:pt x="93083" y="11729"/>
                </a:lnTo>
                <a:cubicBezTo>
                  <a:pt x="93095" y="11574"/>
                  <a:pt x="93095" y="11407"/>
                  <a:pt x="93083" y="11240"/>
                </a:cubicBezTo>
                <a:lnTo>
                  <a:pt x="93083" y="8585"/>
                </a:lnTo>
                <a:lnTo>
                  <a:pt x="91595" y="8585"/>
                </a:lnTo>
                <a:cubicBezTo>
                  <a:pt x="91488" y="8490"/>
                  <a:pt x="91381" y="8383"/>
                  <a:pt x="91273" y="8288"/>
                </a:cubicBezTo>
                <a:cubicBezTo>
                  <a:pt x="85392" y="3227"/>
                  <a:pt x="65937" y="1"/>
                  <a:pt x="46554" y="1"/>
                </a:cubicBezTo>
                <a:close/>
              </a:path>
            </a:pathLst>
          </a:custGeom>
          <a:solidFill>
            <a:srgbClr val="999999"/>
          </a:solidFill>
          <a:ln>
            <a:noFill/>
          </a:ln>
        </p:spPr>
        <p:txBody>
          <a:bodyPr spcFirstLastPara="1" wrap="square" lIns="91425" tIns="91425" rIns="91425" bIns="91425" anchor="ctr" anchorCtr="0">
            <a:noAutofit/>
          </a:bodyPr>
          <a:lstStyle/>
          <a:p>
            <a:endParaRPr/>
          </a:p>
        </p:txBody>
      </p:sp>
      <p:sp>
        <p:nvSpPr>
          <p:cNvPr id="128" name="Google Shape;128;p16"/>
          <p:cNvSpPr/>
          <p:nvPr/>
        </p:nvSpPr>
        <p:spPr>
          <a:xfrm>
            <a:off x="3314226" y="4094565"/>
            <a:ext cx="2516125" cy="544425"/>
          </a:xfrm>
          <a:custGeom>
            <a:avLst/>
            <a:gdLst/>
            <a:ahLst/>
            <a:cxnLst/>
            <a:rect l="l" t="t" r="r" b="b"/>
            <a:pathLst>
              <a:path w="100645" h="21777" extrusionOk="0">
                <a:moveTo>
                  <a:pt x="50329" y="0"/>
                </a:moveTo>
                <a:cubicBezTo>
                  <a:pt x="31814" y="0"/>
                  <a:pt x="13229" y="3072"/>
                  <a:pt x="7621" y="7906"/>
                </a:cubicBezTo>
                <a:cubicBezTo>
                  <a:pt x="1" y="14466"/>
                  <a:pt x="17848" y="21777"/>
                  <a:pt x="50329" y="21777"/>
                </a:cubicBezTo>
                <a:cubicBezTo>
                  <a:pt x="82809" y="21777"/>
                  <a:pt x="100644" y="14466"/>
                  <a:pt x="93036" y="7906"/>
                </a:cubicBezTo>
                <a:cubicBezTo>
                  <a:pt x="87428" y="3072"/>
                  <a:pt x="68843" y="0"/>
                  <a:pt x="50329"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129" name="Google Shape;129;p16"/>
          <p:cNvSpPr/>
          <p:nvPr/>
        </p:nvSpPr>
        <p:spPr>
          <a:xfrm>
            <a:off x="3255301" y="4086215"/>
            <a:ext cx="2634275" cy="570050"/>
          </a:xfrm>
          <a:custGeom>
            <a:avLst/>
            <a:gdLst/>
            <a:ahLst/>
            <a:cxnLst/>
            <a:rect l="l" t="t" r="r" b="b"/>
            <a:pathLst>
              <a:path w="105371" h="22802" extrusionOk="0">
                <a:moveTo>
                  <a:pt x="52686" y="977"/>
                </a:moveTo>
                <a:cubicBezTo>
                  <a:pt x="68652" y="977"/>
                  <a:pt x="84082" y="3537"/>
                  <a:pt x="87821" y="7395"/>
                </a:cubicBezTo>
                <a:cubicBezTo>
                  <a:pt x="92560" y="12288"/>
                  <a:pt x="77403" y="17348"/>
                  <a:pt x="52686" y="17348"/>
                </a:cubicBezTo>
                <a:cubicBezTo>
                  <a:pt x="27968" y="17348"/>
                  <a:pt x="12812" y="12288"/>
                  <a:pt x="17550" y="7395"/>
                </a:cubicBezTo>
                <a:cubicBezTo>
                  <a:pt x="21277" y="3537"/>
                  <a:pt x="36719" y="977"/>
                  <a:pt x="52686" y="977"/>
                </a:cubicBezTo>
                <a:close/>
                <a:moveTo>
                  <a:pt x="52686" y="1"/>
                </a:moveTo>
                <a:cubicBezTo>
                  <a:pt x="33302" y="1"/>
                  <a:pt x="13847" y="3216"/>
                  <a:pt x="7966" y="8276"/>
                </a:cubicBezTo>
                <a:cubicBezTo>
                  <a:pt x="0" y="15146"/>
                  <a:pt x="18681" y="22801"/>
                  <a:pt x="52686" y="22801"/>
                </a:cubicBezTo>
                <a:cubicBezTo>
                  <a:pt x="86690" y="22801"/>
                  <a:pt x="105371" y="15146"/>
                  <a:pt x="97405" y="8276"/>
                </a:cubicBezTo>
                <a:cubicBezTo>
                  <a:pt x="91524" y="3216"/>
                  <a:pt x="72069" y="1"/>
                  <a:pt x="52686" y="1"/>
                </a:cubicBezTo>
                <a:close/>
              </a:path>
            </a:pathLst>
          </a:custGeom>
          <a:solidFill>
            <a:srgbClr val="CCCCCC"/>
          </a:solidFill>
          <a:ln>
            <a:noFill/>
          </a:ln>
        </p:spPr>
        <p:txBody>
          <a:bodyPr spcFirstLastPara="1" wrap="square" lIns="91425" tIns="91425" rIns="91425" bIns="91425" anchor="ctr" anchorCtr="0">
            <a:noAutofit/>
          </a:bodyPr>
          <a:lstStyle/>
          <a:p>
            <a:endParaRPr/>
          </a:p>
        </p:txBody>
      </p:sp>
      <p:sp>
        <p:nvSpPr>
          <p:cNvPr id="130" name="Google Shape;130;p16"/>
          <p:cNvSpPr/>
          <p:nvPr/>
        </p:nvSpPr>
        <p:spPr>
          <a:xfrm>
            <a:off x="3852101" y="4137715"/>
            <a:ext cx="1440375" cy="299475"/>
          </a:xfrm>
          <a:custGeom>
            <a:avLst/>
            <a:gdLst/>
            <a:ahLst/>
            <a:cxnLst/>
            <a:rect l="l" t="t" r="r" b="b"/>
            <a:pathLst>
              <a:path w="57615" h="11979" extrusionOk="0">
                <a:moveTo>
                  <a:pt x="28814" y="703"/>
                </a:moveTo>
                <a:cubicBezTo>
                  <a:pt x="38803" y="703"/>
                  <a:pt x="47685" y="2406"/>
                  <a:pt x="48745" y="4716"/>
                </a:cubicBezTo>
                <a:cubicBezTo>
                  <a:pt x="49911" y="7311"/>
                  <a:pt x="41053" y="9645"/>
                  <a:pt x="28814" y="9645"/>
                </a:cubicBezTo>
                <a:cubicBezTo>
                  <a:pt x="16574" y="9645"/>
                  <a:pt x="7704" y="7311"/>
                  <a:pt x="8883" y="4716"/>
                </a:cubicBezTo>
                <a:cubicBezTo>
                  <a:pt x="9930" y="2406"/>
                  <a:pt x="18812" y="703"/>
                  <a:pt x="28814" y="703"/>
                </a:cubicBezTo>
                <a:close/>
                <a:moveTo>
                  <a:pt x="28814" y="1"/>
                </a:moveTo>
                <a:cubicBezTo>
                  <a:pt x="16324" y="1"/>
                  <a:pt x="4703" y="2060"/>
                  <a:pt x="2560" y="5025"/>
                </a:cubicBezTo>
                <a:cubicBezTo>
                  <a:pt x="0" y="8561"/>
                  <a:pt x="11538" y="11978"/>
                  <a:pt x="28814" y="11978"/>
                </a:cubicBezTo>
                <a:cubicBezTo>
                  <a:pt x="46090" y="11978"/>
                  <a:pt x="57615" y="8561"/>
                  <a:pt x="55067" y="5025"/>
                </a:cubicBezTo>
                <a:cubicBezTo>
                  <a:pt x="52924" y="2060"/>
                  <a:pt x="41303" y="1"/>
                  <a:pt x="28814" y="1"/>
                </a:cubicBezTo>
                <a:close/>
              </a:path>
            </a:pathLst>
          </a:custGeom>
          <a:solidFill>
            <a:srgbClr val="CCCCCC"/>
          </a:solidFill>
          <a:ln>
            <a:noFill/>
          </a:ln>
        </p:spPr>
        <p:txBody>
          <a:bodyPr spcFirstLastPara="1" wrap="square" lIns="91425" tIns="91425" rIns="91425" bIns="91425" anchor="ctr" anchorCtr="0">
            <a:noAutofit/>
          </a:bodyPr>
          <a:lstStyle/>
          <a:p>
            <a:endParaRPr/>
          </a:p>
        </p:txBody>
      </p:sp>
      <p:sp>
        <p:nvSpPr>
          <p:cNvPr id="131" name="Google Shape;131;p16"/>
          <p:cNvSpPr/>
          <p:nvPr/>
        </p:nvSpPr>
        <p:spPr>
          <a:xfrm>
            <a:off x="4272976" y="4178790"/>
            <a:ext cx="598925" cy="129500"/>
          </a:xfrm>
          <a:custGeom>
            <a:avLst/>
            <a:gdLst/>
            <a:ahLst/>
            <a:cxnLst/>
            <a:rect l="l" t="t" r="r" b="b"/>
            <a:pathLst>
              <a:path w="23957" h="5180" extrusionOk="0">
                <a:moveTo>
                  <a:pt x="11979" y="1"/>
                </a:moveTo>
                <a:cubicBezTo>
                  <a:pt x="5883" y="1"/>
                  <a:pt x="691" y="1060"/>
                  <a:pt x="358" y="2453"/>
                </a:cubicBezTo>
                <a:cubicBezTo>
                  <a:pt x="1" y="3918"/>
                  <a:pt x="5192" y="5180"/>
                  <a:pt x="11979" y="5180"/>
                </a:cubicBezTo>
                <a:cubicBezTo>
                  <a:pt x="18753" y="5180"/>
                  <a:pt x="23956" y="3918"/>
                  <a:pt x="23599" y="2453"/>
                </a:cubicBezTo>
                <a:cubicBezTo>
                  <a:pt x="23266" y="1060"/>
                  <a:pt x="18075" y="1"/>
                  <a:pt x="11979" y="1"/>
                </a:cubicBezTo>
                <a:close/>
              </a:path>
            </a:pathLst>
          </a:custGeom>
          <a:solidFill>
            <a:srgbClr val="CCCCCC"/>
          </a:solidFill>
          <a:ln>
            <a:noFill/>
          </a:ln>
        </p:spPr>
        <p:txBody>
          <a:bodyPr spcFirstLastPara="1" wrap="square" lIns="91425" tIns="91425" rIns="91425" bIns="91425" anchor="ctr" anchorCtr="0">
            <a:noAutofit/>
          </a:bodyPr>
          <a:lstStyle/>
          <a:p>
            <a:endParaRPr/>
          </a:p>
        </p:txBody>
      </p:sp>
      <p:sp>
        <p:nvSpPr>
          <p:cNvPr id="132" name="Google Shape;132;p16"/>
          <p:cNvSpPr/>
          <p:nvPr/>
        </p:nvSpPr>
        <p:spPr>
          <a:xfrm>
            <a:off x="4555751" y="4101990"/>
            <a:ext cx="480750" cy="143875"/>
          </a:xfrm>
          <a:custGeom>
            <a:avLst/>
            <a:gdLst/>
            <a:ahLst/>
            <a:cxnLst/>
            <a:rect l="l" t="t" r="r" b="b"/>
            <a:pathLst>
              <a:path w="19230" h="5755" extrusionOk="0">
                <a:moveTo>
                  <a:pt x="15586" y="1"/>
                </a:moveTo>
                <a:lnTo>
                  <a:pt x="537" y="5394"/>
                </a:lnTo>
                <a:cubicBezTo>
                  <a:pt x="441" y="5418"/>
                  <a:pt x="1" y="5585"/>
                  <a:pt x="382" y="5656"/>
                </a:cubicBezTo>
                <a:cubicBezTo>
                  <a:pt x="382" y="5656"/>
                  <a:pt x="805" y="5755"/>
                  <a:pt x="953" y="5755"/>
                </a:cubicBezTo>
                <a:cubicBezTo>
                  <a:pt x="968" y="5755"/>
                  <a:pt x="980" y="5754"/>
                  <a:pt x="989" y="5752"/>
                </a:cubicBezTo>
                <a:lnTo>
                  <a:pt x="19229" y="358"/>
                </a:lnTo>
                <a:cubicBezTo>
                  <a:pt x="18027" y="227"/>
                  <a:pt x="16812" y="108"/>
                  <a:pt x="15586" y="1"/>
                </a:cubicBezTo>
                <a:close/>
              </a:path>
            </a:pathLst>
          </a:custGeom>
          <a:solidFill>
            <a:srgbClr val="000000">
              <a:alpha val="31279"/>
            </a:srgbClr>
          </a:solidFill>
          <a:ln>
            <a:noFill/>
          </a:ln>
        </p:spPr>
        <p:txBody>
          <a:bodyPr spcFirstLastPara="1" wrap="square" lIns="91425" tIns="91425" rIns="91425" bIns="91425" anchor="ctr" anchorCtr="0">
            <a:noAutofit/>
          </a:bodyPr>
          <a:lstStyle/>
          <a:p>
            <a:endParaRPr/>
          </a:p>
        </p:txBody>
      </p:sp>
      <p:grpSp>
        <p:nvGrpSpPr>
          <p:cNvPr id="8" name="Group 7">
            <a:extLst>
              <a:ext uri="{FF2B5EF4-FFF2-40B4-BE49-F238E27FC236}">
                <a16:creationId xmlns:a16="http://schemas.microsoft.com/office/drawing/2014/main" id="{852BCE99-19E6-4F4F-B3BC-2EAED1284F9E}"/>
              </a:ext>
            </a:extLst>
          </p:cNvPr>
          <p:cNvGrpSpPr/>
          <p:nvPr/>
        </p:nvGrpSpPr>
        <p:grpSpPr>
          <a:xfrm>
            <a:off x="457200" y="1566514"/>
            <a:ext cx="4114800" cy="1111849"/>
            <a:chOff x="457200" y="1566514"/>
            <a:chExt cx="4114800" cy="1111849"/>
          </a:xfrm>
        </p:grpSpPr>
        <p:grpSp>
          <p:nvGrpSpPr>
            <p:cNvPr id="106" name="Google Shape;106;p16"/>
            <p:cNvGrpSpPr/>
            <p:nvPr/>
          </p:nvGrpSpPr>
          <p:grpSpPr>
            <a:xfrm>
              <a:off x="457200" y="1566514"/>
              <a:ext cx="2046600" cy="1111849"/>
              <a:chOff x="457200" y="1566513"/>
              <a:chExt cx="2046600" cy="1111849"/>
            </a:xfrm>
          </p:grpSpPr>
          <p:sp>
            <p:nvSpPr>
              <p:cNvPr id="107" name="Google Shape;107;p16"/>
              <p:cNvSpPr txBox="1"/>
              <p:nvPr/>
            </p:nvSpPr>
            <p:spPr>
              <a:xfrm>
                <a:off x="457200" y="1913362"/>
                <a:ext cx="2046600" cy="765000"/>
              </a:xfrm>
              <a:prstGeom prst="rect">
                <a:avLst/>
              </a:prstGeom>
              <a:noFill/>
              <a:ln>
                <a:noFill/>
              </a:ln>
            </p:spPr>
            <p:txBody>
              <a:bodyPr spcFirstLastPara="1" wrap="square" lIns="91425" tIns="91425" rIns="91425" bIns="91425" anchor="ctr" anchorCtr="0">
                <a:noAutofit/>
              </a:bodyPr>
              <a:lstStyle/>
              <a:p>
                <a:r>
                  <a:rPr lang="en-US" sz="900" dirty="0">
                    <a:solidFill>
                      <a:schemeClr val="tx2">
                        <a:lumMod val="25000"/>
                      </a:schemeClr>
                    </a:solidFill>
                    <a:latin typeface="Noto Sans" panose="020B0502040504020204" pitchFamily="34" charset="0"/>
                    <a:ea typeface="Noto Sans" panose="020B0502040504020204" pitchFamily="34" charset="0"/>
                    <a:cs typeface="Noto Sans" panose="020B0502040504020204" pitchFamily="34" charset="0"/>
                    <a:sym typeface="Roboto"/>
                  </a:rPr>
                  <a:t>It's very relaxing when I complete the application. It is an app development that keeps me working all day and night.</a:t>
                </a:r>
              </a:p>
            </p:txBody>
          </p:sp>
          <p:sp>
            <p:nvSpPr>
              <p:cNvPr id="108" name="Google Shape;108;p16"/>
              <p:cNvSpPr txBox="1"/>
              <p:nvPr/>
            </p:nvSpPr>
            <p:spPr>
              <a:xfrm>
                <a:off x="457200" y="1566513"/>
                <a:ext cx="2046600" cy="429600"/>
              </a:xfrm>
              <a:prstGeom prst="rect">
                <a:avLst/>
              </a:prstGeom>
              <a:noFill/>
              <a:ln>
                <a:noFill/>
              </a:ln>
            </p:spPr>
            <p:txBody>
              <a:bodyPr spcFirstLastPara="1" wrap="square" lIns="91425" tIns="91425" rIns="91425" bIns="91425" anchor="ctr" anchorCtr="0">
                <a:noAutofit/>
              </a:bodyPr>
              <a:lstStyle/>
              <a:p>
                <a:r>
                  <a:rPr lang="en-IN" sz="1700" dirty="0">
                    <a:solidFill>
                      <a:schemeClr val="accent1"/>
                    </a:solidFill>
                    <a:latin typeface="Fira Sans Extra Condensed Medium"/>
                    <a:ea typeface="Fira Sans Extra Condensed Medium"/>
                    <a:cs typeface="Fira Sans Extra Condensed Medium"/>
                    <a:sym typeface="Fira Sans Extra Condensed Medium"/>
                  </a:rPr>
                  <a:t>Full stack developer</a:t>
                </a:r>
              </a:p>
            </p:txBody>
          </p:sp>
        </p:grpSp>
        <p:grpSp>
          <p:nvGrpSpPr>
            <p:cNvPr id="4" name="Group 3">
              <a:extLst>
                <a:ext uri="{FF2B5EF4-FFF2-40B4-BE49-F238E27FC236}">
                  <a16:creationId xmlns:a16="http://schemas.microsoft.com/office/drawing/2014/main" id="{47CDF5C2-B1C9-4BBC-AA0E-EDCC7DB17FF5}"/>
                </a:ext>
              </a:extLst>
            </p:cNvPr>
            <p:cNvGrpSpPr/>
            <p:nvPr/>
          </p:nvGrpSpPr>
          <p:grpSpPr>
            <a:xfrm>
              <a:off x="2644925" y="1873888"/>
              <a:ext cx="1927075" cy="497100"/>
              <a:chOff x="2644925" y="1873888"/>
              <a:chExt cx="1927075" cy="497100"/>
            </a:xfrm>
          </p:grpSpPr>
          <p:grpSp>
            <p:nvGrpSpPr>
              <p:cNvPr id="103" name="Google Shape;103;p16"/>
              <p:cNvGrpSpPr/>
              <p:nvPr/>
            </p:nvGrpSpPr>
            <p:grpSpPr>
              <a:xfrm>
                <a:off x="2644925" y="1873888"/>
                <a:ext cx="1927075" cy="497100"/>
                <a:chOff x="2644925" y="1873887"/>
                <a:chExt cx="1927075" cy="497100"/>
              </a:xfrm>
            </p:grpSpPr>
            <p:sp>
              <p:nvSpPr>
                <p:cNvPr id="104" name="Google Shape;104;p16"/>
                <p:cNvSpPr/>
                <p:nvPr/>
              </p:nvSpPr>
              <p:spPr>
                <a:xfrm>
                  <a:off x="2644925" y="1873887"/>
                  <a:ext cx="497100" cy="497100"/>
                </a:xfrm>
                <a:prstGeom prst="ellipse">
                  <a:avLst/>
                </a:prstGeom>
                <a:solidFill>
                  <a:schemeClr val="accent1"/>
                </a:solidFill>
                <a:ln>
                  <a:noFill/>
                </a:ln>
              </p:spPr>
              <p:txBody>
                <a:bodyPr spcFirstLastPara="1" wrap="square" lIns="91425" tIns="91425" rIns="91425" bIns="91425" anchor="ctr" anchorCtr="0">
                  <a:noAutofit/>
                </a:bodyPr>
                <a:lstStyle/>
                <a:p>
                  <a:endParaRPr/>
                </a:p>
              </p:txBody>
            </p:sp>
            <p:cxnSp>
              <p:nvCxnSpPr>
                <p:cNvPr id="105" name="Google Shape;105;p16"/>
                <p:cNvCxnSpPr/>
                <p:nvPr/>
              </p:nvCxnSpPr>
              <p:spPr>
                <a:xfrm>
                  <a:off x="3292500" y="2122437"/>
                  <a:ext cx="1279500" cy="0"/>
                </a:xfrm>
                <a:prstGeom prst="straightConnector1">
                  <a:avLst/>
                </a:prstGeom>
                <a:noFill/>
                <a:ln w="19050" cap="flat" cmpd="sng">
                  <a:solidFill>
                    <a:schemeClr val="accent1"/>
                  </a:solidFill>
                  <a:prstDash val="solid"/>
                  <a:round/>
                  <a:headEnd type="oval" w="med" len="med"/>
                  <a:tailEnd type="none" w="med" len="med"/>
                </a:ln>
              </p:spPr>
            </p:cxnSp>
          </p:grpSp>
          <p:pic>
            <p:nvPicPr>
              <p:cNvPr id="1028" name="Picture 4">
                <a:extLst>
                  <a:ext uri="{FF2B5EF4-FFF2-40B4-BE49-F238E27FC236}">
                    <a16:creationId xmlns:a16="http://schemas.microsoft.com/office/drawing/2014/main" id="{81161830-53D0-4CDE-8D97-2982D1AD7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329" y="1979692"/>
                <a:ext cx="285491" cy="28549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9" name="Group 8">
            <a:extLst>
              <a:ext uri="{FF2B5EF4-FFF2-40B4-BE49-F238E27FC236}">
                <a16:creationId xmlns:a16="http://schemas.microsoft.com/office/drawing/2014/main" id="{3BBB1A8A-17A6-4207-8B26-A301FBE06909}"/>
              </a:ext>
            </a:extLst>
          </p:cNvPr>
          <p:cNvGrpSpPr/>
          <p:nvPr/>
        </p:nvGrpSpPr>
        <p:grpSpPr>
          <a:xfrm>
            <a:off x="457200" y="2819552"/>
            <a:ext cx="4114800" cy="1111849"/>
            <a:chOff x="457200" y="2819552"/>
            <a:chExt cx="4114800" cy="1111849"/>
          </a:xfrm>
        </p:grpSpPr>
        <p:grpSp>
          <p:nvGrpSpPr>
            <p:cNvPr id="94" name="Google Shape;94;p16"/>
            <p:cNvGrpSpPr/>
            <p:nvPr/>
          </p:nvGrpSpPr>
          <p:grpSpPr>
            <a:xfrm>
              <a:off x="457200" y="2819552"/>
              <a:ext cx="2046600" cy="1111849"/>
              <a:chOff x="457200" y="2819551"/>
              <a:chExt cx="2046600" cy="1111849"/>
            </a:xfrm>
          </p:grpSpPr>
          <p:sp>
            <p:nvSpPr>
              <p:cNvPr id="95" name="Google Shape;95;p16"/>
              <p:cNvSpPr txBox="1"/>
              <p:nvPr/>
            </p:nvSpPr>
            <p:spPr>
              <a:xfrm>
                <a:off x="457200" y="2819551"/>
                <a:ext cx="2046600" cy="429600"/>
              </a:xfrm>
              <a:prstGeom prst="rect">
                <a:avLst/>
              </a:prstGeom>
              <a:noFill/>
              <a:ln>
                <a:noFill/>
              </a:ln>
            </p:spPr>
            <p:txBody>
              <a:bodyPr spcFirstLastPara="1" wrap="square" lIns="91425" tIns="91425" rIns="91425" bIns="91425" anchor="ctr" anchorCtr="0">
                <a:noAutofit/>
              </a:bodyPr>
              <a:lstStyle/>
              <a:p>
                <a:r>
                  <a:rPr lang="en-IN" sz="1700" dirty="0">
                    <a:solidFill>
                      <a:schemeClr val="accent2"/>
                    </a:solidFill>
                    <a:latin typeface="Fira Sans Extra Condensed Medium"/>
                    <a:ea typeface="Fira Sans Extra Condensed Medium"/>
                    <a:cs typeface="Fira Sans Extra Condensed Medium"/>
                    <a:sym typeface="Fira Sans Extra Condensed Medium"/>
                  </a:rPr>
                  <a:t>Project Manager</a:t>
                </a:r>
              </a:p>
            </p:txBody>
          </p:sp>
          <p:sp>
            <p:nvSpPr>
              <p:cNvPr id="96" name="Google Shape;96;p16"/>
              <p:cNvSpPr txBox="1"/>
              <p:nvPr/>
            </p:nvSpPr>
            <p:spPr>
              <a:xfrm>
                <a:off x="457200" y="3166400"/>
                <a:ext cx="2046600" cy="765000"/>
              </a:xfrm>
              <a:prstGeom prst="rect">
                <a:avLst/>
              </a:prstGeom>
              <a:noFill/>
              <a:ln>
                <a:noFill/>
              </a:ln>
            </p:spPr>
            <p:txBody>
              <a:bodyPr spcFirstLastPara="1" wrap="square" lIns="91425" tIns="91425" rIns="91425" bIns="91425" anchor="ctr" anchorCtr="0">
                <a:noAutofit/>
              </a:bodyPr>
              <a:lstStyle/>
              <a:p>
                <a:r>
                  <a:rPr lang="en-US" sz="900" b="0" i="0" dirty="0">
                    <a:solidFill>
                      <a:srgbClr val="2D2D2D"/>
                    </a:solidFill>
                    <a:effectLst/>
                    <a:latin typeface="Noto Sans" panose="020B0502040504020204" pitchFamily="34" charset="0"/>
                  </a:rPr>
                  <a:t>Good management consists in showing average people how to do the work of superior people. And I have that skill.</a:t>
                </a:r>
              </a:p>
              <a:p>
                <a:endParaRPr sz="700" dirty="0">
                  <a:latin typeface="Roboto"/>
                  <a:ea typeface="Roboto"/>
                  <a:cs typeface="Roboto"/>
                  <a:sym typeface="Roboto"/>
                </a:endParaRPr>
              </a:p>
            </p:txBody>
          </p:sp>
        </p:grpSp>
        <p:grpSp>
          <p:nvGrpSpPr>
            <p:cNvPr id="6" name="Group 5">
              <a:extLst>
                <a:ext uri="{FF2B5EF4-FFF2-40B4-BE49-F238E27FC236}">
                  <a16:creationId xmlns:a16="http://schemas.microsoft.com/office/drawing/2014/main" id="{2BF59F40-37C9-4465-969D-C98A2A1BD292}"/>
                </a:ext>
              </a:extLst>
            </p:cNvPr>
            <p:cNvGrpSpPr/>
            <p:nvPr/>
          </p:nvGrpSpPr>
          <p:grpSpPr>
            <a:xfrm>
              <a:off x="2644925" y="3126925"/>
              <a:ext cx="1927075" cy="497100"/>
              <a:chOff x="2644925" y="3126925"/>
              <a:chExt cx="1927075" cy="497100"/>
            </a:xfrm>
          </p:grpSpPr>
          <p:grpSp>
            <p:nvGrpSpPr>
              <p:cNvPr id="91" name="Google Shape;91;p16"/>
              <p:cNvGrpSpPr/>
              <p:nvPr/>
            </p:nvGrpSpPr>
            <p:grpSpPr>
              <a:xfrm>
                <a:off x="2644925" y="3126925"/>
                <a:ext cx="1927075" cy="497100"/>
                <a:chOff x="2644925" y="3126925"/>
                <a:chExt cx="1927075" cy="497100"/>
              </a:xfrm>
            </p:grpSpPr>
            <p:cxnSp>
              <p:nvCxnSpPr>
                <p:cNvPr id="92" name="Google Shape;92;p16"/>
                <p:cNvCxnSpPr/>
                <p:nvPr/>
              </p:nvCxnSpPr>
              <p:spPr>
                <a:xfrm>
                  <a:off x="3292500" y="3375475"/>
                  <a:ext cx="1279500" cy="0"/>
                </a:xfrm>
                <a:prstGeom prst="straightConnector1">
                  <a:avLst/>
                </a:prstGeom>
                <a:noFill/>
                <a:ln w="19050" cap="flat" cmpd="sng">
                  <a:solidFill>
                    <a:schemeClr val="accent2"/>
                  </a:solidFill>
                  <a:prstDash val="solid"/>
                  <a:round/>
                  <a:headEnd type="oval" w="med" len="med"/>
                  <a:tailEnd type="none" w="med" len="med"/>
                </a:ln>
              </p:spPr>
            </p:cxnSp>
            <p:sp>
              <p:nvSpPr>
                <p:cNvPr id="93" name="Google Shape;93;p16"/>
                <p:cNvSpPr/>
                <p:nvPr/>
              </p:nvSpPr>
              <p:spPr>
                <a:xfrm>
                  <a:off x="2644925" y="3126925"/>
                  <a:ext cx="497100" cy="497100"/>
                </a:xfrm>
                <a:prstGeom prst="ellipse">
                  <a:avLst/>
                </a:prstGeom>
                <a:solidFill>
                  <a:schemeClr val="accent2"/>
                </a:solidFill>
                <a:ln>
                  <a:noFill/>
                </a:ln>
              </p:spPr>
              <p:txBody>
                <a:bodyPr spcFirstLastPara="1" wrap="square" lIns="91425" tIns="91425" rIns="91425" bIns="91425" anchor="ctr" anchorCtr="0">
                  <a:noAutofit/>
                </a:bodyPr>
                <a:lstStyle/>
                <a:p>
                  <a:endParaRPr/>
                </a:p>
              </p:txBody>
            </p:sp>
          </p:grpSp>
          <p:pic>
            <p:nvPicPr>
              <p:cNvPr id="1030" name="Picture 6">
                <a:extLst>
                  <a:ext uri="{FF2B5EF4-FFF2-40B4-BE49-F238E27FC236}">
                    <a16:creationId xmlns:a16="http://schemas.microsoft.com/office/drawing/2014/main" id="{5FE3D753-4089-40B8-860C-A9F728780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8947" y="3194329"/>
                <a:ext cx="318031" cy="31803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 name="Group 9">
            <a:extLst>
              <a:ext uri="{FF2B5EF4-FFF2-40B4-BE49-F238E27FC236}">
                <a16:creationId xmlns:a16="http://schemas.microsoft.com/office/drawing/2014/main" id="{994990F9-7CC0-48F6-86B1-84B18E2B05D9}"/>
              </a:ext>
            </a:extLst>
          </p:cNvPr>
          <p:cNvGrpSpPr/>
          <p:nvPr/>
        </p:nvGrpSpPr>
        <p:grpSpPr>
          <a:xfrm>
            <a:off x="4572000" y="1566515"/>
            <a:ext cx="4114775" cy="1111849"/>
            <a:chOff x="4572000" y="1566515"/>
            <a:chExt cx="4114775" cy="1111849"/>
          </a:xfrm>
        </p:grpSpPr>
        <p:grpSp>
          <p:nvGrpSpPr>
            <p:cNvPr id="100" name="Google Shape;100;p16"/>
            <p:cNvGrpSpPr/>
            <p:nvPr/>
          </p:nvGrpSpPr>
          <p:grpSpPr>
            <a:xfrm>
              <a:off x="6497877" y="1566515"/>
              <a:ext cx="2188898" cy="1111849"/>
              <a:chOff x="6497877" y="1566513"/>
              <a:chExt cx="2188898" cy="1111849"/>
            </a:xfrm>
          </p:grpSpPr>
          <p:sp>
            <p:nvSpPr>
              <p:cNvPr id="101" name="Google Shape;101;p16"/>
              <p:cNvSpPr txBox="1"/>
              <p:nvPr/>
            </p:nvSpPr>
            <p:spPr>
              <a:xfrm>
                <a:off x="6497877" y="1566513"/>
                <a:ext cx="2188898" cy="429600"/>
              </a:xfrm>
              <a:prstGeom prst="rect">
                <a:avLst/>
              </a:prstGeom>
              <a:noFill/>
              <a:ln>
                <a:noFill/>
              </a:ln>
            </p:spPr>
            <p:txBody>
              <a:bodyPr spcFirstLastPara="1" wrap="square" lIns="91425" tIns="91425" rIns="91425" bIns="91425" anchor="ctr" anchorCtr="0">
                <a:noAutofit/>
              </a:bodyPr>
              <a:lstStyle/>
              <a:p>
                <a:pPr algn="r"/>
                <a:r>
                  <a:rPr lang="en-IN" sz="1700" dirty="0">
                    <a:solidFill>
                      <a:schemeClr val="accent3"/>
                    </a:solidFill>
                    <a:latin typeface="Fira Sans Extra Condensed Medium"/>
                    <a:ea typeface="Fira Sans Extra Condensed Medium"/>
                    <a:cs typeface="Fira Sans Extra Condensed Medium"/>
                    <a:sym typeface="Fira Sans Extra Condensed Medium"/>
                  </a:rPr>
                  <a:t>Network security Engineer</a:t>
                </a:r>
              </a:p>
            </p:txBody>
          </p:sp>
          <p:sp>
            <p:nvSpPr>
              <p:cNvPr id="102" name="Google Shape;102;p16"/>
              <p:cNvSpPr txBox="1"/>
              <p:nvPr/>
            </p:nvSpPr>
            <p:spPr>
              <a:xfrm>
                <a:off x="6640175" y="1913362"/>
                <a:ext cx="2046600" cy="765000"/>
              </a:xfrm>
              <a:prstGeom prst="rect">
                <a:avLst/>
              </a:prstGeom>
              <a:noFill/>
              <a:ln>
                <a:noFill/>
              </a:ln>
            </p:spPr>
            <p:txBody>
              <a:bodyPr spcFirstLastPara="1" wrap="square" lIns="91425" tIns="91425" rIns="91425" bIns="91425" anchor="ctr" anchorCtr="0">
                <a:noAutofit/>
              </a:bodyPr>
              <a:lstStyle/>
              <a:p>
                <a:pPr algn="r"/>
                <a:r>
                  <a:rPr lang="en-US" sz="900" dirty="0">
                    <a:solidFill>
                      <a:schemeClr val="tx2">
                        <a:lumMod val="25000"/>
                      </a:schemeClr>
                    </a:solidFill>
                    <a:latin typeface="Noto Sans" panose="020B0502040504020204" pitchFamily="34" charset="0"/>
                    <a:ea typeface="Noto Sans" panose="020B0502040504020204" pitchFamily="34" charset="0"/>
                    <a:cs typeface="Noto Sans" panose="020B0502040504020204" pitchFamily="34" charset="0"/>
                    <a:sym typeface="Roboto"/>
                  </a:rPr>
                  <a:t>Security isn't something you buy, it's something you do, and it takes talented people to do it right</a:t>
                </a:r>
              </a:p>
            </p:txBody>
          </p:sp>
        </p:grpSp>
        <p:grpSp>
          <p:nvGrpSpPr>
            <p:cNvPr id="5" name="Group 4">
              <a:extLst>
                <a:ext uri="{FF2B5EF4-FFF2-40B4-BE49-F238E27FC236}">
                  <a16:creationId xmlns:a16="http://schemas.microsoft.com/office/drawing/2014/main" id="{B5DC925D-E0E5-41E0-9E29-9A625AF1AFBF}"/>
                </a:ext>
              </a:extLst>
            </p:cNvPr>
            <p:cNvGrpSpPr/>
            <p:nvPr/>
          </p:nvGrpSpPr>
          <p:grpSpPr>
            <a:xfrm>
              <a:off x="4572000" y="1873888"/>
              <a:ext cx="1917725" cy="497100"/>
              <a:chOff x="4572000" y="1873888"/>
              <a:chExt cx="1917725" cy="497100"/>
            </a:xfrm>
          </p:grpSpPr>
          <p:grpSp>
            <p:nvGrpSpPr>
              <p:cNvPr id="97" name="Google Shape;97;p16"/>
              <p:cNvGrpSpPr/>
              <p:nvPr/>
            </p:nvGrpSpPr>
            <p:grpSpPr>
              <a:xfrm>
                <a:off x="4572000" y="1873888"/>
                <a:ext cx="1917725" cy="497100"/>
                <a:chOff x="4572000" y="1873887"/>
                <a:chExt cx="1917725" cy="497100"/>
              </a:xfrm>
            </p:grpSpPr>
            <p:cxnSp>
              <p:nvCxnSpPr>
                <p:cNvPr id="98" name="Google Shape;98;p16"/>
                <p:cNvCxnSpPr/>
                <p:nvPr/>
              </p:nvCxnSpPr>
              <p:spPr>
                <a:xfrm>
                  <a:off x="4572000" y="2122437"/>
                  <a:ext cx="1279500" cy="0"/>
                </a:xfrm>
                <a:prstGeom prst="straightConnector1">
                  <a:avLst/>
                </a:prstGeom>
                <a:noFill/>
                <a:ln w="19050" cap="flat" cmpd="sng">
                  <a:solidFill>
                    <a:schemeClr val="accent3"/>
                  </a:solidFill>
                  <a:prstDash val="solid"/>
                  <a:round/>
                  <a:headEnd type="none" w="med" len="med"/>
                  <a:tailEnd type="oval" w="med" len="med"/>
                </a:ln>
              </p:spPr>
            </p:cxnSp>
            <p:sp>
              <p:nvSpPr>
                <p:cNvPr id="99" name="Google Shape;99;p16"/>
                <p:cNvSpPr/>
                <p:nvPr/>
              </p:nvSpPr>
              <p:spPr>
                <a:xfrm>
                  <a:off x="5992625" y="1873887"/>
                  <a:ext cx="497100" cy="497100"/>
                </a:xfrm>
                <a:prstGeom prst="ellipse">
                  <a:avLst/>
                </a:prstGeom>
                <a:solidFill>
                  <a:schemeClr val="accent3"/>
                </a:solidFill>
                <a:ln>
                  <a:noFill/>
                </a:ln>
              </p:spPr>
              <p:txBody>
                <a:bodyPr spcFirstLastPara="1" wrap="square" lIns="91425" tIns="91425" rIns="91425" bIns="91425" anchor="ctr" anchorCtr="0">
                  <a:noAutofit/>
                </a:bodyPr>
                <a:lstStyle/>
                <a:p>
                  <a:endParaRPr/>
                </a:p>
              </p:txBody>
            </p:sp>
          </p:grpSp>
          <p:pic>
            <p:nvPicPr>
              <p:cNvPr id="1032" name="Picture 8">
                <a:extLst>
                  <a:ext uri="{FF2B5EF4-FFF2-40B4-BE49-F238E27FC236}">
                    <a16:creationId xmlns:a16="http://schemas.microsoft.com/office/drawing/2014/main" id="{748FED6C-A006-4E79-9408-52CD8B5CF9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9443" y="1978591"/>
                <a:ext cx="283464" cy="28346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 name="Group 10">
            <a:extLst>
              <a:ext uri="{FF2B5EF4-FFF2-40B4-BE49-F238E27FC236}">
                <a16:creationId xmlns:a16="http://schemas.microsoft.com/office/drawing/2014/main" id="{F1778067-3C44-4039-A492-18CAE1FA4C16}"/>
              </a:ext>
            </a:extLst>
          </p:cNvPr>
          <p:cNvGrpSpPr/>
          <p:nvPr/>
        </p:nvGrpSpPr>
        <p:grpSpPr>
          <a:xfrm>
            <a:off x="4572000" y="2819552"/>
            <a:ext cx="4114775" cy="1111849"/>
            <a:chOff x="4572000" y="2819552"/>
            <a:chExt cx="4114775" cy="1111849"/>
          </a:xfrm>
        </p:grpSpPr>
        <p:grpSp>
          <p:nvGrpSpPr>
            <p:cNvPr id="88" name="Google Shape;88;p16"/>
            <p:cNvGrpSpPr/>
            <p:nvPr/>
          </p:nvGrpSpPr>
          <p:grpSpPr>
            <a:xfrm>
              <a:off x="6640175" y="2819552"/>
              <a:ext cx="2046600" cy="1111849"/>
              <a:chOff x="6640175" y="2819551"/>
              <a:chExt cx="2046600" cy="1111849"/>
            </a:xfrm>
          </p:grpSpPr>
          <p:sp>
            <p:nvSpPr>
              <p:cNvPr id="89" name="Google Shape;89;p16"/>
              <p:cNvSpPr txBox="1"/>
              <p:nvPr/>
            </p:nvSpPr>
            <p:spPr>
              <a:xfrm>
                <a:off x="6640175" y="2819551"/>
                <a:ext cx="2046600" cy="429600"/>
              </a:xfrm>
              <a:prstGeom prst="rect">
                <a:avLst/>
              </a:prstGeom>
              <a:noFill/>
              <a:ln>
                <a:noFill/>
              </a:ln>
            </p:spPr>
            <p:txBody>
              <a:bodyPr spcFirstLastPara="1" wrap="square" lIns="91425" tIns="91425" rIns="91425" bIns="91425" anchor="ctr" anchorCtr="0">
                <a:noAutofit/>
              </a:bodyPr>
              <a:lstStyle/>
              <a:p>
                <a:pPr algn="r"/>
                <a:r>
                  <a:rPr lang="en-IN" sz="1700" dirty="0">
                    <a:solidFill>
                      <a:schemeClr val="accent5"/>
                    </a:solidFill>
                    <a:latin typeface="Fira Sans Extra Condensed Medium"/>
                    <a:ea typeface="Fira Sans Extra Condensed Medium"/>
                    <a:cs typeface="Fira Sans Extra Condensed Medium"/>
                    <a:sym typeface="Fira Sans Extra Condensed Medium"/>
                  </a:rPr>
                  <a:t>UI/UX Designer</a:t>
                </a:r>
              </a:p>
            </p:txBody>
          </p:sp>
          <p:sp>
            <p:nvSpPr>
              <p:cNvPr id="90" name="Google Shape;90;p16"/>
              <p:cNvSpPr txBox="1"/>
              <p:nvPr/>
            </p:nvSpPr>
            <p:spPr>
              <a:xfrm>
                <a:off x="6640175" y="3166400"/>
                <a:ext cx="2046600" cy="765000"/>
              </a:xfrm>
              <a:prstGeom prst="rect">
                <a:avLst/>
              </a:prstGeom>
              <a:noFill/>
              <a:ln>
                <a:noFill/>
              </a:ln>
            </p:spPr>
            <p:txBody>
              <a:bodyPr spcFirstLastPara="1" wrap="square" lIns="91425" tIns="91425" rIns="91425" bIns="91425" anchor="ctr" anchorCtr="0">
                <a:noAutofit/>
              </a:bodyPr>
              <a:lstStyle/>
              <a:p>
                <a:pPr algn="r"/>
                <a:r>
                  <a:rPr lang="en-US" sz="900" dirty="0">
                    <a:solidFill>
                      <a:schemeClr val="tx2">
                        <a:lumMod val="25000"/>
                      </a:schemeClr>
                    </a:solidFill>
                    <a:latin typeface="Noto Sans" panose="020B0502040504020204" pitchFamily="34" charset="0"/>
                    <a:ea typeface="Noto Sans" panose="020B0502040504020204" pitchFamily="34" charset="0"/>
                    <a:cs typeface="Noto Sans" panose="020B0502040504020204" pitchFamily="34" charset="0"/>
                    <a:sym typeface="Roboto"/>
                  </a:rPr>
                  <a:t>Design is everywhere. From the dress you’re wearing to the smartphone you’re holding, it’s design.</a:t>
                </a:r>
              </a:p>
            </p:txBody>
          </p:sp>
        </p:grpSp>
        <p:grpSp>
          <p:nvGrpSpPr>
            <p:cNvPr id="7" name="Group 6">
              <a:extLst>
                <a:ext uri="{FF2B5EF4-FFF2-40B4-BE49-F238E27FC236}">
                  <a16:creationId xmlns:a16="http://schemas.microsoft.com/office/drawing/2014/main" id="{7ADEC93A-AD0F-4B6C-AA25-EFA59B50CFDA}"/>
                </a:ext>
              </a:extLst>
            </p:cNvPr>
            <p:cNvGrpSpPr/>
            <p:nvPr/>
          </p:nvGrpSpPr>
          <p:grpSpPr>
            <a:xfrm>
              <a:off x="4572000" y="3126925"/>
              <a:ext cx="1917725" cy="497100"/>
              <a:chOff x="4572000" y="3126925"/>
              <a:chExt cx="1917725" cy="497100"/>
            </a:xfrm>
          </p:grpSpPr>
          <p:grpSp>
            <p:nvGrpSpPr>
              <p:cNvPr id="85" name="Google Shape;85;p16"/>
              <p:cNvGrpSpPr/>
              <p:nvPr/>
            </p:nvGrpSpPr>
            <p:grpSpPr>
              <a:xfrm>
                <a:off x="4572000" y="3126925"/>
                <a:ext cx="1917725" cy="497100"/>
                <a:chOff x="4572000" y="3126925"/>
                <a:chExt cx="1917725" cy="497100"/>
              </a:xfrm>
            </p:grpSpPr>
            <p:cxnSp>
              <p:nvCxnSpPr>
                <p:cNvPr id="86" name="Google Shape;86;p16"/>
                <p:cNvCxnSpPr/>
                <p:nvPr/>
              </p:nvCxnSpPr>
              <p:spPr>
                <a:xfrm>
                  <a:off x="4572000" y="3375475"/>
                  <a:ext cx="1279500" cy="0"/>
                </a:xfrm>
                <a:prstGeom prst="straightConnector1">
                  <a:avLst/>
                </a:prstGeom>
                <a:noFill/>
                <a:ln w="19050" cap="flat" cmpd="sng">
                  <a:solidFill>
                    <a:schemeClr val="accent4"/>
                  </a:solidFill>
                  <a:prstDash val="solid"/>
                  <a:round/>
                  <a:headEnd type="none" w="med" len="med"/>
                  <a:tailEnd type="oval" w="med" len="med"/>
                </a:ln>
              </p:spPr>
            </p:cxnSp>
            <p:sp>
              <p:nvSpPr>
                <p:cNvPr id="87" name="Google Shape;87;p16"/>
                <p:cNvSpPr/>
                <p:nvPr/>
              </p:nvSpPr>
              <p:spPr>
                <a:xfrm>
                  <a:off x="5992625" y="3126925"/>
                  <a:ext cx="497100" cy="497100"/>
                </a:xfrm>
                <a:prstGeom prst="ellipse">
                  <a:avLst/>
                </a:prstGeom>
                <a:solidFill>
                  <a:schemeClr val="accent5"/>
                </a:solidFill>
                <a:ln>
                  <a:noFill/>
                </a:ln>
              </p:spPr>
              <p:txBody>
                <a:bodyPr spcFirstLastPara="1" wrap="square" lIns="91425" tIns="91425" rIns="91425" bIns="91425" anchor="ctr" anchorCtr="0">
                  <a:noAutofit/>
                </a:bodyPr>
                <a:lstStyle/>
                <a:p>
                  <a:endParaRPr/>
                </a:p>
              </p:txBody>
            </p:sp>
          </p:grpSp>
          <p:pic>
            <p:nvPicPr>
              <p:cNvPr id="1034" name="Picture 10">
                <a:extLst>
                  <a:ext uri="{FF2B5EF4-FFF2-40B4-BE49-F238E27FC236}">
                    <a16:creationId xmlns:a16="http://schemas.microsoft.com/office/drawing/2014/main" id="{A2849C19-B012-4014-B5EE-F083984A86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8323" y="3233743"/>
                <a:ext cx="283464" cy="28346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 name="Group 2">
            <a:extLst>
              <a:ext uri="{FF2B5EF4-FFF2-40B4-BE49-F238E27FC236}">
                <a16:creationId xmlns:a16="http://schemas.microsoft.com/office/drawing/2014/main" id="{0311845A-7521-4825-A753-9D430D4663F3}"/>
              </a:ext>
            </a:extLst>
          </p:cNvPr>
          <p:cNvGrpSpPr/>
          <p:nvPr/>
        </p:nvGrpSpPr>
        <p:grpSpPr>
          <a:xfrm>
            <a:off x="4415101" y="1103627"/>
            <a:ext cx="313750" cy="3144975"/>
            <a:chOff x="4415101" y="1103627"/>
            <a:chExt cx="313750" cy="3144975"/>
          </a:xfrm>
        </p:grpSpPr>
        <p:grpSp>
          <p:nvGrpSpPr>
            <p:cNvPr id="2" name="Group 1">
              <a:extLst>
                <a:ext uri="{FF2B5EF4-FFF2-40B4-BE49-F238E27FC236}">
                  <a16:creationId xmlns:a16="http://schemas.microsoft.com/office/drawing/2014/main" id="{6DAAAF54-5944-4415-AB47-7C1C5A4FC9C7}"/>
                </a:ext>
              </a:extLst>
            </p:cNvPr>
            <p:cNvGrpSpPr/>
            <p:nvPr/>
          </p:nvGrpSpPr>
          <p:grpSpPr>
            <a:xfrm>
              <a:off x="4415101" y="1138015"/>
              <a:ext cx="313750" cy="497100"/>
              <a:chOff x="4415101" y="1138015"/>
              <a:chExt cx="313750" cy="497100"/>
            </a:xfrm>
          </p:grpSpPr>
          <p:sp>
            <p:nvSpPr>
              <p:cNvPr id="133" name="Google Shape;133;p16"/>
              <p:cNvSpPr/>
              <p:nvPr/>
            </p:nvSpPr>
            <p:spPr>
              <a:xfrm>
                <a:off x="4583876" y="1138015"/>
                <a:ext cx="144975" cy="497100"/>
              </a:xfrm>
              <a:custGeom>
                <a:avLst/>
                <a:gdLst/>
                <a:ahLst/>
                <a:cxnLst/>
                <a:rect l="l" t="t" r="r" b="b"/>
                <a:pathLst>
                  <a:path w="5799" h="19884" extrusionOk="0">
                    <a:moveTo>
                      <a:pt x="5799" y="0"/>
                    </a:moveTo>
                    <a:lnTo>
                      <a:pt x="0" y="1905"/>
                    </a:lnTo>
                    <a:lnTo>
                      <a:pt x="0" y="19884"/>
                    </a:lnTo>
                    <a:cubicBezTo>
                      <a:pt x="5644" y="17336"/>
                      <a:pt x="5799" y="12109"/>
                      <a:pt x="5799" y="12109"/>
                    </a:cubicBezTo>
                    <a:lnTo>
                      <a:pt x="5799" y="0"/>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134" name="Google Shape;134;p16"/>
              <p:cNvSpPr/>
              <p:nvPr/>
            </p:nvSpPr>
            <p:spPr>
              <a:xfrm>
                <a:off x="4415101" y="1138015"/>
                <a:ext cx="144975" cy="497100"/>
              </a:xfrm>
              <a:custGeom>
                <a:avLst/>
                <a:gdLst/>
                <a:ahLst/>
                <a:cxnLst/>
                <a:rect l="l" t="t" r="r" b="b"/>
                <a:pathLst>
                  <a:path w="5799" h="19884" extrusionOk="0">
                    <a:moveTo>
                      <a:pt x="1" y="0"/>
                    </a:moveTo>
                    <a:lnTo>
                      <a:pt x="1" y="12109"/>
                    </a:lnTo>
                    <a:cubicBezTo>
                      <a:pt x="1" y="12109"/>
                      <a:pt x="167" y="17336"/>
                      <a:pt x="5799" y="19884"/>
                    </a:cubicBezTo>
                    <a:lnTo>
                      <a:pt x="5799" y="1905"/>
                    </a:lnTo>
                    <a:lnTo>
                      <a:pt x="1" y="0"/>
                    </a:lnTo>
                    <a:close/>
                  </a:path>
                </a:pathLst>
              </a:custGeom>
              <a:solidFill>
                <a:schemeClr val="accent1"/>
              </a:solidFill>
              <a:ln>
                <a:noFill/>
              </a:ln>
            </p:spPr>
            <p:txBody>
              <a:bodyPr spcFirstLastPara="1" wrap="square" lIns="91425" tIns="91425" rIns="91425" bIns="91425" anchor="ctr" anchorCtr="0">
                <a:noAutofit/>
              </a:bodyPr>
              <a:lstStyle/>
              <a:p>
                <a:endParaRPr/>
              </a:p>
            </p:txBody>
          </p:sp>
        </p:grpSp>
        <p:sp>
          <p:nvSpPr>
            <p:cNvPr id="135" name="Google Shape;135;p16"/>
            <p:cNvSpPr/>
            <p:nvPr/>
          </p:nvSpPr>
          <p:spPr>
            <a:xfrm>
              <a:off x="4559189" y="1103627"/>
              <a:ext cx="26500" cy="3144975"/>
            </a:xfrm>
            <a:custGeom>
              <a:avLst/>
              <a:gdLst/>
              <a:ahLst/>
              <a:cxnLst/>
              <a:rect l="l" t="t" r="r" b="b"/>
              <a:pathLst>
                <a:path w="1060" h="104990" extrusionOk="0">
                  <a:moveTo>
                    <a:pt x="476" y="1"/>
                  </a:moveTo>
                  <a:cubicBezTo>
                    <a:pt x="215" y="1"/>
                    <a:pt x="0" y="215"/>
                    <a:pt x="0" y="477"/>
                  </a:cubicBezTo>
                  <a:lnTo>
                    <a:pt x="0" y="104514"/>
                  </a:lnTo>
                  <a:cubicBezTo>
                    <a:pt x="0" y="104776"/>
                    <a:pt x="215" y="104990"/>
                    <a:pt x="476" y="104990"/>
                  </a:cubicBezTo>
                  <a:lnTo>
                    <a:pt x="584" y="104990"/>
                  </a:lnTo>
                  <a:cubicBezTo>
                    <a:pt x="846" y="104990"/>
                    <a:pt x="1060" y="104776"/>
                    <a:pt x="1060" y="104514"/>
                  </a:cubicBezTo>
                  <a:lnTo>
                    <a:pt x="1060" y="477"/>
                  </a:lnTo>
                  <a:cubicBezTo>
                    <a:pt x="1060" y="215"/>
                    <a:pt x="846" y="1"/>
                    <a:pt x="584" y="1"/>
                  </a:cubicBezTo>
                  <a:close/>
                </a:path>
              </a:pathLst>
            </a:custGeom>
            <a:solidFill>
              <a:srgbClr val="000000"/>
            </a:solidFill>
            <a:ln>
              <a:noFill/>
            </a:ln>
          </p:spPr>
          <p:txBody>
            <a:bodyPr spcFirstLastPara="1" wrap="square" lIns="91425" tIns="91425" rIns="91425" bIns="91425" anchor="ctr" anchorCtr="0">
              <a:noAutofit/>
            </a:bodyPr>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300"/>
                                        <p:tgtEl>
                                          <p:spTgt spid="3"/>
                                        </p:tgtEl>
                                      </p:cBhvr>
                                    </p:animEffect>
                                    <p:anim calcmode="lin" valueType="num">
                                      <p:cBhvr>
                                        <p:cTn id="8" dur="1300" fill="hold"/>
                                        <p:tgtEl>
                                          <p:spTgt spid="3"/>
                                        </p:tgtEl>
                                        <p:attrNameLst>
                                          <p:attrName>ppt_w</p:attrName>
                                        </p:attrNameLst>
                                      </p:cBhvr>
                                      <p:tavLst>
                                        <p:tav tm="0" fmla="#ppt_w*sin(2.5*pi*$)">
                                          <p:val>
                                            <p:fltVal val="0"/>
                                          </p:val>
                                        </p:tav>
                                        <p:tav tm="100000">
                                          <p:val>
                                            <p:fltVal val="1"/>
                                          </p:val>
                                        </p:tav>
                                      </p:tavLst>
                                    </p:anim>
                                    <p:anim calcmode="lin" valueType="num">
                                      <p:cBhvr>
                                        <p:cTn id="9" dur="1300" fill="hold"/>
                                        <p:tgtEl>
                                          <p:spTgt spid="3"/>
                                        </p:tgtEl>
                                        <p:attrNameLst>
                                          <p:attrName>ppt_h</p:attrName>
                                        </p:attrNameLst>
                                      </p:cBhvr>
                                      <p:tavLst>
                                        <p:tav tm="0">
                                          <p:val>
                                            <p:strVal val="#ppt_h"/>
                                          </p:val>
                                        </p:tav>
                                        <p:tav tm="100000">
                                          <p:val>
                                            <p:strVal val="#ppt_h"/>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anim calcmode="lin" valueType="num">
                                      <p:cBhvr>
                                        <p:cTn id="23" dur="500" fill="hold"/>
                                        <p:tgtEl>
                                          <p:spTgt spid="10"/>
                                        </p:tgtEl>
                                        <p:attrNameLst>
                                          <p:attrName>ppt_x</p:attrName>
                                        </p:attrNameLst>
                                      </p:cBhvr>
                                      <p:tavLst>
                                        <p:tav tm="0">
                                          <p:val>
                                            <p:strVal val="#ppt_x"/>
                                          </p:val>
                                        </p:tav>
                                        <p:tav tm="100000">
                                          <p:val>
                                            <p:strVal val="#ppt_x"/>
                                          </p:val>
                                        </p:tav>
                                      </p:tavLst>
                                    </p:anim>
                                    <p:anim calcmode="lin" valueType="num">
                                      <p:cBhvr>
                                        <p:cTn id="24" dur="5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anim calcmode="lin" valueType="num">
                                      <p:cBhvr>
                                        <p:cTn id="28" dur="500" fill="hold"/>
                                        <p:tgtEl>
                                          <p:spTgt spid="11"/>
                                        </p:tgtEl>
                                        <p:attrNameLst>
                                          <p:attrName>ppt_x</p:attrName>
                                        </p:attrNameLst>
                                      </p:cBhvr>
                                      <p:tavLst>
                                        <p:tav tm="0">
                                          <p:val>
                                            <p:strVal val="#ppt_x"/>
                                          </p:val>
                                        </p:tav>
                                        <p:tav tm="100000">
                                          <p:val>
                                            <p:strVal val="#ppt_x"/>
                                          </p:val>
                                        </p:tav>
                                      </p:tavLst>
                                    </p:anim>
                                    <p:anim calcmode="lin" valueType="num">
                                      <p:cBhvr>
                                        <p:cTn id="2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4"/>
          <p:cNvSpPr txBox="1">
            <a:spLocks noGrp="1"/>
          </p:cNvSpPr>
          <p:nvPr>
            <p:ph type="title"/>
          </p:nvPr>
        </p:nvSpPr>
        <p:spPr>
          <a:xfrm>
            <a:off x="457200" y="245890"/>
            <a:ext cx="8229600" cy="481200"/>
          </a:xfrm>
          <a:prstGeom prst="rect">
            <a:avLst/>
          </a:prstGeom>
        </p:spPr>
        <p:txBody>
          <a:bodyPr spcFirstLastPara="1" wrap="square" lIns="91425" tIns="91425" rIns="91425" bIns="91425" anchor="ctr" anchorCtr="0">
            <a:noAutofit/>
          </a:bodyPr>
          <a:lstStyle/>
          <a:p>
            <a:pPr algn="ctr"/>
            <a:r>
              <a:rPr lang="en-US" sz="2800" dirty="0"/>
              <a:t>Product Base Company</a:t>
            </a:r>
            <a:endParaRPr sz="2800" dirty="0"/>
          </a:p>
        </p:txBody>
      </p:sp>
      <p:grpSp>
        <p:nvGrpSpPr>
          <p:cNvPr id="10" name="Group 9">
            <a:extLst>
              <a:ext uri="{FF2B5EF4-FFF2-40B4-BE49-F238E27FC236}">
                <a16:creationId xmlns:a16="http://schemas.microsoft.com/office/drawing/2014/main" id="{E6DFD10E-4D7A-4F68-A812-9A1B89C5F83A}"/>
              </a:ext>
            </a:extLst>
          </p:cNvPr>
          <p:cNvGrpSpPr/>
          <p:nvPr/>
        </p:nvGrpSpPr>
        <p:grpSpPr>
          <a:xfrm>
            <a:off x="457200" y="901670"/>
            <a:ext cx="1799100" cy="3995940"/>
            <a:chOff x="457200" y="901670"/>
            <a:chExt cx="1799100" cy="3995940"/>
          </a:xfrm>
        </p:grpSpPr>
        <p:grpSp>
          <p:nvGrpSpPr>
            <p:cNvPr id="951" name="Google Shape;951;p34"/>
            <p:cNvGrpSpPr/>
            <p:nvPr/>
          </p:nvGrpSpPr>
          <p:grpSpPr>
            <a:xfrm>
              <a:off x="457200" y="2571750"/>
              <a:ext cx="1799100" cy="2325860"/>
              <a:chOff x="716725" y="2852175"/>
              <a:chExt cx="1799100" cy="1709700"/>
            </a:xfrm>
          </p:grpSpPr>
          <p:sp>
            <p:nvSpPr>
              <p:cNvPr id="952" name="Google Shape;952;p34"/>
              <p:cNvSpPr/>
              <p:nvPr/>
            </p:nvSpPr>
            <p:spPr>
              <a:xfrm>
                <a:off x="716725" y="2852175"/>
                <a:ext cx="1799100" cy="1709700"/>
              </a:xfrm>
              <a:prstGeom prst="roundRect">
                <a:avLst>
                  <a:gd name="adj" fmla="val 0"/>
                </a:avLst>
              </a:prstGeom>
              <a:solidFill>
                <a:srgbClr val="FFFFFF"/>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algn="ctr"/>
                <a:endParaRPr/>
              </a:p>
            </p:txBody>
          </p:sp>
          <p:sp>
            <p:nvSpPr>
              <p:cNvPr id="953" name="Google Shape;953;p34"/>
              <p:cNvSpPr txBox="1"/>
              <p:nvPr/>
            </p:nvSpPr>
            <p:spPr>
              <a:xfrm>
                <a:off x="799987" y="3027568"/>
                <a:ext cx="1669800" cy="377400"/>
              </a:xfrm>
              <a:prstGeom prst="rect">
                <a:avLst/>
              </a:prstGeom>
              <a:noFill/>
              <a:ln>
                <a:noFill/>
              </a:ln>
            </p:spPr>
            <p:txBody>
              <a:bodyPr spcFirstLastPara="1" wrap="square" lIns="91425" tIns="91425" rIns="91425" bIns="91425" anchor="ctr" anchorCtr="0">
                <a:noAutofit/>
              </a:bodyPr>
              <a:lstStyle/>
              <a:p>
                <a:pPr algn="ctr"/>
                <a:r>
                  <a:rPr lang="en-IN" sz="1700" dirty="0">
                    <a:solidFill>
                      <a:schemeClr val="accent1"/>
                    </a:solidFill>
                    <a:latin typeface="Fira Sans Extra Condensed Medium"/>
                    <a:ea typeface="Fira Sans Extra Condensed Medium"/>
                    <a:cs typeface="Fira Sans Extra Condensed Medium"/>
                    <a:sym typeface="Fira Sans Extra Condensed Medium"/>
                  </a:rPr>
                  <a:t>Meta</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954" name="Google Shape;954;p34"/>
              <p:cNvSpPr txBox="1"/>
              <p:nvPr/>
            </p:nvSpPr>
            <p:spPr>
              <a:xfrm>
                <a:off x="785875" y="3318387"/>
                <a:ext cx="1669800" cy="1095999"/>
              </a:xfrm>
              <a:prstGeom prst="rect">
                <a:avLst/>
              </a:prstGeom>
              <a:noFill/>
              <a:ln>
                <a:noFill/>
              </a:ln>
            </p:spPr>
            <p:txBody>
              <a:bodyPr spcFirstLastPara="1" wrap="square" lIns="91425" tIns="91425" rIns="91425" bIns="91425" anchor="ctr" anchorCtr="0">
                <a:noAutofit/>
              </a:bodyPr>
              <a:lstStyle/>
              <a:p>
                <a:pPr algn="ctr"/>
                <a:r>
                  <a:rPr lang="en-US" sz="1000" dirty="0">
                    <a:latin typeface="Roboto"/>
                    <a:ea typeface="Roboto"/>
                    <a:cs typeface="Roboto"/>
                    <a:sym typeface="Roboto"/>
                  </a:rPr>
                  <a:t>Meta is the parent company of Facebook, Instagram, WhatsApp, and many more. So they work with networking where security is important for users. And in this company, I want to be a network engineer. </a:t>
                </a:r>
                <a:endParaRPr sz="1000" dirty="0">
                  <a:latin typeface="Roboto"/>
                  <a:ea typeface="Roboto"/>
                  <a:cs typeface="Roboto"/>
                  <a:sym typeface="Roboto"/>
                </a:endParaRPr>
              </a:p>
            </p:txBody>
          </p:sp>
        </p:grpSp>
        <p:grpSp>
          <p:nvGrpSpPr>
            <p:cNvPr id="3" name="Group 2">
              <a:extLst>
                <a:ext uri="{FF2B5EF4-FFF2-40B4-BE49-F238E27FC236}">
                  <a16:creationId xmlns:a16="http://schemas.microsoft.com/office/drawing/2014/main" id="{05922073-96CA-439F-8978-6E1112C0B702}"/>
                </a:ext>
              </a:extLst>
            </p:cNvPr>
            <p:cNvGrpSpPr/>
            <p:nvPr/>
          </p:nvGrpSpPr>
          <p:grpSpPr>
            <a:xfrm>
              <a:off x="696987" y="1515214"/>
              <a:ext cx="1319525" cy="1319525"/>
              <a:chOff x="696987" y="1515214"/>
              <a:chExt cx="1319525" cy="1319525"/>
            </a:xfrm>
          </p:grpSpPr>
          <p:sp>
            <p:nvSpPr>
              <p:cNvPr id="995" name="Google Shape;995;p34"/>
              <p:cNvSpPr/>
              <p:nvPr/>
            </p:nvSpPr>
            <p:spPr>
              <a:xfrm>
                <a:off x="696987" y="1515214"/>
                <a:ext cx="1319525" cy="1319525"/>
              </a:xfrm>
              <a:custGeom>
                <a:avLst/>
                <a:gdLst/>
                <a:ahLst/>
                <a:cxnLst/>
                <a:rect l="l" t="t" r="r" b="b"/>
                <a:pathLst>
                  <a:path w="52781" h="52781" extrusionOk="0">
                    <a:moveTo>
                      <a:pt x="26396" y="0"/>
                    </a:moveTo>
                    <a:cubicBezTo>
                      <a:pt x="11823" y="0"/>
                      <a:pt x="0" y="11823"/>
                      <a:pt x="0" y="26396"/>
                    </a:cubicBezTo>
                    <a:cubicBezTo>
                      <a:pt x="0" y="40969"/>
                      <a:pt x="11823" y="52780"/>
                      <a:pt x="26396" y="52780"/>
                    </a:cubicBezTo>
                    <a:cubicBezTo>
                      <a:pt x="40970" y="52780"/>
                      <a:pt x="52781" y="40969"/>
                      <a:pt x="52781" y="26396"/>
                    </a:cubicBezTo>
                    <a:cubicBezTo>
                      <a:pt x="52781" y="11823"/>
                      <a:pt x="40970" y="0"/>
                      <a:pt x="26396"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996" name="Google Shape;996;p34"/>
              <p:cNvSpPr/>
              <p:nvPr/>
            </p:nvSpPr>
            <p:spPr>
              <a:xfrm>
                <a:off x="829137" y="1647664"/>
                <a:ext cx="1055225" cy="1054925"/>
              </a:xfrm>
              <a:custGeom>
                <a:avLst/>
                <a:gdLst/>
                <a:ahLst/>
                <a:cxnLst/>
                <a:rect l="l" t="t" r="r" b="b"/>
                <a:pathLst>
                  <a:path w="42209" h="42197" extrusionOk="0">
                    <a:moveTo>
                      <a:pt x="21110" y="0"/>
                    </a:moveTo>
                    <a:cubicBezTo>
                      <a:pt x="9454" y="0"/>
                      <a:pt x="1" y="9442"/>
                      <a:pt x="1" y="21098"/>
                    </a:cubicBezTo>
                    <a:cubicBezTo>
                      <a:pt x="1" y="32743"/>
                      <a:pt x="9454" y="42196"/>
                      <a:pt x="21110" y="42196"/>
                    </a:cubicBezTo>
                    <a:cubicBezTo>
                      <a:pt x="32755" y="42196"/>
                      <a:pt x="42208" y="32743"/>
                      <a:pt x="42208" y="21098"/>
                    </a:cubicBezTo>
                    <a:cubicBezTo>
                      <a:pt x="42208" y="9442"/>
                      <a:pt x="32755" y="0"/>
                      <a:pt x="21110"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997" name="Google Shape;997;p34"/>
              <p:cNvSpPr/>
              <p:nvPr/>
            </p:nvSpPr>
            <p:spPr>
              <a:xfrm>
                <a:off x="959512" y="1777739"/>
                <a:ext cx="794475" cy="794475"/>
              </a:xfrm>
              <a:custGeom>
                <a:avLst/>
                <a:gdLst/>
                <a:ahLst/>
                <a:cxnLst/>
                <a:rect l="l" t="t" r="r" b="b"/>
                <a:pathLst>
                  <a:path w="31779" h="31779" extrusionOk="0">
                    <a:moveTo>
                      <a:pt x="15895" y="0"/>
                    </a:moveTo>
                    <a:cubicBezTo>
                      <a:pt x="7121" y="0"/>
                      <a:pt x="1" y="7120"/>
                      <a:pt x="1" y="15895"/>
                    </a:cubicBezTo>
                    <a:cubicBezTo>
                      <a:pt x="1" y="24670"/>
                      <a:pt x="7121" y="31778"/>
                      <a:pt x="15895" y="31778"/>
                    </a:cubicBezTo>
                    <a:cubicBezTo>
                      <a:pt x="24670" y="31778"/>
                      <a:pt x="31778" y="24670"/>
                      <a:pt x="31778" y="15895"/>
                    </a:cubicBezTo>
                    <a:cubicBezTo>
                      <a:pt x="31778" y="7120"/>
                      <a:pt x="24670" y="0"/>
                      <a:pt x="15895"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998" name="Google Shape;998;p34"/>
              <p:cNvSpPr/>
              <p:nvPr/>
            </p:nvSpPr>
            <p:spPr>
              <a:xfrm>
                <a:off x="1089887" y="1908114"/>
                <a:ext cx="533725" cy="533725"/>
              </a:xfrm>
              <a:custGeom>
                <a:avLst/>
                <a:gdLst/>
                <a:ahLst/>
                <a:cxnLst/>
                <a:rect l="l" t="t" r="r" b="b"/>
                <a:pathLst>
                  <a:path w="21349" h="21349" extrusionOk="0">
                    <a:moveTo>
                      <a:pt x="10680" y="0"/>
                    </a:moveTo>
                    <a:cubicBezTo>
                      <a:pt x="4775" y="0"/>
                      <a:pt x="1" y="4787"/>
                      <a:pt x="1" y="10680"/>
                    </a:cubicBezTo>
                    <a:cubicBezTo>
                      <a:pt x="1" y="16574"/>
                      <a:pt x="4775" y="21348"/>
                      <a:pt x="10680" y="21348"/>
                    </a:cubicBezTo>
                    <a:cubicBezTo>
                      <a:pt x="16574" y="21348"/>
                      <a:pt x="21348" y="16574"/>
                      <a:pt x="21348" y="10680"/>
                    </a:cubicBezTo>
                    <a:cubicBezTo>
                      <a:pt x="21348" y="4787"/>
                      <a:pt x="16574" y="0"/>
                      <a:pt x="10680"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999" name="Google Shape;999;p34"/>
              <p:cNvSpPr/>
              <p:nvPr/>
            </p:nvSpPr>
            <p:spPr>
              <a:xfrm>
                <a:off x="1220262" y="2038489"/>
                <a:ext cx="273275" cy="273275"/>
              </a:xfrm>
              <a:custGeom>
                <a:avLst/>
                <a:gdLst/>
                <a:ahLst/>
                <a:cxnLst/>
                <a:rect l="l" t="t" r="r" b="b"/>
                <a:pathLst>
                  <a:path w="10931" h="10931" extrusionOk="0">
                    <a:moveTo>
                      <a:pt x="5465" y="0"/>
                    </a:moveTo>
                    <a:cubicBezTo>
                      <a:pt x="2441" y="0"/>
                      <a:pt x="0" y="2441"/>
                      <a:pt x="0" y="5465"/>
                    </a:cubicBezTo>
                    <a:cubicBezTo>
                      <a:pt x="0" y="8478"/>
                      <a:pt x="2441" y="10930"/>
                      <a:pt x="5465" y="10930"/>
                    </a:cubicBezTo>
                    <a:cubicBezTo>
                      <a:pt x="8478" y="10930"/>
                      <a:pt x="10930" y="8478"/>
                      <a:pt x="10930" y="5465"/>
                    </a:cubicBezTo>
                    <a:cubicBezTo>
                      <a:pt x="10930" y="2441"/>
                      <a:pt x="8478" y="0"/>
                      <a:pt x="5465"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grpSp>
        <p:grpSp>
          <p:nvGrpSpPr>
            <p:cNvPr id="2" name="Group 1">
              <a:extLst>
                <a:ext uri="{FF2B5EF4-FFF2-40B4-BE49-F238E27FC236}">
                  <a16:creationId xmlns:a16="http://schemas.microsoft.com/office/drawing/2014/main" id="{0843980D-9B8C-4170-A8C4-1C6281E245AA}"/>
                </a:ext>
              </a:extLst>
            </p:cNvPr>
            <p:cNvGrpSpPr/>
            <p:nvPr/>
          </p:nvGrpSpPr>
          <p:grpSpPr>
            <a:xfrm>
              <a:off x="1240061" y="901670"/>
              <a:ext cx="233675" cy="1301075"/>
              <a:chOff x="1239912" y="899364"/>
              <a:chExt cx="233675" cy="1301075"/>
            </a:xfrm>
          </p:grpSpPr>
          <p:sp>
            <p:nvSpPr>
              <p:cNvPr id="1000" name="Google Shape;1000;p34"/>
              <p:cNvSpPr/>
              <p:nvPr/>
            </p:nvSpPr>
            <p:spPr>
              <a:xfrm>
                <a:off x="1239912" y="899364"/>
                <a:ext cx="117000" cy="425675"/>
              </a:xfrm>
              <a:custGeom>
                <a:avLst/>
                <a:gdLst/>
                <a:ahLst/>
                <a:cxnLst/>
                <a:rect l="l" t="t" r="r" b="b"/>
                <a:pathLst>
                  <a:path w="4680" h="17027" extrusionOk="0">
                    <a:moveTo>
                      <a:pt x="0" y="0"/>
                    </a:moveTo>
                    <a:lnTo>
                      <a:pt x="0" y="12359"/>
                    </a:lnTo>
                    <a:lnTo>
                      <a:pt x="4679" y="17026"/>
                    </a:lnTo>
                    <a:lnTo>
                      <a:pt x="4679" y="4667"/>
                    </a:lnTo>
                    <a:lnTo>
                      <a:pt x="0"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001" name="Google Shape;1001;p34"/>
              <p:cNvSpPr/>
              <p:nvPr/>
            </p:nvSpPr>
            <p:spPr>
              <a:xfrm>
                <a:off x="1356887" y="899364"/>
                <a:ext cx="116700" cy="425675"/>
              </a:xfrm>
              <a:custGeom>
                <a:avLst/>
                <a:gdLst/>
                <a:ahLst/>
                <a:cxnLst/>
                <a:rect l="l" t="t" r="r" b="b"/>
                <a:pathLst>
                  <a:path w="4668" h="17027" extrusionOk="0">
                    <a:moveTo>
                      <a:pt x="4668" y="0"/>
                    </a:moveTo>
                    <a:lnTo>
                      <a:pt x="0" y="4667"/>
                    </a:lnTo>
                    <a:lnTo>
                      <a:pt x="0" y="17026"/>
                    </a:lnTo>
                    <a:lnTo>
                      <a:pt x="4668" y="12359"/>
                    </a:lnTo>
                    <a:lnTo>
                      <a:pt x="4668"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002" name="Google Shape;1002;p34"/>
              <p:cNvSpPr/>
              <p:nvPr/>
            </p:nvSpPr>
            <p:spPr>
              <a:xfrm>
                <a:off x="1338137" y="907089"/>
                <a:ext cx="37225" cy="1293350"/>
              </a:xfrm>
              <a:custGeom>
                <a:avLst/>
                <a:gdLst/>
                <a:ahLst/>
                <a:cxnLst/>
                <a:rect l="l" t="t" r="r" b="b"/>
                <a:pathLst>
                  <a:path w="1489" h="51734" extrusionOk="0">
                    <a:moveTo>
                      <a:pt x="750" y="1"/>
                    </a:moveTo>
                    <a:cubicBezTo>
                      <a:pt x="334" y="1"/>
                      <a:pt x="0" y="334"/>
                      <a:pt x="0" y="751"/>
                    </a:cubicBezTo>
                    <a:lnTo>
                      <a:pt x="0" y="50995"/>
                    </a:lnTo>
                    <a:cubicBezTo>
                      <a:pt x="0" y="51412"/>
                      <a:pt x="334" y="51733"/>
                      <a:pt x="750" y="51733"/>
                    </a:cubicBezTo>
                    <a:cubicBezTo>
                      <a:pt x="1155" y="51733"/>
                      <a:pt x="1489" y="51412"/>
                      <a:pt x="1489" y="50995"/>
                    </a:cubicBezTo>
                    <a:lnTo>
                      <a:pt x="1489" y="751"/>
                    </a:lnTo>
                    <a:cubicBezTo>
                      <a:pt x="1489" y="334"/>
                      <a:pt x="1155" y="1"/>
                      <a:pt x="750" y="1"/>
                    </a:cubicBezTo>
                    <a:close/>
                  </a:path>
                </a:pathLst>
              </a:custGeom>
              <a:solidFill>
                <a:srgbClr val="CCCCCC"/>
              </a:solidFill>
              <a:ln>
                <a:noFill/>
              </a:ln>
            </p:spPr>
            <p:txBody>
              <a:bodyPr spcFirstLastPara="1" wrap="square" lIns="91425" tIns="91425" rIns="91425" bIns="91425" anchor="ctr" anchorCtr="0">
                <a:noAutofit/>
              </a:bodyPr>
              <a:lstStyle/>
              <a:p>
                <a:endParaRPr/>
              </a:p>
            </p:txBody>
          </p:sp>
        </p:grpSp>
        <p:pic>
          <p:nvPicPr>
            <p:cNvPr id="1028" name="Picture 4" descr="Meta logo Vectors &amp; Illustrations for Free Download | Freepik">
              <a:extLst>
                <a:ext uri="{FF2B5EF4-FFF2-40B4-BE49-F238E27FC236}">
                  <a16:creationId xmlns:a16="http://schemas.microsoft.com/office/drawing/2014/main" id="{F9441A3B-D047-4944-B070-214359281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634" y="1908114"/>
              <a:ext cx="527589" cy="527589"/>
            </a:xfrm>
            <a:prstGeom prst="ellipse">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4F36CD04-880A-4B09-9276-995196586786}"/>
              </a:ext>
            </a:extLst>
          </p:cNvPr>
          <p:cNvGrpSpPr/>
          <p:nvPr/>
        </p:nvGrpSpPr>
        <p:grpSpPr>
          <a:xfrm>
            <a:off x="4744200" y="899364"/>
            <a:ext cx="1799100" cy="3998244"/>
            <a:chOff x="4744200" y="899364"/>
            <a:chExt cx="1799100" cy="3998244"/>
          </a:xfrm>
        </p:grpSpPr>
        <p:grpSp>
          <p:nvGrpSpPr>
            <p:cNvPr id="955" name="Google Shape;955;p34"/>
            <p:cNvGrpSpPr/>
            <p:nvPr/>
          </p:nvGrpSpPr>
          <p:grpSpPr>
            <a:xfrm>
              <a:off x="4744200" y="2571750"/>
              <a:ext cx="1799100" cy="2325858"/>
              <a:chOff x="4660592" y="2852175"/>
              <a:chExt cx="1799100" cy="1709700"/>
            </a:xfrm>
          </p:grpSpPr>
          <p:sp>
            <p:nvSpPr>
              <p:cNvPr id="956" name="Google Shape;956;p34"/>
              <p:cNvSpPr/>
              <p:nvPr/>
            </p:nvSpPr>
            <p:spPr>
              <a:xfrm>
                <a:off x="4660592" y="2852175"/>
                <a:ext cx="1799100" cy="1709700"/>
              </a:xfrm>
              <a:prstGeom prst="roundRect">
                <a:avLst>
                  <a:gd name="adj" fmla="val 0"/>
                </a:avLst>
              </a:prstGeom>
              <a:solidFill>
                <a:srgbClr val="FFFFFF"/>
              </a:solidFill>
              <a:ln w="9525"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algn="ctr"/>
                <a:endParaRPr/>
              </a:p>
            </p:txBody>
          </p:sp>
          <p:sp>
            <p:nvSpPr>
              <p:cNvPr id="957" name="Google Shape;957;p34"/>
              <p:cNvSpPr txBox="1"/>
              <p:nvPr/>
            </p:nvSpPr>
            <p:spPr>
              <a:xfrm>
                <a:off x="4711129" y="3019410"/>
                <a:ext cx="1660800" cy="377400"/>
              </a:xfrm>
              <a:prstGeom prst="rect">
                <a:avLst/>
              </a:prstGeom>
              <a:noFill/>
              <a:ln>
                <a:noFill/>
              </a:ln>
            </p:spPr>
            <p:txBody>
              <a:bodyPr spcFirstLastPara="1" wrap="square" lIns="91425" tIns="91425" rIns="91425" bIns="91425" anchor="ctr" anchorCtr="0">
                <a:noAutofit/>
              </a:bodyPr>
              <a:lstStyle/>
              <a:p>
                <a:pPr algn="ctr"/>
                <a:r>
                  <a:rPr lang="en-IN" sz="1700" dirty="0">
                    <a:solidFill>
                      <a:schemeClr val="accent5"/>
                    </a:solidFill>
                    <a:latin typeface="Fira Sans Extra Condensed Medium"/>
                    <a:ea typeface="Fira Sans Extra Condensed Medium"/>
                    <a:cs typeface="Fira Sans Extra Condensed Medium"/>
                    <a:sym typeface="Fira Sans Extra Condensed Medium"/>
                  </a:rPr>
                  <a:t>Amazon</a:t>
                </a:r>
              </a:p>
            </p:txBody>
          </p:sp>
          <p:sp>
            <p:nvSpPr>
              <p:cNvPr id="958" name="Google Shape;958;p34"/>
              <p:cNvSpPr txBox="1"/>
              <p:nvPr/>
            </p:nvSpPr>
            <p:spPr>
              <a:xfrm>
                <a:off x="4752569" y="3404624"/>
                <a:ext cx="1660800" cy="1025687"/>
              </a:xfrm>
              <a:prstGeom prst="rect">
                <a:avLst/>
              </a:prstGeom>
              <a:noFill/>
              <a:ln>
                <a:noFill/>
              </a:ln>
            </p:spPr>
            <p:txBody>
              <a:bodyPr spcFirstLastPara="1" wrap="square" lIns="91425" tIns="91425" rIns="91425" bIns="91425" anchor="ctr" anchorCtr="0">
                <a:noAutofit/>
              </a:bodyPr>
              <a:lstStyle/>
              <a:p>
                <a:pPr algn="ctr"/>
                <a:r>
                  <a:rPr lang="en-US" sz="1000" dirty="0">
                    <a:latin typeface="Roboto"/>
                    <a:ea typeface="Roboto"/>
                    <a:cs typeface="Roboto"/>
                    <a:sym typeface="Roboto"/>
                  </a:rPr>
                  <a:t>Amazon values customer obsession I believe that customer first leads to better products and software to maintain this obsession project managers are the most responsible person that’s why I want to be a project manager at Amazon.</a:t>
                </a:r>
                <a:endParaRPr sz="1000" dirty="0">
                  <a:latin typeface="Roboto"/>
                  <a:ea typeface="Roboto"/>
                  <a:cs typeface="Roboto"/>
                  <a:sym typeface="Roboto"/>
                </a:endParaRPr>
              </a:p>
            </p:txBody>
          </p:sp>
        </p:grpSp>
        <p:grpSp>
          <p:nvGrpSpPr>
            <p:cNvPr id="7" name="Group 6">
              <a:extLst>
                <a:ext uri="{FF2B5EF4-FFF2-40B4-BE49-F238E27FC236}">
                  <a16:creationId xmlns:a16="http://schemas.microsoft.com/office/drawing/2014/main" id="{CB7000F2-CCE0-4BF2-AEA4-65B843CD4AC1}"/>
                </a:ext>
              </a:extLst>
            </p:cNvPr>
            <p:cNvGrpSpPr/>
            <p:nvPr/>
          </p:nvGrpSpPr>
          <p:grpSpPr>
            <a:xfrm>
              <a:off x="4983987" y="1515214"/>
              <a:ext cx="1319525" cy="1319525"/>
              <a:chOff x="4983987" y="1515214"/>
              <a:chExt cx="1319525" cy="1319525"/>
            </a:xfrm>
          </p:grpSpPr>
          <p:sp>
            <p:nvSpPr>
              <p:cNvPr id="977" name="Google Shape;977;p34"/>
              <p:cNvSpPr/>
              <p:nvPr/>
            </p:nvSpPr>
            <p:spPr>
              <a:xfrm>
                <a:off x="4983987" y="1515214"/>
                <a:ext cx="1319525" cy="1319525"/>
              </a:xfrm>
              <a:custGeom>
                <a:avLst/>
                <a:gdLst/>
                <a:ahLst/>
                <a:cxnLst/>
                <a:rect l="l" t="t" r="r" b="b"/>
                <a:pathLst>
                  <a:path w="52781" h="52781" extrusionOk="0">
                    <a:moveTo>
                      <a:pt x="26384" y="0"/>
                    </a:moveTo>
                    <a:cubicBezTo>
                      <a:pt x="11811" y="0"/>
                      <a:pt x="0" y="11823"/>
                      <a:pt x="0" y="26396"/>
                    </a:cubicBezTo>
                    <a:cubicBezTo>
                      <a:pt x="0" y="40969"/>
                      <a:pt x="11811" y="52780"/>
                      <a:pt x="26384" y="52780"/>
                    </a:cubicBezTo>
                    <a:cubicBezTo>
                      <a:pt x="40958" y="52780"/>
                      <a:pt x="52781" y="40969"/>
                      <a:pt x="52781" y="26396"/>
                    </a:cubicBezTo>
                    <a:cubicBezTo>
                      <a:pt x="52781" y="11823"/>
                      <a:pt x="40958" y="0"/>
                      <a:pt x="26384" y="0"/>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978" name="Google Shape;978;p34"/>
              <p:cNvSpPr/>
              <p:nvPr/>
            </p:nvSpPr>
            <p:spPr>
              <a:xfrm>
                <a:off x="5116137" y="1647664"/>
                <a:ext cx="1055225" cy="1054925"/>
              </a:xfrm>
              <a:custGeom>
                <a:avLst/>
                <a:gdLst/>
                <a:ahLst/>
                <a:cxnLst/>
                <a:rect l="l" t="t" r="r" b="b"/>
                <a:pathLst>
                  <a:path w="42209" h="42197" extrusionOk="0">
                    <a:moveTo>
                      <a:pt x="21098" y="0"/>
                    </a:moveTo>
                    <a:cubicBezTo>
                      <a:pt x="9454" y="0"/>
                      <a:pt x="1" y="9442"/>
                      <a:pt x="1" y="21098"/>
                    </a:cubicBezTo>
                    <a:cubicBezTo>
                      <a:pt x="1" y="32743"/>
                      <a:pt x="9454" y="42196"/>
                      <a:pt x="21098" y="42196"/>
                    </a:cubicBezTo>
                    <a:cubicBezTo>
                      <a:pt x="32755" y="42196"/>
                      <a:pt x="42208" y="32743"/>
                      <a:pt x="42208" y="21098"/>
                    </a:cubicBezTo>
                    <a:cubicBezTo>
                      <a:pt x="42208" y="9442"/>
                      <a:pt x="32755" y="0"/>
                      <a:pt x="21098"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979" name="Google Shape;979;p34"/>
              <p:cNvSpPr/>
              <p:nvPr/>
            </p:nvSpPr>
            <p:spPr>
              <a:xfrm>
                <a:off x="5246512" y="1777739"/>
                <a:ext cx="794475" cy="794475"/>
              </a:xfrm>
              <a:custGeom>
                <a:avLst/>
                <a:gdLst/>
                <a:ahLst/>
                <a:cxnLst/>
                <a:rect l="l" t="t" r="r" b="b"/>
                <a:pathLst>
                  <a:path w="31779" h="31779" extrusionOk="0">
                    <a:moveTo>
                      <a:pt x="15883" y="0"/>
                    </a:moveTo>
                    <a:cubicBezTo>
                      <a:pt x="7109" y="0"/>
                      <a:pt x="0" y="7120"/>
                      <a:pt x="0" y="15895"/>
                    </a:cubicBezTo>
                    <a:cubicBezTo>
                      <a:pt x="0" y="24670"/>
                      <a:pt x="7109" y="31778"/>
                      <a:pt x="15883" y="31778"/>
                    </a:cubicBezTo>
                    <a:cubicBezTo>
                      <a:pt x="24658" y="31778"/>
                      <a:pt x="31778" y="24670"/>
                      <a:pt x="31778" y="15895"/>
                    </a:cubicBezTo>
                    <a:cubicBezTo>
                      <a:pt x="31778" y="7120"/>
                      <a:pt x="24658" y="0"/>
                      <a:pt x="15883" y="0"/>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980" name="Google Shape;980;p34"/>
              <p:cNvSpPr/>
              <p:nvPr/>
            </p:nvSpPr>
            <p:spPr>
              <a:xfrm>
                <a:off x="5376887" y="1908114"/>
                <a:ext cx="533725" cy="533725"/>
              </a:xfrm>
              <a:custGeom>
                <a:avLst/>
                <a:gdLst/>
                <a:ahLst/>
                <a:cxnLst/>
                <a:rect l="l" t="t" r="r" b="b"/>
                <a:pathLst>
                  <a:path w="21349" h="21349" extrusionOk="0">
                    <a:moveTo>
                      <a:pt x="10668" y="0"/>
                    </a:moveTo>
                    <a:cubicBezTo>
                      <a:pt x="4775" y="0"/>
                      <a:pt x="0" y="4787"/>
                      <a:pt x="0" y="10680"/>
                    </a:cubicBezTo>
                    <a:cubicBezTo>
                      <a:pt x="0" y="16574"/>
                      <a:pt x="4775" y="21348"/>
                      <a:pt x="10668" y="21348"/>
                    </a:cubicBezTo>
                    <a:cubicBezTo>
                      <a:pt x="16574" y="21348"/>
                      <a:pt x="21348" y="16574"/>
                      <a:pt x="21348" y="10680"/>
                    </a:cubicBezTo>
                    <a:cubicBezTo>
                      <a:pt x="21348" y="4787"/>
                      <a:pt x="16574" y="0"/>
                      <a:pt x="10668"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981" name="Google Shape;981;p34"/>
              <p:cNvSpPr/>
              <p:nvPr/>
            </p:nvSpPr>
            <p:spPr>
              <a:xfrm>
                <a:off x="5506962" y="2038489"/>
                <a:ext cx="273275" cy="273275"/>
              </a:xfrm>
              <a:custGeom>
                <a:avLst/>
                <a:gdLst/>
                <a:ahLst/>
                <a:cxnLst/>
                <a:rect l="l" t="t" r="r" b="b"/>
                <a:pathLst>
                  <a:path w="10931" h="10931" extrusionOk="0">
                    <a:moveTo>
                      <a:pt x="5465" y="0"/>
                    </a:moveTo>
                    <a:cubicBezTo>
                      <a:pt x="2453" y="0"/>
                      <a:pt x="0" y="2441"/>
                      <a:pt x="0" y="5465"/>
                    </a:cubicBezTo>
                    <a:cubicBezTo>
                      <a:pt x="0" y="8478"/>
                      <a:pt x="2453" y="10930"/>
                      <a:pt x="5465" y="10930"/>
                    </a:cubicBezTo>
                    <a:cubicBezTo>
                      <a:pt x="8490" y="10930"/>
                      <a:pt x="10930" y="8478"/>
                      <a:pt x="10930" y="5465"/>
                    </a:cubicBezTo>
                    <a:cubicBezTo>
                      <a:pt x="10930" y="2441"/>
                      <a:pt x="8490" y="0"/>
                      <a:pt x="5465" y="0"/>
                    </a:cubicBezTo>
                    <a:close/>
                  </a:path>
                </a:pathLst>
              </a:custGeom>
              <a:solidFill>
                <a:schemeClr val="accent5"/>
              </a:solidFill>
              <a:ln>
                <a:noFill/>
              </a:ln>
            </p:spPr>
            <p:txBody>
              <a:bodyPr spcFirstLastPara="1" wrap="square" lIns="91425" tIns="91425" rIns="91425" bIns="91425" anchor="ctr" anchorCtr="0">
                <a:noAutofit/>
              </a:bodyPr>
              <a:lstStyle/>
              <a:p>
                <a:endParaRPr/>
              </a:p>
            </p:txBody>
          </p:sp>
        </p:grpSp>
        <p:grpSp>
          <p:nvGrpSpPr>
            <p:cNvPr id="6" name="Group 5">
              <a:extLst>
                <a:ext uri="{FF2B5EF4-FFF2-40B4-BE49-F238E27FC236}">
                  <a16:creationId xmlns:a16="http://schemas.microsoft.com/office/drawing/2014/main" id="{6003756A-F0D9-4C1D-A90C-ABFA14E24628}"/>
                </a:ext>
              </a:extLst>
            </p:cNvPr>
            <p:cNvGrpSpPr/>
            <p:nvPr/>
          </p:nvGrpSpPr>
          <p:grpSpPr>
            <a:xfrm>
              <a:off x="5526912" y="899364"/>
              <a:ext cx="233675" cy="1301075"/>
              <a:chOff x="5526912" y="899364"/>
              <a:chExt cx="233675" cy="1301075"/>
            </a:xfrm>
          </p:grpSpPr>
          <p:sp>
            <p:nvSpPr>
              <p:cNvPr id="982" name="Google Shape;982;p34"/>
              <p:cNvSpPr/>
              <p:nvPr/>
            </p:nvSpPr>
            <p:spPr>
              <a:xfrm>
                <a:off x="5526912" y="899364"/>
                <a:ext cx="116700" cy="425675"/>
              </a:xfrm>
              <a:custGeom>
                <a:avLst/>
                <a:gdLst/>
                <a:ahLst/>
                <a:cxnLst/>
                <a:rect l="l" t="t" r="r" b="b"/>
                <a:pathLst>
                  <a:path w="4668" h="17027" extrusionOk="0">
                    <a:moveTo>
                      <a:pt x="0" y="0"/>
                    </a:moveTo>
                    <a:lnTo>
                      <a:pt x="0" y="12359"/>
                    </a:lnTo>
                    <a:lnTo>
                      <a:pt x="4667" y="17026"/>
                    </a:lnTo>
                    <a:lnTo>
                      <a:pt x="4667" y="4667"/>
                    </a:lnTo>
                    <a:lnTo>
                      <a:pt x="0" y="0"/>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983" name="Google Shape;983;p34"/>
              <p:cNvSpPr/>
              <p:nvPr/>
            </p:nvSpPr>
            <p:spPr>
              <a:xfrm>
                <a:off x="5643587" y="899364"/>
                <a:ext cx="117000" cy="425675"/>
              </a:xfrm>
              <a:custGeom>
                <a:avLst/>
                <a:gdLst/>
                <a:ahLst/>
                <a:cxnLst/>
                <a:rect l="l" t="t" r="r" b="b"/>
                <a:pathLst>
                  <a:path w="4680" h="17027" extrusionOk="0">
                    <a:moveTo>
                      <a:pt x="4680" y="0"/>
                    </a:moveTo>
                    <a:lnTo>
                      <a:pt x="0" y="4667"/>
                    </a:lnTo>
                    <a:lnTo>
                      <a:pt x="0" y="17026"/>
                    </a:lnTo>
                    <a:lnTo>
                      <a:pt x="4680" y="12359"/>
                    </a:lnTo>
                    <a:lnTo>
                      <a:pt x="4680" y="0"/>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984" name="Google Shape;984;p34"/>
              <p:cNvSpPr/>
              <p:nvPr/>
            </p:nvSpPr>
            <p:spPr>
              <a:xfrm>
                <a:off x="5625137" y="907089"/>
                <a:ext cx="37225" cy="1293350"/>
              </a:xfrm>
              <a:custGeom>
                <a:avLst/>
                <a:gdLst/>
                <a:ahLst/>
                <a:cxnLst/>
                <a:rect l="l" t="t" r="r" b="b"/>
                <a:pathLst>
                  <a:path w="1489" h="51734" extrusionOk="0">
                    <a:moveTo>
                      <a:pt x="738" y="1"/>
                    </a:moveTo>
                    <a:cubicBezTo>
                      <a:pt x="334" y="1"/>
                      <a:pt x="0" y="334"/>
                      <a:pt x="0" y="751"/>
                    </a:cubicBezTo>
                    <a:lnTo>
                      <a:pt x="0" y="50995"/>
                    </a:lnTo>
                    <a:cubicBezTo>
                      <a:pt x="0" y="51412"/>
                      <a:pt x="334" y="51733"/>
                      <a:pt x="738" y="51733"/>
                    </a:cubicBezTo>
                    <a:cubicBezTo>
                      <a:pt x="1155" y="51733"/>
                      <a:pt x="1489" y="51412"/>
                      <a:pt x="1489" y="50995"/>
                    </a:cubicBezTo>
                    <a:lnTo>
                      <a:pt x="1489" y="751"/>
                    </a:lnTo>
                    <a:cubicBezTo>
                      <a:pt x="1489" y="334"/>
                      <a:pt x="1155" y="1"/>
                      <a:pt x="738" y="1"/>
                    </a:cubicBezTo>
                    <a:close/>
                  </a:path>
                </a:pathLst>
              </a:custGeom>
              <a:solidFill>
                <a:srgbClr val="CCCCCC"/>
              </a:solidFill>
              <a:ln>
                <a:noFill/>
              </a:ln>
            </p:spPr>
            <p:txBody>
              <a:bodyPr spcFirstLastPara="1" wrap="square" lIns="91425" tIns="91425" rIns="91425" bIns="91425" anchor="ctr" anchorCtr="0">
                <a:noAutofit/>
              </a:bodyPr>
              <a:lstStyle/>
              <a:p>
                <a:endParaRPr/>
              </a:p>
            </p:txBody>
          </p:sp>
        </p:grpSp>
        <p:pic>
          <p:nvPicPr>
            <p:cNvPr id="68" name="Picture 4" descr="Meta logo Vectors &amp; Illustrations for Free Download | Freepik">
              <a:extLst>
                <a:ext uri="{FF2B5EF4-FFF2-40B4-BE49-F238E27FC236}">
                  <a16:creationId xmlns:a16="http://schemas.microsoft.com/office/drawing/2014/main" id="{F11DF585-BC09-4F20-AF2D-D1E4BCBBA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010" y="1912830"/>
              <a:ext cx="527589" cy="527589"/>
            </a:xfrm>
            <a:prstGeom prst="ellipse">
              <a:avLst/>
            </a:prstGeom>
            <a:noFill/>
            <a:extLst>
              <a:ext uri="{909E8E84-426E-40DD-AFC4-6F175D3DCCD1}">
                <a14:hiddenFill xmlns:a14="http://schemas.microsoft.com/office/drawing/2010/main">
                  <a:solidFill>
                    <a:srgbClr val="FFFFFF"/>
                  </a:solidFill>
                </a14:hiddenFill>
              </a:ext>
            </a:extLst>
          </p:spPr>
        </p:pic>
        <p:pic>
          <p:nvPicPr>
            <p:cNvPr id="1032" name="Picture 8" descr="Amazon, Buy, Logo, Online, Shop Icon - Amazon Logo PNG – Stunning free  transparent png clipart images free download">
              <a:extLst>
                <a:ext uri="{FF2B5EF4-FFF2-40B4-BE49-F238E27FC236}">
                  <a16:creationId xmlns:a16="http://schemas.microsoft.com/office/drawing/2014/main" id="{56F9A96F-22CD-491D-B033-DB9C71CCE6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51" t="5210" r="19329" b="4954"/>
            <a:stretch/>
          </p:blipFill>
          <p:spPr bwMode="auto">
            <a:xfrm>
              <a:off x="5440921" y="1972233"/>
              <a:ext cx="405332" cy="405024"/>
            </a:xfrm>
            <a:prstGeom prst="ellipse">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1C5A358E-ABD8-4F93-9E22-CEE8063A349F}"/>
              </a:ext>
            </a:extLst>
          </p:cNvPr>
          <p:cNvGrpSpPr/>
          <p:nvPr/>
        </p:nvGrpSpPr>
        <p:grpSpPr>
          <a:xfrm>
            <a:off x="6887700" y="899364"/>
            <a:ext cx="1799100" cy="3998244"/>
            <a:chOff x="6887700" y="899364"/>
            <a:chExt cx="1799100" cy="3998244"/>
          </a:xfrm>
        </p:grpSpPr>
        <p:grpSp>
          <p:nvGrpSpPr>
            <p:cNvPr id="959" name="Google Shape;959;p34"/>
            <p:cNvGrpSpPr/>
            <p:nvPr/>
          </p:nvGrpSpPr>
          <p:grpSpPr>
            <a:xfrm>
              <a:off x="6887700" y="2571750"/>
              <a:ext cx="1799100" cy="2325858"/>
              <a:chOff x="6632525" y="2852175"/>
              <a:chExt cx="1799100" cy="1656676"/>
            </a:xfrm>
          </p:grpSpPr>
          <p:sp>
            <p:nvSpPr>
              <p:cNvPr id="960" name="Google Shape;960;p34"/>
              <p:cNvSpPr/>
              <p:nvPr/>
            </p:nvSpPr>
            <p:spPr>
              <a:xfrm>
                <a:off x="6632525" y="2852175"/>
                <a:ext cx="1799100" cy="1656676"/>
              </a:xfrm>
              <a:prstGeom prst="roundRect">
                <a:avLst>
                  <a:gd name="adj" fmla="val 0"/>
                </a:avLst>
              </a:prstGeom>
              <a:solidFill>
                <a:srgbClr val="FFFFFF"/>
              </a:solid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algn="ctr"/>
                <a:endParaRPr/>
              </a:p>
            </p:txBody>
          </p:sp>
          <p:sp>
            <p:nvSpPr>
              <p:cNvPr id="961" name="Google Shape;961;p34"/>
              <p:cNvSpPr txBox="1"/>
              <p:nvPr/>
            </p:nvSpPr>
            <p:spPr>
              <a:xfrm>
                <a:off x="6682914" y="3017501"/>
                <a:ext cx="1660800" cy="377400"/>
              </a:xfrm>
              <a:prstGeom prst="rect">
                <a:avLst/>
              </a:prstGeom>
              <a:noFill/>
              <a:ln>
                <a:noFill/>
              </a:ln>
            </p:spPr>
            <p:txBody>
              <a:bodyPr spcFirstLastPara="1" wrap="square" lIns="91425" tIns="91425" rIns="91425" bIns="91425" anchor="ctr" anchorCtr="0">
                <a:noAutofit/>
              </a:bodyPr>
              <a:lstStyle/>
              <a:p>
                <a:pPr algn="ctr"/>
                <a:r>
                  <a:rPr lang="en-US" sz="1700" dirty="0">
                    <a:solidFill>
                      <a:schemeClr val="accent6"/>
                    </a:solidFill>
                    <a:latin typeface="Fira Sans Extra Condensed Medium"/>
                    <a:ea typeface="Fira Sans Extra Condensed Medium"/>
                    <a:cs typeface="Fira Sans Extra Condensed Medium"/>
                    <a:sym typeface="Fira Sans Extra Condensed Medium"/>
                  </a:rPr>
                  <a:t>Google</a:t>
                </a:r>
                <a:endParaRPr sz="1700" dirty="0">
                  <a:solidFill>
                    <a:schemeClr val="accent6"/>
                  </a:solidFill>
                  <a:latin typeface="Fira Sans Extra Condensed Medium"/>
                  <a:ea typeface="Fira Sans Extra Condensed Medium"/>
                  <a:cs typeface="Fira Sans Extra Condensed Medium"/>
                  <a:sym typeface="Fira Sans Extra Condensed Medium"/>
                </a:endParaRPr>
              </a:p>
            </p:txBody>
          </p:sp>
          <p:sp>
            <p:nvSpPr>
              <p:cNvPr id="962" name="Google Shape;962;p34"/>
              <p:cNvSpPr txBox="1"/>
              <p:nvPr/>
            </p:nvSpPr>
            <p:spPr>
              <a:xfrm>
                <a:off x="6701675" y="3278086"/>
                <a:ext cx="1660800" cy="1161114"/>
              </a:xfrm>
              <a:prstGeom prst="rect">
                <a:avLst/>
              </a:prstGeom>
              <a:noFill/>
              <a:ln>
                <a:noFill/>
              </a:ln>
            </p:spPr>
            <p:txBody>
              <a:bodyPr spcFirstLastPara="1" wrap="square" lIns="91425" tIns="91425" rIns="91425" bIns="91425" anchor="ctr" anchorCtr="0">
                <a:noAutofit/>
              </a:bodyPr>
              <a:lstStyle/>
              <a:p>
                <a:pPr algn="ctr"/>
                <a:r>
                  <a:rPr lang="en-US" sz="1000" dirty="0">
                    <a:latin typeface="Roboto"/>
                    <a:ea typeface="Roboto"/>
                    <a:cs typeface="Roboto"/>
                    <a:sym typeface="Roboto"/>
                  </a:rPr>
                  <a:t>Cloud Computing is the most important part of web services In this era. Google work on services like </a:t>
                </a:r>
                <a:r>
                  <a:rPr lang="en-US" sz="1000" dirty="0" err="1">
                    <a:latin typeface="Roboto"/>
                    <a:ea typeface="Roboto"/>
                    <a:cs typeface="Roboto"/>
                    <a:sym typeface="Roboto"/>
                  </a:rPr>
                  <a:t>Colab</a:t>
                </a:r>
                <a:r>
                  <a:rPr lang="en-US" sz="1000" dirty="0">
                    <a:latin typeface="Roboto"/>
                    <a:ea typeface="Roboto"/>
                    <a:cs typeface="Roboto"/>
                    <a:sym typeface="Roboto"/>
                  </a:rPr>
                  <a:t>,  Drive, etc. I want to know more about cloud computing. I want to be part of google as a Cloud engineer.</a:t>
                </a:r>
                <a:endParaRPr sz="1000" dirty="0">
                  <a:latin typeface="Roboto"/>
                  <a:ea typeface="Roboto"/>
                  <a:cs typeface="Roboto"/>
                  <a:sym typeface="Roboto"/>
                </a:endParaRPr>
              </a:p>
            </p:txBody>
          </p:sp>
        </p:grpSp>
        <p:grpSp>
          <p:nvGrpSpPr>
            <p:cNvPr id="9" name="Group 8">
              <a:extLst>
                <a:ext uri="{FF2B5EF4-FFF2-40B4-BE49-F238E27FC236}">
                  <a16:creationId xmlns:a16="http://schemas.microsoft.com/office/drawing/2014/main" id="{DD71E6D7-B2BB-49F6-98E5-0D88F0C77AC7}"/>
                </a:ext>
              </a:extLst>
            </p:cNvPr>
            <p:cNvGrpSpPr/>
            <p:nvPr/>
          </p:nvGrpSpPr>
          <p:grpSpPr>
            <a:xfrm>
              <a:off x="7127639" y="1515214"/>
              <a:ext cx="1319225" cy="1319525"/>
              <a:chOff x="7127639" y="1515214"/>
              <a:chExt cx="1319225" cy="1319525"/>
            </a:xfrm>
          </p:grpSpPr>
          <p:sp>
            <p:nvSpPr>
              <p:cNvPr id="968" name="Google Shape;968;p34"/>
              <p:cNvSpPr/>
              <p:nvPr/>
            </p:nvSpPr>
            <p:spPr>
              <a:xfrm>
                <a:off x="7127639" y="1515214"/>
                <a:ext cx="1319225" cy="1319525"/>
              </a:xfrm>
              <a:custGeom>
                <a:avLst/>
                <a:gdLst/>
                <a:ahLst/>
                <a:cxnLst/>
                <a:rect l="l" t="t" r="r" b="b"/>
                <a:pathLst>
                  <a:path w="52769" h="52781" extrusionOk="0">
                    <a:moveTo>
                      <a:pt x="26385" y="0"/>
                    </a:moveTo>
                    <a:cubicBezTo>
                      <a:pt x="11812" y="0"/>
                      <a:pt x="1" y="11823"/>
                      <a:pt x="1" y="26396"/>
                    </a:cubicBezTo>
                    <a:cubicBezTo>
                      <a:pt x="1" y="40969"/>
                      <a:pt x="11812" y="52780"/>
                      <a:pt x="26385" y="52780"/>
                    </a:cubicBezTo>
                    <a:cubicBezTo>
                      <a:pt x="40958" y="52780"/>
                      <a:pt x="52769" y="40969"/>
                      <a:pt x="52769" y="26396"/>
                    </a:cubicBezTo>
                    <a:cubicBezTo>
                      <a:pt x="52769" y="11823"/>
                      <a:pt x="40958" y="0"/>
                      <a:pt x="26385"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969" name="Google Shape;969;p34"/>
              <p:cNvSpPr/>
              <p:nvPr/>
            </p:nvSpPr>
            <p:spPr>
              <a:xfrm>
                <a:off x="7259789" y="1647664"/>
                <a:ext cx="1054925" cy="1054925"/>
              </a:xfrm>
              <a:custGeom>
                <a:avLst/>
                <a:gdLst/>
                <a:ahLst/>
                <a:cxnLst/>
                <a:rect l="l" t="t" r="r" b="b"/>
                <a:pathLst>
                  <a:path w="42197" h="42197" extrusionOk="0">
                    <a:moveTo>
                      <a:pt x="21099" y="0"/>
                    </a:moveTo>
                    <a:cubicBezTo>
                      <a:pt x="9443" y="0"/>
                      <a:pt x="1" y="9442"/>
                      <a:pt x="1" y="21098"/>
                    </a:cubicBezTo>
                    <a:cubicBezTo>
                      <a:pt x="1" y="32743"/>
                      <a:pt x="9443" y="42196"/>
                      <a:pt x="21099" y="42196"/>
                    </a:cubicBezTo>
                    <a:cubicBezTo>
                      <a:pt x="32755" y="42196"/>
                      <a:pt x="42197" y="32743"/>
                      <a:pt x="42197" y="21098"/>
                    </a:cubicBezTo>
                    <a:cubicBezTo>
                      <a:pt x="42197" y="9442"/>
                      <a:pt x="32755" y="0"/>
                      <a:pt x="21099"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970" name="Google Shape;970;p34"/>
              <p:cNvSpPr/>
              <p:nvPr/>
            </p:nvSpPr>
            <p:spPr>
              <a:xfrm>
                <a:off x="7389864" y="1777739"/>
                <a:ext cx="794475" cy="794475"/>
              </a:xfrm>
              <a:custGeom>
                <a:avLst/>
                <a:gdLst/>
                <a:ahLst/>
                <a:cxnLst/>
                <a:rect l="l" t="t" r="r" b="b"/>
                <a:pathLst>
                  <a:path w="31779" h="31779" extrusionOk="0">
                    <a:moveTo>
                      <a:pt x="15896" y="0"/>
                    </a:moveTo>
                    <a:cubicBezTo>
                      <a:pt x="7121" y="0"/>
                      <a:pt x="1" y="7120"/>
                      <a:pt x="1" y="15895"/>
                    </a:cubicBezTo>
                    <a:cubicBezTo>
                      <a:pt x="1" y="24670"/>
                      <a:pt x="7121" y="31778"/>
                      <a:pt x="15896" y="31778"/>
                    </a:cubicBezTo>
                    <a:cubicBezTo>
                      <a:pt x="24671" y="31778"/>
                      <a:pt x="31779" y="24670"/>
                      <a:pt x="31779" y="15895"/>
                    </a:cubicBezTo>
                    <a:cubicBezTo>
                      <a:pt x="31779" y="7120"/>
                      <a:pt x="24671" y="0"/>
                      <a:pt x="15896"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971" name="Google Shape;971;p34"/>
              <p:cNvSpPr/>
              <p:nvPr/>
            </p:nvSpPr>
            <p:spPr>
              <a:xfrm>
                <a:off x="7520239" y="1908114"/>
                <a:ext cx="533725" cy="533725"/>
              </a:xfrm>
              <a:custGeom>
                <a:avLst/>
                <a:gdLst/>
                <a:ahLst/>
                <a:cxnLst/>
                <a:rect l="l" t="t" r="r" b="b"/>
                <a:pathLst>
                  <a:path w="21349" h="21349" extrusionOk="0">
                    <a:moveTo>
                      <a:pt x="10681" y="0"/>
                    </a:moveTo>
                    <a:cubicBezTo>
                      <a:pt x="4787" y="0"/>
                      <a:pt x="1" y="4787"/>
                      <a:pt x="1" y="10680"/>
                    </a:cubicBezTo>
                    <a:cubicBezTo>
                      <a:pt x="1" y="16574"/>
                      <a:pt x="4787" y="21348"/>
                      <a:pt x="10681" y="21348"/>
                    </a:cubicBezTo>
                    <a:cubicBezTo>
                      <a:pt x="16574" y="21348"/>
                      <a:pt x="21349" y="16574"/>
                      <a:pt x="21349" y="10680"/>
                    </a:cubicBezTo>
                    <a:cubicBezTo>
                      <a:pt x="21349" y="4787"/>
                      <a:pt x="16574" y="0"/>
                      <a:pt x="10681"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972" name="Google Shape;972;p34"/>
              <p:cNvSpPr/>
              <p:nvPr/>
            </p:nvSpPr>
            <p:spPr>
              <a:xfrm>
                <a:off x="7650614" y="2038489"/>
                <a:ext cx="273275" cy="273275"/>
              </a:xfrm>
              <a:custGeom>
                <a:avLst/>
                <a:gdLst/>
                <a:ahLst/>
                <a:cxnLst/>
                <a:rect l="l" t="t" r="r" b="b"/>
                <a:pathLst>
                  <a:path w="10931" h="10931" extrusionOk="0">
                    <a:moveTo>
                      <a:pt x="5466" y="0"/>
                    </a:moveTo>
                    <a:cubicBezTo>
                      <a:pt x="2442" y="0"/>
                      <a:pt x="1" y="2441"/>
                      <a:pt x="1" y="5465"/>
                    </a:cubicBezTo>
                    <a:cubicBezTo>
                      <a:pt x="1" y="8478"/>
                      <a:pt x="2442" y="10930"/>
                      <a:pt x="5466" y="10930"/>
                    </a:cubicBezTo>
                    <a:cubicBezTo>
                      <a:pt x="8478" y="10930"/>
                      <a:pt x="10931" y="8478"/>
                      <a:pt x="10931" y="5465"/>
                    </a:cubicBezTo>
                    <a:cubicBezTo>
                      <a:pt x="10931" y="2441"/>
                      <a:pt x="8478" y="0"/>
                      <a:pt x="5466"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grpSp>
        <p:grpSp>
          <p:nvGrpSpPr>
            <p:cNvPr id="8" name="Group 7">
              <a:extLst>
                <a:ext uri="{FF2B5EF4-FFF2-40B4-BE49-F238E27FC236}">
                  <a16:creationId xmlns:a16="http://schemas.microsoft.com/office/drawing/2014/main" id="{ED357721-F992-4BDF-9F85-024111723239}"/>
                </a:ext>
              </a:extLst>
            </p:cNvPr>
            <p:cNvGrpSpPr/>
            <p:nvPr/>
          </p:nvGrpSpPr>
          <p:grpSpPr>
            <a:xfrm>
              <a:off x="7670564" y="899364"/>
              <a:ext cx="233375" cy="1301075"/>
              <a:chOff x="7670564" y="899364"/>
              <a:chExt cx="233375" cy="1301075"/>
            </a:xfrm>
          </p:grpSpPr>
          <p:sp>
            <p:nvSpPr>
              <p:cNvPr id="973" name="Google Shape;973;p34"/>
              <p:cNvSpPr/>
              <p:nvPr/>
            </p:nvSpPr>
            <p:spPr>
              <a:xfrm>
                <a:off x="7670564" y="899364"/>
                <a:ext cx="116700" cy="425675"/>
              </a:xfrm>
              <a:custGeom>
                <a:avLst/>
                <a:gdLst/>
                <a:ahLst/>
                <a:cxnLst/>
                <a:rect l="l" t="t" r="r" b="b"/>
                <a:pathLst>
                  <a:path w="4668" h="17027" extrusionOk="0">
                    <a:moveTo>
                      <a:pt x="1" y="0"/>
                    </a:moveTo>
                    <a:lnTo>
                      <a:pt x="1" y="12359"/>
                    </a:lnTo>
                    <a:lnTo>
                      <a:pt x="4668" y="17026"/>
                    </a:lnTo>
                    <a:lnTo>
                      <a:pt x="4668" y="4667"/>
                    </a:lnTo>
                    <a:lnTo>
                      <a:pt x="1"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974" name="Google Shape;974;p34"/>
              <p:cNvSpPr/>
              <p:nvPr/>
            </p:nvSpPr>
            <p:spPr>
              <a:xfrm>
                <a:off x="7787239" y="899364"/>
                <a:ext cx="116700" cy="425675"/>
              </a:xfrm>
              <a:custGeom>
                <a:avLst/>
                <a:gdLst/>
                <a:ahLst/>
                <a:cxnLst/>
                <a:rect l="l" t="t" r="r" b="b"/>
                <a:pathLst>
                  <a:path w="4668" h="17027" extrusionOk="0">
                    <a:moveTo>
                      <a:pt x="4668" y="0"/>
                    </a:moveTo>
                    <a:lnTo>
                      <a:pt x="1" y="4667"/>
                    </a:lnTo>
                    <a:lnTo>
                      <a:pt x="1" y="17026"/>
                    </a:lnTo>
                    <a:lnTo>
                      <a:pt x="4668" y="12359"/>
                    </a:lnTo>
                    <a:lnTo>
                      <a:pt x="4668"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975" name="Google Shape;975;p34"/>
              <p:cNvSpPr/>
              <p:nvPr/>
            </p:nvSpPr>
            <p:spPr>
              <a:xfrm>
                <a:off x="7768489" y="907089"/>
                <a:ext cx="37225" cy="1293350"/>
              </a:xfrm>
              <a:custGeom>
                <a:avLst/>
                <a:gdLst/>
                <a:ahLst/>
                <a:cxnLst/>
                <a:rect l="l" t="t" r="r" b="b"/>
                <a:pathLst>
                  <a:path w="1489" h="51734" extrusionOk="0">
                    <a:moveTo>
                      <a:pt x="751" y="1"/>
                    </a:moveTo>
                    <a:cubicBezTo>
                      <a:pt x="334" y="1"/>
                      <a:pt x="1" y="334"/>
                      <a:pt x="1" y="751"/>
                    </a:cubicBezTo>
                    <a:lnTo>
                      <a:pt x="1" y="50995"/>
                    </a:lnTo>
                    <a:cubicBezTo>
                      <a:pt x="1" y="51412"/>
                      <a:pt x="334" y="51733"/>
                      <a:pt x="751" y="51733"/>
                    </a:cubicBezTo>
                    <a:cubicBezTo>
                      <a:pt x="1156" y="51733"/>
                      <a:pt x="1489" y="51412"/>
                      <a:pt x="1489" y="50995"/>
                    </a:cubicBezTo>
                    <a:lnTo>
                      <a:pt x="1489" y="751"/>
                    </a:lnTo>
                    <a:cubicBezTo>
                      <a:pt x="1489" y="334"/>
                      <a:pt x="1156" y="1"/>
                      <a:pt x="751" y="1"/>
                    </a:cubicBezTo>
                    <a:close/>
                  </a:path>
                </a:pathLst>
              </a:custGeom>
              <a:solidFill>
                <a:srgbClr val="CCCCCC"/>
              </a:solidFill>
              <a:ln>
                <a:noFill/>
              </a:ln>
            </p:spPr>
            <p:txBody>
              <a:bodyPr spcFirstLastPara="1" wrap="square" lIns="91425" tIns="91425" rIns="91425" bIns="91425" anchor="ctr" anchorCtr="0">
                <a:noAutofit/>
              </a:bodyPr>
              <a:lstStyle/>
              <a:p>
                <a:endParaRPr/>
              </a:p>
            </p:txBody>
          </p:sp>
        </p:grpSp>
        <p:sp>
          <p:nvSpPr>
            <p:cNvPr id="11" name="Oval 10">
              <a:extLst>
                <a:ext uri="{FF2B5EF4-FFF2-40B4-BE49-F238E27FC236}">
                  <a16:creationId xmlns:a16="http://schemas.microsoft.com/office/drawing/2014/main" id="{9FA2F611-8C7F-4E5D-905C-0079687AEE95}"/>
                </a:ext>
              </a:extLst>
            </p:cNvPr>
            <p:cNvSpPr/>
            <p:nvPr/>
          </p:nvSpPr>
          <p:spPr>
            <a:xfrm>
              <a:off x="7550611" y="1921575"/>
              <a:ext cx="472979" cy="47653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4" name="Picture 10" descr="Google G Logo transparent PNG - StickPNG">
              <a:extLst>
                <a:ext uri="{FF2B5EF4-FFF2-40B4-BE49-F238E27FC236}">
                  <a16:creationId xmlns:a16="http://schemas.microsoft.com/office/drawing/2014/main" id="{C6F63741-D65C-4E3E-8880-2A383120F8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1582" y="1981093"/>
              <a:ext cx="371313" cy="3713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F7E01587-2645-4A16-95B2-CEA842C69AD5}"/>
              </a:ext>
            </a:extLst>
          </p:cNvPr>
          <p:cNvGrpSpPr/>
          <p:nvPr/>
        </p:nvGrpSpPr>
        <p:grpSpPr>
          <a:xfrm>
            <a:off x="2600700" y="899364"/>
            <a:ext cx="1799100" cy="3998244"/>
            <a:chOff x="2600700" y="899364"/>
            <a:chExt cx="1799100" cy="3998244"/>
          </a:xfrm>
        </p:grpSpPr>
        <p:grpSp>
          <p:nvGrpSpPr>
            <p:cNvPr id="963" name="Google Shape;963;p34"/>
            <p:cNvGrpSpPr/>
            <p:nvPr/>
          </p:nvGrpSpPr>
          <p:grpSpPr>
            <a:xfrm>
              <a:off x="2600700" y="2571749"/>
              <a:ext cx="1799100" cy="2325859"/>
              <a:chOff x="2688658" y="2852175"/>
              <a:chExt cx="1799100" cy="1709700"/>
            </a:xfrm>
          </p:grpSpPr>
          <p:sp>
            <p:nvSpPr>
              <p:cNvPr id="964" name="Google Shape;964;p34"/>
              <p:cNvSpPr/>
              <p:nvPr/>
            </p:nvSpPr>
            <p:spPr>
              <a:xfrm>
                <a:off x="2688658" y="2852175"/>
                <a:ext cx="1799100" cy="1709700"/>
              </a:xfrm>
              <a:prstGeom prst="roundRect">
                <a:avLst>
                  <a:gd name="adj" fmla="val 0"/>
                </a:avLst>
              </a:prstGeom>
              <a:solidFill>
                <a:srgbClr val="FFFFFF"/>
              </a:solidFill>
              <a:ln w="9525" cap="flat" cmpd="sng">
                <a:solidFill>
                  <a:schemeClr val="accent3"/>
                </a:solidFill>
                <a:prstDash val="dash"/>
                <a:round/>
                <a:headEnd type="none" w="sm" len="sm"/>
                <a:tailEnd type="none" w="sm" len="sm"/>
              </a:ln>
            </p:spPr>
            <p:txBody>
              <a:bodyPr spcFirstLastPara="1" wrap="square" lIns="91425" tIns="91425" rIns="91425" bIns="91425" anchor="ctr" anchorCtr="0">
                <a:noAutofit/>
              </a:bodyPr>
              <a:lstStyle/>
              <a:p>
                <a:pPr algn="ctr"/>
                <a:endParaRPr/>
              </a:p>
            </p:txBody>
          </p:sp>
          <p:sp>
            <p:nvSpPr>
              <p:cNvPr id="965" name="Google Shape;965;p34"/>
              <p:cNvSpPr txBox="1"/>
              <p:nvPr/>
            </p:nvSpPr>
            <p:spPr>
              <a:xfrm>
                <a:off x="2737082" y="3027225"/>
                <a:ext cx="1665300" cy="377400"/>
              </a:xfrm>
              <a:prstGeom prst="rect">
                <a:avLst/>
              </a:prstGeom>
              <a:noFill/>
              <a:ln>
                <a:noFill/>
              </a:ln>
            </p:spPr>
            <p:txBody>
              <a:bodyPr spcFirstLastPara="1" wrap="square" lIns="91425" tIns="91425" rIns="91425" bIns="91425" anchor="ctr" anchorCtr="0">
                <a:noAutofit/>
              </a:bodyPr>
              <a:lstStyle/>
              <a:p>
                <a:pPr algn="ctr"/>
                <a:r>
                  <a:rPr lang="en-IN" sz="1700" dirty="0">
                    <a:solidFill>
                      <a:schemeClr val="accent3"/>
                    </a:solidFill>
                    <a:latin typeface="Fira Sans Extra Condensed Medium"/>
                    <a:ea typeface="Fira Sans Extra Condensed Medium"/>
                    <a:cs typeface="Fira Sans Extra Condensed Medium"/>
                    <a:sym typeface="Fira Sans Extra Condensed Medium"/>
                  </a:rPr>
                  <a:t>Microsoft</a:t>
                </a:r>
              </a:p>
            </p:txBody>
          </p:sp>
          <p:sp>
            <p:nvSpPr>
              <p:cNvPr id="966" name="Google Shape;966;p34"/>
              <p:cNvSpPr txBox="1"/>
              <p:nvPr/>
            </p:nvSpPr>
            <p:spPr>
              <a:xfrm>
                <a:off x="2753308" y="3320895"/>
                <a:ext cx="1669800" cy="1129483"/>
              </a:xfrm>
              <a:prstGeom prst="rect">
                <a:avLst/>
              </a:prstGeom>
              <a:noFill/>
              <a:ln>
                <a:noFill/>
              </a:ln>
            </p:spPr>
            <p:txBody>
              <a:bodyPr spcFirstLastPara="1" wrap="square" lIns="91425" tIns="91425" rIns="91425" bIns="91425" anchor="ctr" anchorCtr="0">
                <a:noAutofit/>
              </a:bodyPr>
              <a:lstStyle/>
              <a:p>
                <a:pPr algn="ctr"/>
                <a:r>
                  <a:rPr lang="en-US" sz="1000" dirty="0">
                    <a:latin typeface="Roboto"/>
                    <a:ea typeface="Roboto"/>
                    <a:cs typeface="Roboto"/>
                    <a:sym typeface="Roboto"/>
                  </a:rPr>
                  <a:t>Microsoft is a company that provides a good UI/UX interface first time in operating system. It helps a nontechnical person use computers easily. I want to be a UI/UX designer in this company.</a:t>
                </a:r>
                <a:endParaRPr sz="1000" dirty="0">
                  <a:latin typeface="Roboto"/>
                  <a:ea typeface="Roboto"/>
                  <a:cs typeface="Roboto"/>
                  <a:sym typeface="Roboto"/>
                </a:endParaRPr>
              </a:p>
            </p:txBody>
          </p:sp>
        </p:grpSp>
        <p:grpSp>
          <p:nvGrpSpPr>
            <p:cNvPr id="5" name="Group 4">
              <a:extLst>
                <a:ext uri="{FF2B5EF4-FFF2-40B4-BE49-F238E27FC236}">
                  <a16:creationId xmlns:a16="http://schemas.microsoft.com/office/drawing/2014/main" id="{43514DEF-365F-4B90-B183-69DD8F0B64B8}"/>
                </a:ext>
              </a:extLst>
            </p:cNvPr>
            <p:cNvGrpSpPr/>
            <p:nvPr/>
          </p:nvGrpSpPr>
          <p:grpSpPr>
            <a:xfrm>
              <a:off x="2853007" y="1515214"/>
              <a:ext cx="1319251" cy="1319525"/>
              <a:chOff x="2840624" y="1515214"/>
              <a:chExt cx="1319251" cy="1319525"/>
            </a:xfrm>
          </p:grpSpPr>
          <p:sp>
            <p:nvSpPr>
              <p:cNvPr id="986" name="Google Shape;986;p34"/>
              <p:cNvSpPr/>
              <p:nvPr/>
            </p:nvSpPr>
            <p:spPr>
              <a:xfrm>
                <a:off x="2840624" y="1515214"/>
                <a:ext cx="1319251" cy="1319525"/>
              </a:xfrm>
              <a:custGeom>
                <a:avLst/>
                <a:gdLst/>
                <a:ahLst/>
                <a:cxnLst/>
                <a:rect l="l" t="t" r="r" b="b"/>
                <a:pathLst>
                  <a:path w="52770" h="52781" extrusionOk="0">
                    <a:moveTo>
                      <a:pt x="26385" y="0"/>
                    </a:moveTo>
                    <a:cubicBezTo>
                      <a:pt x="11812" y="0"/>
                      <a:pt x="1" y="11823"/>
                      <a:pt x="1" y="26396"/>
                    </a:cubicBezTo>
                    <a:cubicBezTo>
                      <a:pt x="1" y="40969"/>
                      <a:pt x="11812" y="52780"/>
                      <a:pt x="26385" y="52780"/>
                    </a:cubicBezTo>
                    <a:cubicBezTo>
                      <a:pt x="40958" y="52780"/>
                      <a:pt x="52769" y="40969"/>
                      <a:pt x="52769" y="26396"/>
                    </a:cubicBezTo>
                    <a:cubicBezTo>
                      <a:pt x="52769" y="11823"/>
                      <a:pt x="40958" y="0"/>
                      <a:pt x="26385"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987" name="Google Shape;987;p34"/>
              <p:cNvSpPr/>
              <p:nvPr/>
            </p:nvSpPr>
            <p:spPr>
              <a:xfrm>
                <a:off x="2972799" y="1647664"/>
                <a:ext cx="1054901" cy="1054925"/>
              </a:xfrm>
              <a:custGeom>
                <a:avLst/>
                <a:gdLst/>
                <a:ahLst/>
                <a:cxnLst/>
                <a:rect l="l" t="t" r="r" b="b"/>
                <a:pathLst>
                  <a:path w="42196" h="42197" extrusionOk="0">
                    <a:moveTo>
                      <a:pt x="21098" y="0"/>
                    </a:moveTo>
                    <a:cubicBezTo>
                      <a:pt x="9442" y="0"/>
                      <a:pt x="0" y="9442"/>
                      <a:pt x="0" y="21098"/>
                    </a:cubicBezTo>
                    <a:cubicBezTo>
                      <a:pt x="0" y="32743"/>
                      <a:pt x="9442" y="42196"/>
                      <a:pt x="21098" y="42196"/>
                    </a:cubicBezTo>
                    <a:cubicBezTo>
                      <a:pt x="32754" y="42196"/>
                      <a:pt x="42196" y="32743"/>
                      <a:pt x="42196" y="21098"/>
                    </a:cubicBezTo>
                    <a:cubicBezTo>
                      <a:pt x="42196" y="9442"/>
                      <a:pt x="32754" y="0"/>
                      <a:pt x="21098"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988" name="Google Shape;988;p34"/>
              <p:cNvSpPr/>
              <p:nvPr/>
            </p:nvSpPr>
            <p:spPr>
              <a:xfrm>
                <a:off x="3103149" y="1777739"/>
                <a:ext cx="794176" cy="794475"/>
              </a:xfrm>
              <a:custGeom>
                <a:avLst/>
                <a:gdLst/>
                <a:ahLst/>
                <a:cxnLst/>
                <a:rect l="l" t="t" r="r" b="b"/>
                <a:pathLst>
                  <a:path w="31767" h="31779" extrusionOk="0">
                    <a:moveTo>
                      <a:pt x="15884" y="0"/>
                    </a:moveTo>
                    <a:cubicBezTo>
                      <a:pt x="7109" y="0"/>
                      <a:pt x="1" y="7120"/>
                      <a:pt x="1" y="15895"/>
                    </a:cubicBezTo>
                    <a:cubicBezTo>
                      <a:pt x="1" y="24670"/>
                      <a:pt x="7109" y="31778"/>
                      <a:pt x="15884" y="31778"/>
                    </a:cubicBezTo>
                    <a:cubicBezTo>
                      <a:pt x="24659" y="31778"/>
                      <a:pt x="31767" y="24670"/>
                      <a:pt x="31767" y="15895"/>
                    </a:cubicBezTo>
                    <a:cubicBezTo>
                      <a:pt x="31767" y="7120"/>
                      <a:pt x="24659" y="0"/>
                      <a:pt x="15884" y="0"/>
                    </a:cubicBezTo>
                    <a:close/>
                  </a:path>
                </a:pathLst>
              </a:custGeom>
              <a:solidFill>
                <a:schemeClr val="accent3"/>
              </a:solidFill>
              <a:ln>
                <a:noFill/>
              </a:ln>
            </p:spPr>
            <p:txBody>
              <a:bodyPr spcFirstLastPara="1" wrap="square" lIns="91425" tIns="91425" rIns="91425" bIns="91425" anchor="ctr" anchorCtr="0">
                <a:noAutofit/>
              </a:bodyPr>
              <a:lstStyle/>
              <a:p>
                <a:endParaRPr dirty="0"/>
              </a:p>
            </p:txBody>
          </p:sp>
          <p:sp>
            <p:nvSpPr>
              <p:cNvPr id="989" name="Google Shape;989;p34"/>
              <p:cNvSpPr/>
              <p:nvPr/>
            </p:nvSpPr>
            <p:spPr>
              <a:xfrm>
                <a:off x="3233249" y="1908114"/>
                <a:ext cx="534000" cy="533725"/>
              </a:xfrm>
              <a:custGeom>
                <a:avLst/>
                <a:gdLst/>
                <a:ahLst/>
                <a:cxnLst/>
                <a:rect l="l" t="t" r="r" b="b"/>
                <a:pathLst>
                  <a:path w="21360" h="21349" extrusionOk="0">
                    <a:moveTo>
                      <a:pt x="10680" y="0"/>
                    </a:moveTo>
                    <a:cubicBezTo>
                      <a:pt x="4786" y="0"/>
                      <a:pt x="0" y="4787"/>
                      <a:pt x="0" y="10680"/>
                    </a:cubicBezTo>
                    <a:cubicBezTo>
                      <a:pt x="0" y="16574"/>
                      <a:pt x="4786" y="21348"/>
                      <a:pt x="10680" y="21348"/>
                    </a:cubicBezTo>
                    <a:cubicBezTo>
                      <a:pt x="16574" y="21348"/>
                      <a:pt x="21360" y="16574"/>
                      <a:pt x="21360" y="10680"/>
                    </a:cubicBezTo>
                    <a:cubicBezTo>
                      <a:pt x="21360" y="4787"/>
                      <a:pt x="16574" y="0"/>
                      <a:pt x="10680"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990" name="Google Shape;990;p34"/>
              <p:cNvSpPr/>
              <p:nvPr/>
            </p:nvSpPr>
            <p:spPr>
              <a:xfrm>
                <a:off x="3363599" y="2038489"/>
                <a:ext cx="273275" cy="273275"/>
              </a:xfrm>
              <a:custGeom>
                <a:avLst/>
                <a:gdLst/>
                <a:ahLst/>
                <a:cxnLst/>
                <a:rect l="l" t="t" r="r" b="b"/>
                <a:pathLst>
                  <a:path w="10931" h="10931" extrusionOk="0">
                    <a:moveTo>
                      <a:pt x="5466" y="0"/>
                    </a:moveTo>
                    <a:cubicBezTo>
                      <a:pt x="2454" y="0"/>
                      <a:pt x="1" y="2441"/>
                      <a:pt x="1" y="5465"/>
                    </a:cubicBezTo>
                    <a:cubicBezTo>
                      <a:pt x="1" y="8478"/>
                      <a:pt x="2454" y="10930"/>
                      <a:pt x="5466" y="10930"/>
                    </a:cubicBezTo>
                    <a:cubicBezTo>
                      <a:pt x="8478" y="10930"/>
                      <a:pt x="10931" y="8478"/>
                      <a:pt x="10931" y="5465"/>
                    </a:cubicBezTo>
                    <a:cubicBezTo>
                      <a:pt x="10931" y="2441"/>
                      <a:pt x="8478" y="0"/>
                      <a:pt x="5466"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grpSp>
        <p:grpSp>
          <p:nvGrpSpPr>
            <p:cNvPr id="4" name="Group 3">
              <a:extLst>
                <a:ext uri="{FF2B5EF4-FFF2-40B4-BE49-F238E27FC236}">
                  <a16:creationId xmlns:a16="http://schemas.microsoft.com/office/drawing/2014/main" id="{396C92BF-9C5A-448E-9D0B-CD03E67CB4D9}"/>
                </a:ext>
              </a:extLst>
            </p:cNvPr>
            <p:cNvGrpSpPr/>
            <p:nvPr/>
          </p:nvGrpSpPr>
          <p:grpSpPr>
            <a:xfrm>
              <a:off x="3383549" y="899364"/>
              <a:ext cx="233400" cy="1301075"/>
              <a:chOff x="3383549" y="899364"/>
              <a:chExt cx="233400" cy="1301075"/>
            </a:xfrm>
          </p:grpSpPr>
          <p:sp>
            <p:nvSpPr>
              <p:cNvPr id="991" name="Google Shape;991;p34"/>
              <p:cNvSpPr/>
              <p:nvPr/>
            </p:nvSpPr>
            <p:spPr>
              <a:xfrm>
                <a:off x="3383549" y="899364"/>
                <a:ext cx="116700" cy="425675"/>
              </a:xfrm>
              <a:custGeom>
                <a:avLst/>
                <a:gdLst/>
                <a:ahLst/>
                <a:cxnLst/>
                <a:rect l="l" t="t" r="r" b="b"/>
                <a:pathLst>
                  <a:path w="4668" h="17027" extrusionOk="0">
                    <a:moveTo>
                      <a:pt x="1" y="0"/>
                    </a:moveTo>
                    <a:lnTo>
                      <a:pt x="1" y="12359"/>
                    </a:lnTo>
                    <a:lnTo>
                      <a:pt x="4668" y="17026"/>
                    </a:lnTo>
                    <a:lnTo>
                      <a:pt x="4668" y="4667"/>
                    </a:lnTo>
                    <a:lnTo>
                      <a:pt x="1" y="0"/>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992" name="Google Shape;992;p34"/>
              <p:cNvSpPr/>
              <p:nvPr/>
            </p:nvSpPr>
            <p:spPr>
              <a:xfrm>
                <a:off x="3500224" y="899364"/>
                <a:ext cx="116725" cy="425675"/>
              </a:xfrm>
              <a:custGeom>
                <a:avLst/>
                <a:gdLst/>
                <a:ahLst/>
                <a:cxnLst/>
                <a:rect l="l" t="t" r="r" b="b"/>
                <a:pathLst>
                  <a:path w="4669" h="17027" extrusionOk="0">
                    <a:moveTo>
                      <a:pt x="4668" y="0"/>
                    </a:moveTo>
                    <a:lnTo>
                      <a:pt x="1" y="4667"/>
                    </a:lnTo>
                    <a:lnTo>
                      <a:pt x="1" y="17026"/>
                    </a:lnTo>
                    <a:lnTo>
                      <a:pt x="4668" y="12359"/>
                    </a:lnTo>
                    <a:lnTo>
                      <a:pt x="4668" y="0"/>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993" name="Google Shape;993;p34"/>
              <p:cNvSpPr/>
              <p:nvPr/>
            </p:nvSpPr>
            <p:spPr>
              <a:xfrm>
                <a:off x="3481774" y="907089"/>
                <a:ext cx="36925" cy="1293350"/>
              </a:xfrm>
              <a:custGeom>
                <a:avLst/>
                <a:gdLst/>
                <a:ahLst/>
                <a:cxnLst/>
                <a:rect l="l" t="t" r="r" b="b"/>
                <a:pathLst>
                  <a:path w="1477" h="51734" extrusionOk="0">
                    <a:moveTo>
                      <a:pt x="739" y="1"/>
                    </a:moveTo>
                    <a:cubicBezTo>
                      <a:pt x="334" y="1"/>
                      <a:pt x="1" y="334"/>
                      <a:pt x="1" y="751"/>
                    </a:cubicBezTo>
                    <a:lnTo>
                      <a:pt x="1" y="50995"/>
                    </a:lnTo>
                    <a:cubicBezTo>
                      <a:pt x="1" y="51412"/>
                      <a:pt x="334" y="51733"/>
                      <a:pt x="739" y="51733"/>
                    </a:cubicBezTo>
                    <a:cubicBezTo>
                      <a:pt x="1144" y="51733"/>
                      <a:pt x="1477" y="51412"/>
                      <a:pt x="1477" y="50995"/>
                    </a:cubicBezTo>
                    <a:lnTo>
                      <a:pt x="1477" y="751"/>
                    </a:lnTo>
                    <a:cubicBezTo>
                      <a:pt x="1477" y="334"/>
                      <a:pt x="1144" y="1"/>
                      <a:pt x="739" y="1"/>
                    </a:cubicBezTo>
                    <a:close/>
                  </a:path>
                </a:pathLst>
              </a:custGeom>
              <a:solidFill>
                <a:srgbClr val="CCCCCC"/>
              </a:solidFill>
              <a:ln>
                <a:noFill/>
              </a:ln>
            </p:spPr>
            <p:txBody>
              <a:bodyPr spcFirstLastPara="1" wrap="square" lIns="91425" tIns="91425" rIns="91425" bIns="91425" anchor="ctr" anchorCtr="0">
                <a:noAutofit/>
              </a:bodyPr>
              <a:lstStyle/>
              <a:p>
                <a:endParaRPr/>
              </a:p>
            </p:txBody>
          </p:sp>
        </p:grpSp>
        <p:sp>
          <p:nvSpPr>
            <p:cNvPr id="73" name="Oval 72">
              <a:extLst>
                <a:ext uri="{FF2B5EF4-FFF2-40B4-BE49-F238E27FC236}">
                  <a16:creationId xmlns:a16="http://schemas.microsoft.com/office/drawing/2014/main" id="{08646B77-C65C-4A16-8C5E-602AF800D765}"/>
                </a:ext>
              </a:extLst>
            </p:cNvPr>
            <p:cNvSpPr/>
            <p:nvPr/>
          </p:nvSpPr>
          <p:spPr>
            <a:xfrm>
              <a:off x="3264934" y="1921575"/>
              <a:ext cx="472979" cy="47653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a:extLst>
                <a:ext uri="{FF2B5EF4-FFF2-40B4-BE49-F238E27FC236}">
                  <a16:creationId xmlns:a16="http://schemas.microsoft.com/office/drawing/2014/main" id="{09ED5D0A-D0C4-4CB5-9E2E-E7E0CC89B58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267" t="-13989" r="-20459" b="-14313"/>
            <a:stretch/>
          </p:blipFill>
          <p:spPr bwMode="auto">
            <a:xfrm flipH="1">
              <a:off x="3238310" y="1926940"/>
              <a:ext cx="544220" cy="496175"/>
            </a:xfrm>
            <a:prstGeom prst="ellipse">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350"/>
                                        <p:tgtEl>
                                          <p:spTgt spid="10"/>
                                        </p:tgtEl>
                                      </p:cBhvr>
                                    </p:animEffect>
                                  </p:childTnLst>
                                </p:cTn>
                              </p:par>
                            </p:childTnLst>
                          </p:cTn>
                        </p:par>
                        <p:par>
                          <p:cTn id="8" fill="hold">
                            <p:stCondLst>
                              <p:cond delay="35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350"/>
                                        <p:tgtEl>
                                          <p:spTgt spid="12"/>
                                        </p:tgtEl>
                                      </p:cBhvr>
                                    </p:animEffect>
                                  </p:childTnLst>
                                </p:cTn>
                              </p:par>
                            </p:childTnLst>
                          </p:cTn>
                        </p:par>
                        <p:par>
                          <p:cTn id="12" fill="hold">
                            <p:stCondLst>
                              <p:cond delay="700"/>
                            </p:stCondLst>
                            <p:childTnLst>
                              <p:par>
                                <p:cTn id="13" presetID="22" presetClass="entr" presetSubtype="1"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350"/>
                                        <p:tgtEl>
                                          <p:spTgt spid="13"/>
                                        </p:tgtEl>
                                      </p:cBhvr>
                                    </p:animEffect>
                                  </p:childTnLst>
                                </p:cTn>
                              </p:par>
                            </p:childTnLst>
                          </p:cTn>
                        </p:par>
                        <p:par>
                          <p:cTn id="16" fill="hold">
                            <p:stCondLst>
                              <p:cond delay="1050"/>
                            </p:stCondLst>
                            <p:childTnLst>
                              <p:par>
                                <p:cTn id="17" presetID="22"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3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8" name="Google Shape;1448;p44"/>
          <p:cNvSpPr txBox="1">
            <a:spLocks noGrp="1"/>
          </p:cNvSpPr>
          <p:nvPr>
            <p:ph type="title"/>
          </p:nvPr>
        </p:nvSpPr>
        <p:spPr>
          <a:xfrm>
            <a:off x="457188" y="236970"/>
            <a:ext cx="8229600" cy="481200"/>
          </a:xfrm>
          <a:prstGeom prst="rect">
            <a:avLst/>
          </a:prstGeom>
        </p:spPr>
        <p:txBody>
          <a:bodyPr spcFirstLastPara="1" wrap="square" lIns="91425" tIns="91425" rIns="91425" bIns="91425" anchor="ctr" anchorCtr="0">
            <a:noAutofit/>
          </a:bodyPr>
          <a:lstStyle/>
          <a:p>
            <a:pPr algn="ctr"/>
            <a:r>
              <a:rPr lang="en-US" sz="3200" dirty="0"/>
              <a:t>Service Base Company</a:t>
            </a:r>
            <a:endParaRPr sz="3200" dirty="0"/>
          </a:p>
        </p:txBody>
      </p:sp>
      <p:grpSp>
        <p:nvGrpSpPr>
          <p:cNvPr id="4" name="Group 3">
            <a:extLst>
              <a:ext uri="{FF2B5EF4-FFF2-40B4-BE49-F238E27FC236}">
                <a16:creationId xmlns:a16="http://schemas.microsoft.com/office/drawing/2014/main" id="{807F5C8E-E9C3-4ED7-B241-6E53E9D88480}"/>
              </a:ext>
            </a:extLst>
          </p:cNvPr>
          <p:cNvGrpSpPr/>
          <p:nvPr/>
        </p:nvGrpSpPr>
        <p:grpSpPr>
          <a:xfrm>
            <a:off x="462183" y="738100"/>
            <a:ext cx="8460271" cy="4323087"/>
            <a:chOff x="462183" y="738100"/>
            <a:chExt cx="8460271" cy="4323087"/>
          </a:xfrm>
        </p:grpSpPr>
        <p:sp>
          <p:nvSpPr>
            <p:cNvPr id="1494" name="Google Shape;1494;p44"/>
            <p:cNvSpPr/>
            <p:nvPr/>
          </p:nvSpPr>
          <p:spPr>
            <a:xfrm rot="5400000">
              <a:off x="511335" y="738624"/>
              <a:ext cx="744583" cy="743535"/>
            </a:xfrm>
            <a:custGeom>
              <a:avLst/>
              <a:gdLst/>
              <a:ahLst/>
              <a:cxnLst/>
              <a:rect l="l" t="t" r="r" b="b"/>
              <a:pathLst>
                <a:path w="76761" h="76653" extrusionOk="0">
                  <a:moveTo>
                    <a:pt x="75558" y="1"/>
                  </a:moveTo>
                  <a:cubicBezTo>
                    <a:pt x="75278" y="1"/>
                    <a:pt x="74998" y="108"/>
                    <a:pt x="74784" y="322"/>
                  </a:cubicBezTo>
                  <a:lnTo>
                    <a:pt x="51507" y="23611"/>
                  </a:lnTo>
                  <a:lnTo>
                    <a:pt x="31242" y="23253"/>
                  </a:lnTo>
                  <a:lnTo>
                    <a:pt x="16800" y="37684"/>
                  </a:lnTo>
                  <a:lnTo>
                    <a:pt x="37077" y="38041"/>
                  </a:lnTo>
                  <a:lnTo>
                    <a:pt x="34707" y="40410"/>
                  </a:lnTo>
                  <a:lnTo>
                    <a:pt x="14431" y="40053"/>
                  </a:lnTo>
                  <a:lnTo>
                    <a:pt x="0" y="54495"/>
                  </a:lnTo>
                  <a:lnTo>
                    <a:pt x="20705" y="54852"/>
                  </a:lnTo>
                  <a:cubicBezTo>
                    <a:pt x="20705" y="55126"/>
                    <a:pt x="20813" y="55412"/>
                    <a:pt x="21027" y="55626"/>
                  </a:cubicBezTo>
                  <a:cubicBezTo>
                    <a:pt x="21241" y="55841"/>
                    <a:pt x="21515" y="55948"/>
                    <a:pt x="21801" y="55948"/>
                  </a:cubicBezTo>
                  <a:lnTo>
                    <a:pt x="22158" y="76653"/>
                  </a:lnTo>
                  <a:lnTo>
                    <a:pt x="36600" y="62222"/>
                  </a:lnTo>
                  <a:lnTo>
                    <a:pt x="36243" y="41946"/>
                  </a:lnTo>
                  <a:lnTo>
                    <a:pt x="38612" y="39577"/>
                  </a:lnTo>
                  <a:lnTo>
                    <a:pt x="38970" y="59853"/>
                  </a:lnTo>
                  <a:lnTo>
                    <a:pt x="53400" y="45411"/>
                  </a:lnTo>
                  <a:lnTo>
                    <a:pt x="53055" y="25146"/>
                  </a:lnTo>
                  <a:lnTo>
                    <a:pt x="76331" y="1870"/>
                  </a:lnTo>
                  <a:cubicBezTo>
                    <a:pt x="76760" y="1441"/>
                    <a:pt x="76760" y="751"/>
                    <a:pt x="76331" y="322"/>
                  </a:cubicBezTo>
                  <a:cubicBezTo>
                    <a:pt x="76117" y="108"/>
                    <a:pt x="75837" y="1"/>
                    <a:pt x="75558" y="1"/>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1495" name="Google Shape;1495;p44"/>
            <p:cNvSpPr/>
            <p:nvPr/>
          </p:nvSpPr>
          <p:spPr>
            <a:xfrm rot="5400000">
              <a:off x="2619221" y="755863"/>
              <a:ext cx="744583" cy="743535"/>
            </a:xfrm>
            <a:custGeom>
              <a:avLst/>
              <a:gdLst/>
              <a:ahLst/>
              <a:cxnLst/>
              <a:rect l="l" t="t" r="r" b="b"/>
              <a:pathLst>
                <a:path w="76761" h="76653" extrusionOk="0">
                  <a:moveTo>
                    <a:pt x="75558" y="1"/>
                  </a:moveTo>
                  <a:cubicBezTo>
                    <a:pt x="75278" y="1"/>
                    <a:pt x="74998" y="108"/>
                    <a:pt x="74784" y="322"/>
                  </a:cubicBezTo>
                  <a:lnTo>
                    <a:pt x="51507" y="23611"/>
                  </a:lnTo>
                  <a:lnTo>
                    <a:pt x="31242" y="23253"/>
                  </a:lnTo>
                  <a:lnTo>
                    <a:pt x="16800" y="37684"/>
                  </a:lnTo>
                  <a:lnTo>
                    <a:pt x="37077" y="38041"/>
                  </a:lnTo>
                  <a:lnTo>
                    <a:pt x="34707" y="40410"/>
                  </a:lnTo>
                  <a:lnTo>
                    <a:pt x="14431" y="40053"/>
                  </a:lnTo>
                  <a:lnTo>
                    <a:pt x="0" y="54495"/>
                  </a:lnTo>
                  <a:lnTo>
                    <a:pt x="20705" y="54852"/>
                  </a:lnTo>
                  <a:cubicBezTo>
                    <a:pt x="20705" y="55126"/>
                    <a:pt x="20813" y="55412"/>
                    <a:pt x="21027" y="55626"/>
                  </a:cubicBezTo>
                  <a:cubicBezTo>
                    <a:pt x="21241" y="55841"/>
                    <a:pt x="21515" y="55948"/>
                    <a:pt x="21801" y="55948"/>
                  </a:cubicBezTo>
                  <a:lnTo>
                    <a:pt x="22158" y="76653"/>
                  </a:lnTo>
                  <a:lnTo>
                    <a:pt x="36600" y="62222"/>
                  </a:lnTo>
                  <a:lnTo>
                    <a:pt x="36243" y="41946"/>
                  </a:lnTo>
                  <a:lnTo>
                    <a:pt x="38612" y="39577"/>
                  </a:lnTo>
                  <a:lnTo>
                    <a:pt x="38970" y="59853"/>
                  </a:lnTo>
                  <a:lnTo>
                    <a:pt x="53400" y="45411"/>
                  </a:lnTo>
                  <a:lnTo>
                    <a:pt x="53055" y="25146"/>
                  </a:lnTo>
                  <a:lnTo>
                    <a:pt x="76331" y="1870"/>
                  </a:lnTo>
                  <a:cubicBezTo>
                    <a:pt x="76760" y="1441"/>
                    <a:pt x="76760" y="751"/>
                    <a:pt x="76331" y="322"/>
                  </a:cubicBezTo>
                  <a:cubicBezTo>
                    <a:pt x="76117" y="108"/>
                    <a:pt x="75837" y="1"/>
                    <a:pt x="75558" y="1"/>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59" name="Google Shape;1496;p44">
              <a:extLst>
                <a:ext uri="{FF2B5EF4-FFF2-40B4-BE49-F238E27FC236}">
                  <a16:creationId xmlns:a16="http://schemas.microsoft.com/office/drawing/2014/main" id="{134B6855-57E2-4618-A616-03024C0A1412}"/>
                </a:ext>
              </a:extLst>
            </p:cNvPr>
            <p:cNvSpPr/>
            <p:nvPr/>
          </p:nvSpPr>
          <p:spPr>
            <a:xfrm rot="5400000">
              <a:off x="6849877" y="738624"/>
              <a:ext cx="744583" cy="743535"/>
            </a:xfrm>
            <a:custGeom>
              <a:avLst/>
              <a:gdLst/>
              <a:ahLst/>
              <a:cxnLst/>
              <a:rect l="l" t="t" r="r" b="b"/>
              <a:pathLst>
                <a:path w="76761" h="76653" extrusionOk="0">
                  <a:moveTo>
                    <a:pt x="75558" y="1"/>
                  </a:moveTo>
                  <a:cubicBezTo>
                    <a:pt x="75278" y="1"/>
                    <a:pt x="74998" y="108"/>
                    <a:pt x="74784" y="322"/>
                  </a:cubicBezTo>
                  <a:lnTo>
                    <a:pt x="51507" y="23611"/>
                  </a:lnTo>
                  <a:lnTo>
                    <a:pt x="31242" y="23253"/>
                  </a:lnTo>
                  <a:lnTo>
                    <a:pt x="16800" y="37684"/>
                  </a:lnTo>
                  <a:lnTo>
                    <a:pt x="37077" y="38041"/>
                  </a:lnTo>
                  <a:lnTo>
                    <a:pt x="34707" y="40410"/>
                  </a:lnTo>
                  <a:lnTo>
                    <a:pt x="14431" y="40053"/>
                  </a:lnTo>
                  <a:lnTo>
                    <a:pt x="0" y="54495"/>
                  </a:lnTo>
                  <a:lnTo>
                    <a:pt x="20705" y="54852"/>
                  </a:lnTo>
                  <a:cubicBezTo>
                    <a:pt x="20705" y="55126"/>
                    <a:pt x="20813" y="55412"/>
                    <a:pt x="21027" y="55626"/>
                  </a:cubicBezTo>
                  <a:cubicBezTo>
                    <a:pt x="21241" y="55841"/>
                    <a:pt x="21515" y="55948"/>
                    <a:pt x="21801" y="55948"/>
                  </a:cubicBezTo>
                  <a:lnTo>
                    <a:pt x="22158" y="76653"/>
                  </a:lnTo>
                  <a:lnTo>
                    <a:pt x="36600" y="62222"/>
                  </a:lnTo>
                  <a:lnTo>
                    <a:pt x="36243" y="41946"/>
                  </a:lnTo>
                  <a:lnTo>
                    <a:pt x="38612" y="39577"/>
                  </a:lnTo>
                  <a:lnTo>
                    <a:pt x="38970" y="59853"/>
                  </a:lnTo>
                  <a:lnTo>
                    <a:pt x="53400" y="45411"/>
                  </a:lnTo>
                  <a:lnTo>
                    <a:pt x="53055" y="25146"/>
                  </a:lnTo>
                  <a:lnTo>
                    <a:pt x="76331" y="1870"/>
                  </a:lnTo>
                  <a:cubicBezTo>
                    <a:pt x="76760" y="1441"/>
                    <a:pt x="76760" y="751"/>
                    <a:pt x="76331" y="322"/>
                  </a:cubicBezTo>
                  <a:cubicBezTo>
                    <a:pt x="76117" y="108"/>
                    <a:pt x="75837" y="1"/>
                    <a:pt x="75558" y="1"/>
                  </a:cubicBezTo>
                  <a:close/>
                </a:path>
              </a:pathLst>
            </a:custGeom>
            <a:solidFill>
              <a:schemeClr val="accent5"/>
            </a:solidFill>
            <a:ln>
              <a:noFill/>
            </a:ln>
          </p:spPr>
          <p:txBody>
            <a:bodyPr spcFirstLastPara="1" wrap="square" lIns="91425" tIns="91425" rIns="91425" bIns="91425" anchor="ctr" anchorCtr="0">
              <a:noAutofit/>
            </a:bodyPr>
            <a:lstStyle/>
            <a:p>
              <a:endParaRPr/>
            </a:p>
          </p:txBody>
        </p:sp>
        <p:cxnSp>
          <p:nvCxnSpPr>
            <p:cNvPr id="1447" name="Google Shape;1447;p44"/>
            <p:cNvCxnSpPr/>
            <p:nvPr/>
          </p:nvCxnSpPr>
          <p:spPr>
            <a:xfrm>
              <a:off x="1399626" y="1649313"/>
              <a:ext cx="6404700" cy="0"/>
            </a:xfrm>
            <a:prstGeom prst="straightConnector1">
              <a:avLst/>
            </a:prstGeom>
            <a:noFill/>
            <a:ln w="38100" cap="flat" cmpd="sng">
              <a:solidFill>
                <a:srgbClr val="000000"/>
              </a:solidFill>
              <a:prstDash val="solid"/>
              <a:round/>
              <a:headEnd type="none" w="med" len="med"/>
              <a:tailEnd type="none" w="med" len="med"/>
            </a:ln>
          </p:spPr>
        </p:cxnSp>
        <p:grpSp>
          <p:nvGrpSpPr>
            <p:cNvPr id="1449" name="Google Shape;1449;p44"/>
            <p:cNvGrpSpPr/>
            <p:nvPr/>
          </p:nvGrpSpPr>
          <p:grpSpPr>
            <a:xfrm>
              <a:off x="778391" y="1029509"/>
              <a:ext cx="1242211" cy="1242211"/>
              <a:chOff x="10158300" y="4513475"/>
              <a:chExt cx="3120350" cy="3120350"/>
            </a:xfrm>
          </p:grpSpPr>
          <p:sp>
            <p:nvSpPr>
              <p:cNvPr id="1450" name="Google Shape;1450;p44"/>
              <p:cNvSpPr/>
              <p:nvPr/>
            </p:nvSpPr>
            <p:spPr>
              <a:xfrm>
                <a:off x="10158300" y="4513475"/>
                <a:ext cx="3120350" cy="3120350"/>
              </a:xfrm>
              <a:custGeom>
                <a:avLst/>
                <a:gdLst/>
                <a:ahLst/>
                <a:cxnLst/>
                <a:rect l="l" t="t" r="r" b="b"/>
                <a:pathLst>
                  <a:path w="124814" h="124814" extrusionOk="0">
                    <a:moveTo>
                      <a:pt x="62413" y="1"/>
                    </a:moveTo>
                    <a:cubicBezTo>
                      <a:pt x="27992" y="1"/>
                      <a:pt x="0" y="27992"/>
                      <a:pt x="0" y="62413"/>
                    </a:cubicBezTo>
                    <a:cubicBezTo>
                      <a:pt x="0" y="96822"/>
                      <a:pt x="28004" y="124814"/>
                      <a:pt x="62413" y="124814"/>
                    </a:cubicBezTo>
                    <a:cubicBezTo>
                      <a:pt x="96822" y="124814"/>
                      <a:pt x="124814" y="96822"/>
                      <a:pt x="124814" y="62413"/>
                    </a:cubicBezTo>
                    <a:cubicBezTo>
                      <a:pt x="124814" y="27992"/>
                      <a:pt x="96822" y="1"/>
                      <a:pt x="62413" y="1"/>
                    </a:cubicBezTo>
                    <a:close/>
                  </a:path>
                </a:pathLst>
              </a:custGeom>
              <a:solidFill>
                <a:srgbClr val="AC71EC">
                  <a:alpha val="38550"/>
                </a:srgbClr>
              </a:solidFill>
              <a:ln>
                <a:noFill/>
              </a:ln>
            </p:spPr>
            <p:txBody>
              <a:bodyPr spcFirstLastPara="1" wrap="square" lIns="91425" tIns="91425" rIns="91425" bIns="91425" anchor="ctr" anchorCtr="0">
                <a:noAutofit/>
              </a:bodyPr>
              <a:lstStyle/>
              <a:p>
                <a:endParaRPr/>
              </a:p>
            </p:txBody>
          </p:sp>
          <p:sp>
            <p:nvSpPr>
              <p:cNvPr id="1451" name="Google Shape;1451;p44"/>
              <p:cNvSpPr/>
              <p:nvPr/>
            </p:nvSpPr>
            <p:spPr>
              <a:xfrm>
                <a:off x="10391375" y="4746550"/>
                <a:ext cx="2654225" cy="2654225"/>
              </a:xfrm>
              <a:custGeom>
                <a:avLst/>
                <a:gdLst/>
                <a:ahLst/>
                <a:cxnLst/>
                <a:rect l="l" t="t" r="r" b="b"/>
                <a:pathLst>
                  <a:path w="106169" h="106169" extrusionOk="0">
                    <a:moveTo>
                      <a:pt x="53090" y="0"/>
                    </a:moveTo>
                    <a:cubicBezTo>
                      <a:pt x="23813" y="0"/>
                      <a:pt x="0" y="23813"/>
                      <a:pt x="0" y="53090"/>
                    </a:cubicBezTo>
                    <a:cubicBezTo>
                      <a:pt x="0" y="82356"/>
                      <a:pt x="23813" y="106168"/>
                      <a:pt x="53090" y="106168"/>
                    </a:cubicBezTo>
                    <a:cubicBezTo>
                      <a:pt x="82356" y="106168"/>
                      <a:pt x="106168" y="82356"/>
                      <a:pt x="106168" y="53090"/>
                    </a:cubicBezTo>
                    <a:cubicBezTo>
                      <a:pt x="106168" y="23813"/>
                      <a:pt x="82356" y="0"/>
                      <a:pt x="53090"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452" name="Google Shape;1452;p44"/>
              <p:cNvSpPr/>
              <p:nvPr/>
            </p:nvSpPr>
            <p:spPr>
              <a:xfrm>
                <a:off x="10637825" y="4993000"/>
                <a:ext cx="2161300" cy="2161300"/>
              </a:xfrm>
              <a:custGeom>
                <a:avLst/>
                <a:gdLst/>
                <a:ahLst/>
                <a:cxnLst/>
                <a:rect l="l" t="t" r="r" b="b"/>
                <a:pathLst>
                  <a:path w="86452" h="86452" extrusionOk="0">
                    <a:moveTo>
                      <a:pt x="43232" y="1"/>
                    </a:moveTo>
                    <a:cubicBezTo>
                      <a:pt x="19396" y="1"/>
                      <a:pt x="0" y="19396"/>
                      <a:pt x="0" y="43232"/>
                    </a:cubicBezTo>
                    <a:cubicBezTo>
                      <a:pt x="0" y="67057"/>
                      <a:pt x="19396" y="86452"/>
                      <a:pt x="43232" y="86452"/>
                    </a:cubicBezTo>
                    <a:cubicBezTo>
                      <a:pt x="67056" y="86452"/>
                      <a:pt x="86452" y="67057"/>
                      <a:pt x="86452" y="43232"/>
                    </a:cubicBezTo>
                    <a:cubicBezTo>
                      <a:pt x="86452" y="19396"/>
                      <a:pt x="67056" y="1"/>
                      <a:pt x="43232"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453" name="Google Shape;1453;p44"/>
              <p:cNvSpPr/>
              <p:nvPr/>
            </p:nvSpPr>
            <p:spPr>
              <a:xfrm>
                <a:off x="10936975" y="5292150"/>
                <a:ext cx="1563000" cy="1563025"/>
              </a:xfrm>
              <a:custGeom>
                <a:avLst/>
                <a:gdLst/>
                <a:ahLst/>
                <a:cxnLst/>
                <a:rect l="l" t="t" r="r" b="b"/>
                <a:pathLst>
                  <a:path w="62520" h="62521" extrusionOk="0">
                    <a:moveTo>
                      <a:pt x="31266" y="0"/>
                    </a:moveTo>
                    <a:cubicBezTo>
                      <a:pt x="14026" y="0"/>
                      <a:pt x="0" y="14026"/>
                      <a:pt x="0" y="31266"/>
                    </a:cubicBezTo>
                    <a:cubicBezTo>
                      <a:pt x="0" y="48494"/>
                      <a:pt x="14026" y="62520"/>
                      <a:pt x="31266" y="62520"/>
                    </a:cubicBezTo>
                    <a:cubicBezTo>
                      <a:pt x="48494" y="62520"/>
                      <a:pt x="62520" y="48494"/>
                      <a:pt x="62520" y="31266"/>
                    </a:cubicBezTo>
                    <a:cubicBezTo>
                      <a:pt x="62520" y="14026"/>
                      <a:pt x="48494" y="0"/>
                      <a:pt x="31266"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454" name="Google Shape;1454;p44"/>
              <p:cNvSpPr/>
              <p:nvPr/>
            </p:nvSpPr>
            <p:spPr>
              <a:xfrm>
                <a:off x="11167950" y="5523125"/>
                <a:ext cx="1101050" cy="1101050"/>
              </a:xfrm>
              <a:custGeom>
                <a:avLst/>
                <a:gdLst/>
                <a:ahLst/>
                <a:cxnLst/>
                <a:rect l="l" t="t" r="r" b="b"/>
                <a:pathLst>
                  <a:path w="44042" h="44042" extrusionOk="0">
                    <a:moveTo>
                      <a:pt x="22027" y="1"/>
                    </a:moveTo>
                    <a:cubicBezTo>
                      <a:pt x="9883" y="1"/>
                      <a:pt x="0" y="9883"/>
                      <a:pt x="0" y="22027"/>
                    </a:cubicBezTo>
                    <a:cubicBezTo>
                      <a:pt x="0" y="34160"/>
                      <a:pt x="9883" y="44042"/>
                      <a:pt x="22027" y="44042"/>
                    </a:cubicBezTo>
                    <a:cubicBezTo>
                      <a:pt x="34159" y="44042"/>
                      <a:pt x="44042" y="34160"/>
                      <a:pt x="44042" y="22027"/>
                    </a:cubicBezTo>
                    <a:cubicBezTo>
                      <a:pt x="44042" y="9883"/>
                      <a:pt x="34159" y="1"/>
                      <a:pt x="22027"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455" name="Google Shape;1455;p44"/>
              <p:cNvSpPr/>
              <p:nvPr/>
            </p:nvSpPr>
            <p:spPr>
              <a:xfrm>
                <a:off x="11494175" y="5849350"/>
                <a:ext cx="448600" cy="448600"/>
              </a:xfrm>
              <a:custGeom>
                <a:avLst/>
                <a:gdLst/>
                <a:ahLst/>
                <a:cxnLst/>
                <a:rect l="l" t="t" r="r" b="b"/>
                <a:pathLst>
                  <a:path w="17944" h="17944" extrusionOk="0">
                    <a:moveTo>
                      <a:pt x="8978" y="1"/>
                    </a:moveTo>
                    <a:cubicBezTo>
                      <a:pt x="4025" y="1"/>
                      <a:pt x="1" y="4025"/>
                      <a:pt x="1" y="8978"/>
                    </a:cubicBezTo>
                    <a:cubicBezTo>
                      <a:pt x="1" y="13919"/>
                      <a:pt x="4025" y="17944"/>
                      <a:pt x="8978" y="17944"/>
                    </a:cubicBezTo>
                    <a:cubicBezTo>
                      <a:pt x="13919" y="17944"/>
                      <a:pt x="17943" y="13919"/>
                      <a:pt x="17943" y="8978"/>
                    </a:cubicBezTo>
                    <a:cubicBezTo>
                      <a:pt x="17943" y="4025"/>
                      <a:pt x="13919" y="1"/>
                      <a:pt x="8978"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grpSp>
        <p:grpSp>
          <p:nvGrpSpPr>
            <p:cNvPr id="1456" name="Google Shape;1456;p44"/>
            <p:cNvGrpSpPr/>
            <p:nvPr/>
          </p:nvGrpSpPr>
          <p:grpSpPr>
            <a:xfrm>
              <a:off x="462183" y="2316690"/>
              <a:ext cx="1889316" cy="2744497"/>
              <a:chOff x="466476" y="2676697"/>
              <a:chExt cx="1889316" cy="2744497"/>
            </a:xfrm>
          </p:grpSpPr>
          <p:sp>
            <p:nvSpPr>
              <p:cNvPr id="1457" name="Google Shape;1457;p44"/>
              <p:cNvSpPr txBox="1"/>
              <p:nvPr/>
            </p:nvSpPr>
            <p:spPr>
              <a:xfrm>
                <a:off x="466476" y="3185390"/>
                <a:ext cx="1884600" cy="372000"/>
              </a:xfrm>
              <a:prstGeom prst="rect">
                <a:avLst/>
              </a:prstGeom>
              <a:noFill/>
              <a:ln>
                <a:noFill/>
              </a:ln>
            </p:spPr>
            <p:txBody>
              <a:bodyPr spcFirstLastPara="1" wrap="square" lIns="91425" tIns="91425" rIns="91425" bIns="91425" anchor="ctr" anchorCtr="0">
                <a:noAutofit/>
              </a:bodyPr>
              <a:lstStyle/>
              <a:p>
                <a:pPr algn="ctr"/>
                <a:r>
                  <a:rPr lang="en-IN" sz="1700" dirty="0">
                    <a:solidFill>
                      <a:schemeClr val="accent1"/>
                    </a:solidFill>
                    <a:latin typeface="Fira Sans Extra Condensed Medium"/>
                    <a:ea typeface="Fira Sans Extra Condensed Medium"/>
                    <a:cs typeface="Fira Sans Extra Condensed Medium"/>
                    <a:sym typeface="Fira Sans Extra Condensed Medium"/>
                  </a:rPr>
                  <a:t>TCS</a:t>
                </a:r>
              </a:p>
            </p:txBody>
          </p:sp>
          <p:sp>
            <p:nvSpPr>
              <p:cNvPr id="1458" name="Google Shape;1458;p44"/>
              <p:cNvSpPr txBox="1"/>
              <p:nvPr/>
            </p:nvSpPr>
            <p:spPr>
              <a:xfrm>
                <a:off x="471192" y="3378350"/>
                <a:ext cx="1884600" cy="2042844"/>
              </a:xfrm>
              <a:prstGeom prst="rect">
                <a:avLst/>
              </a:prstGeom>
              <a:noFill/>
              <a:ln>
                <a:noFill/>
              </a:ln>
            </p:spPr>
            <p:txBody>
              <a:bodyPr spcFirstLastPara="1" wrap="square" lIns="91425" tIns="91425" rIns="91425" bIns="91425" anchor="ctr" anchorCtr="0">
                <a:noAutofit/>
              </a:bodyPr>
              <a:lstStyle/>
              <a:p>
                <a:pPr algn="ctr"/>
                <a:r>
                  <a:rPr lang="en-US" sz="1000" dirty="0">
                    <a:latin typeface="Roboto"/>
                    <a:ea typeface="Roboto"/>
                    <a:cs typeface="Roboto"/>
                    <a:sym typeface="Roboto"/>
                  </a:rPr>
                  <a:t>TCS is not only the largest IT service-based company in India but, is counted among one of the most distinct technology-centric companies worldwide. It is a great opportunity to work for TCS and I like the project manager role in this company.</a:t>
                </a:r>
              </a:p>
            </p:txBody>
          </p:sp>
          <p:cxnSp>
            <p:nvCxnSpPr>
              <p:cNvPr id="1459" name="Google Shape;1459;p44"/>
              <p:cNvCxnSpPr/>
              <p:nvPr/>
            </p:nvCxnSpPr>
            <p:spPr>
              <a:xfrm flipH="1">
                <a:off x="1399500" y="2676697"/>
                <a:ext cx="3000" cy="534900"/>
              </a:xfrm>
              <a:prstGeom prst="straightConnector1">
                <a:avLst/>
              </a:prstGeom>
              <a:noFill/>
              <a:ln w="19050" cap="flat" cmpd="sng">
                <a:solidFill>
                  <a:schemeClr val="accent1"/>
                </a:solidFill>
                <a:prstDash val="solid"/>
                <a:round/>
                <a:headEnd type="none" w="med" len="med"/>
                <a:tailEnd type="none" w="med" len="med"/>
              </a:ln>
            </p:spPr>
          </p:cxnSp>
        </p:grpSp>
        <p:grpSp>
          <p:nvGrpSpPr>
            <p:cNvPr id="1460" name="Google Shape;1460;p44"/>
            <p:cNvGrpSpPr/>
            <p:nvPr/>
          </p:nvGrpSpPr>
          <p:grpSpPr>
            <a:xfrm>
              <a:off x="2563360" y="2315668"/>
              <a:ext cx="1893436" cy="2427958"/>
              <a:chOff x="2559696" y="2676697"/>
              <a:chExt cx="1893436" cy="2427958"/>
            </a:xfrm>
          </p:grpSpPr>
          <p:sp>
            <p:nvSpPr>
              <p:cNvPr id="1461" name="Google Shape;1461;p44"/>
              <p:cNvSpPr txBox="1"/>
              <p:nvPr/>
            </p:nvSpPr>
            <p:spPr>
              <a:xfrm>
                <a:off x="2559696" y="3186412"/>
                <a:ext cx="1884600" cy="372000"/>
              </a:xfrm>
              <a:prstGeom prst="rect">
                <a:avLst/>
              </a:prstGeom>
              <a:noFill/>
              <a:ln>
                <a:noFill/>
              </a:ln>
            </p:spPr>
            <p:txBody>
              <a:bodyPr spcFirstLastPara="1" wrap="square" lIns="91425" tIns="91425" rIns="91425" bIns="91425" anchor="ctr" anchorCtr="0">
                <a:noAutofit/>
              </a:bodyPr>
              <a:lstStyle/>
              <a:p>
                <a:pPr algn="ctr"/>
                <a:r>
                  <a:rPr lang="en-IN" sz="1700" dirty="0">
                    <a:solidFill>
                      <a:schemeClr val="accent2"/>
                    </a:solidFill>
                    <a:latin typeface="Fira Sans Extra Condensed Medium"/>
                    <a:ea typeface="Fira Sans Extra Condensed Medium"/>
                    <a:cs typeface="Fira Sans Extra Condensed Medium"/>
                    <a:sym typeface="Fira Sans Extra Condensed Medium"/>
                  </a:rPr>
                  <a:t>Infosys</a:t>
                </a:r>
              </a:p>
            </p:txBody>
          </p:sp>
          <p:sp>
            <p:nvSpPr>
              <p:cNvPr id="1462" name="Google Shape;1462;p44"/>
              <p:cNvSpPr txBox="1"/>
              <p:nvPr/>
            </p:nvSpPr>
            <p:spPr>
              <a:xfrm>
                <a:off x="2568532" y="3659810"/>
                <a:ext cx="1884600" cy="1444845"/>
              </a:xfrm>
              <a:prstGeom prst="rect">
                <a:avLst/>
              </a:prstGeom>
              <a:noFill/>
              <a:ln>
                <a:noFill/>
              </a:ln>
            </p:spPr>
            <p:txBody>
              <a:bodyPr spcFirstLastPara="1" wrap="square" lIns="91425" tIns="91425" rIns="91425" bIns="91425" anchor="ctr" anchorCtr="0">
                <a:noAutofit/>
              </a:bodyPr>
              <a:lstStyle/>
              <a:p>
                <a:pPr algn="ctr"/>
                <a:r>
                  <a:rPr lang="en-US" sz="1000" dirty="0">
                    <a:latin typeface="Roboto"/>
                    <a:ea typeface="Roboto"/>
                    <a:cs typeface="Roboto"/>
                    <a:sym typeface="Roboto"/>
                  </a:rPr>
                  <a:t>It is the first company from India that got listed on the, known for its exceptional IT and consulting services. Infosys provides Cyber Security services and I like Network Security Engineer role in this company.</a:t>
                </a:r>
              </a:p>
              <a:p>
                <a:pPr algn="ctr"/>
                <a:endParaRPr lang="en-US" sz="1000" dirty="0">
                  <a:latin typeface="Roboto"/>
                  <a:ea typeface="Roboto"/>
                  <a:cs typeface="Roboto"/>
                  <a:sym typeface="Roboto"/>
                </a:endParaRPr>
              </a:p>
            </p:txBody>
          </p:sp>
          <p:cxnSp>
            <p:nvCxnSpPr>
              <p:cNvPr id="1463" name="Google Shape;1463;p44"/>
              <p:cNvCxnSpPr/>
              <p:nvPr/>
            </p:nvCxnSpPr>
            <p:spPr>
              <a:xfrm flipH="1">
                <a:off x="3513000" y="2676697"/>
                <a:ext cx="3000" cy="534900"/>
              </a:xfrm>
              <a:prstGeom prst="straightConnector1">
                <a:avLst/>
              </a:prstGeom>
              <a:noFill/>
              <a:ln w="19050" cap="flat" cmpd="sng">
                <a:solidFill>
                  <a:schemeClr val="accent2"/>
                </a:solidFill>
                <a:prstDash val="solid"/>
                <a:round/>
                <a:headEnd type="none" w="med" len="med"/>
                <a:tailEnd type="none" w="med" len="med"/>
              </a:ln>
            </p:spPr>
          </p:cxnSp>
        </p:grpSp>
        <p:grpSp>
          <p:nvGrpSpPr>
            <p:cNvPr id="1464" name="Google Shape;1464;p44"/>
            <p:cNvGrpSpPr/>
            <p:nvPr/>
          </p:nvGrpSpPr>
          <p:grpSpPr>
            <a:xfrm>
              <a:off x="2893391" y="1029509"/>
              <a:ext cx="1242211" cy="1242211"/>
              <a:chOff x="10158300" y="4513475"/>
              <a:chExt cx="3120350" cy="3120350"/>
            </a:xfrm>
          </p:grpSpPr>
          <p:sp>
            <p:nvSpPr>
              <p:cNvPr id="1465" name="Google Shape;1465;p44"/>
              <p:cNvSpPr/>
              <p:nvPr/>
            </p:nvSpPr>
            <p:spPr>
              <a:xfrm>
                <a:off x="10158300" y="4513475"/>
                <a:ext cx="3120350" cy="3120350"/>
              </a:xfrm>
              <a:custGeom>
                <a:avLst/>
                <a:gdLst/>
                <a:ahLst/>
                <a:cxnLst/>
                <a:rect l="l" t="t" r="r" b="b"/>
                <a:pathLst>
                  <a:path w="124814" h="124814" extrusionOk="0">
                    <a:moveTo>
                      <a:pt x="62413" y="1"/>
                    </a:moveTo>
                    <a:cubicBezTo>
                      <a:pt x="27992" y="1"/>
                      <a:pt x="0" y="27992"/>
                      <a:pt x="0" y="62413"/>
                    </a:cubicBezTo>
                    <a:cubicBezTo>
                      <a:pt x="0" y="96822"/>
                      <a:pt x="28004" y="124814"/>
                      <a:pt x="62413" y="124814"/>
                    </a:cubicBezTo>
                    <a:cubicBezTo>
                      <a:pt x="96822" y="124814"/>
                      <a:pt x="124814" y="96822"/>
                      <a:pt x="124814" y="62413"/>
                    </a:cubicBezTo>
                    <a:cubicBezTo>
                      <a:pt x="124814" y="27992"/>
                      <a:pt x="96822" y="1"/>
                      <a:pt x="62413" y="1"/>
                    </a:cubicBezTo>
                    <a:close/>
                  </a:path>
                </a:pathLst>
              </a:custGeom>
              <a:solidFill>
                <a:srgbClr val="833CD8">
                  <a:alpha val="45810"/>
                </a:srgbClr>
              </a:solidFill>
              <a:ln>
                <a:noFill/>
              </a:ln>
            </p:spPr>
            <p:txBody>
              <a:bodyPr spcFirstLastPara="1" wrap="square" lIns="91425" tIns="91425" rIns="91425" bIns="91425" anchor="ctr" anchorCtr="0">
                <a:noAutofit/>
              </a:bodyPr>
              <a:lstStyle/>
              <a:p>
                <a:endParaRPr/>
              </a:p>
            </p:txBody>
          </p:sp>
          <p:sp>
            <p:nvSpPr>
              <p:cNvPr id="1466" name="Google Shape;1466;p44"/>
              <p:cNvSpPr/>
              <p:nvPr/>
            </p:nvSpPr>
            <p:spPr>
              <a:xfrm>
                <a:off x="10391375" y="4746550"/>
                <a:ext cx="2654225" cy="2654225"/>
              </a:xfrm>
              <a:custGeom>
                <a:avLst/>
                <a:gdLst/>
                <a:ahLst/>
                <a:cxnLst/>
                <a:rect l="l" t="t" r="r" b="b"/>
                <a:pathLst>
                  <a:path w="106169" h="106169" extrusionOk="0">
                    <a:moveTo>
                      <a:pt x="53090" y="0"/>
                    </a:moveTo>
                    <a:cubicBezTo>
                      <a:pt x="23813" y="0"/>
                      <a:pt x="0" y="23813"/>
                      <a:pt x="0" y="53090"/>
                    </a:cubicBezTo>
                    <a:cubicBezTo>
                      <a:pt x="0" y="82356"/>
                      <a:pt x="23813" y="106168"/>
                      <a:pt x="53090" y="106168"/>
                    </a:cubicBezTo>
                    <a:cubicBezTo>
                      <a:pt x="82356" y="106168"/>
                      <a:pt x="106168" y="82356"/>
                      <a:pt x="106168" y="53090"/>
                    </a:cubicBezTo>
                    <a:cubicBezTo>
                      <a:pt x="106168" y="23813"/>
                      <a:pt x="82356" y="0"/>
                      <a:pt x="53090"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1467" name="Google Shape;1467;p44"/>
              <p:cNvSpPr/>
              <p:nvPr/>
            </p:nvSpPr>
            <p:spPr>
              <a:xfrm>
                <a:off x="10637825" y="4993000"/>
                <a:ext cx="2161300" cy="2161300"/>
              </a:xfrm>
              <a:custGeom>
                <a:avLst/>
                <a:gdLst/>
                <a:ahLst/>
                <a:cxnLst/>
                <a:rect l="l" t="t" r="r" b="b"/>
                <a:pathLst>
                  <a:path w="86452" h="86452" extrusionOk="0">
                    <a:moveTo>
                      <a:pt x="43232" y="1"/>
                    </a:moveTo>
                    <a:cubicBezTo>
                      <a:pt x="19396" y="1"/>
                      <a:pt x="0" y="19396"/>
                      <a:pt x="0" y="43232"/>
                    </a:cubicBezTo>
                    <a:cubicBezTo>
                      <a:pt x="0" y="67057"/>
                      <a:pt x="19396" y="86452"/>
                      <a:pt x="43232" y="86452"/>
                    </a:cubicBezTo>
                    <a:cubicBezTo>
                      <a:pt x="67056" y="86452"/>
                      <a:pt x="86452" y="67057"/>
                      <a:pt x="86452" y="43232"/>
                    </a:cubicBezTo>
                    <a:cubicBezTo>
                      <a:pt x="86452" y="19396"/>
                      <a:pt x="67056" y="1"/>
                      <a:pt x="43232"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468" name="Google Shape;1468;p44"/>
              <p:cNvSpPr/>
              <p:nvPr/>
            </p:nvSpPr>
            <p:spPr>
              <a:xfrm>
                <a:off x="10936975" y="5292150"/>
                <a:ext cx="1563000" cy="1563025"/>
              </a:xfrm>
              <a:custGeom>
                <a:avLst/>
                <a:gdLst/>
                <a:ahLst/>
                <a:cxnLst/>
                <a:rect l="l" t="t" r="r" b="b"/>
                <a:pathLst>
                  <a:path w="62520" h="62521" extrusionOk="0">
                    <a:moveTo>
                      <a:pt x="31266" y="0"/>
                    </a:moveTo>
                    <a:cubicBezTo>
                      <a:pt x="14026" y="0"/>
                      <a:pt x="0" y="14026"/>
                      <a:pt x="0" y="31266"/>
                    </a:cubicBezTo>
                    <a:cubicBezTo>
                      <a:pt x="0" y="48494"/>
                      <a:pt x="14026" y="62520"/>
                      <a:pt x="31266" y="62520"/>
                    </a:cubicBezTo>
                    <a:cubicBezTo>
                      <a:pt x="48494" y="62520"/>
                      <a:pt x="62520" y="48494"/>
                      <a:pt x="62520" y="31266"/>
                    </a:cubicBezTo>
                    <a:cubicBezTo>
                      <a:pt x="62520" y="14026"/>
                      <a:pt x="48494" y="0"/>
                      <a:pt x="31266"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1469" name="Google Shape;1469;p44"/>
              <p:cNvSpPr/>
              <p:nvPr/>
            </p:nvSpPr>
            <p:spPr>
              <a:xfrm>
                <a:off x="11167950" y="5523125"/>
                <a:ext cx="1101050" cy="1101050"/>
              </a:xfrm>
              <a:custGeom>
                <a:avLst/>
                <a:gdLst/>
                <a:ahLst/>
                <a:cxnLst/>
                <a:rect l="l" t="t" r="r" b="b"/>
                <a:pathLst>
                  <a:path w="44042" h="44042" extrusionOk="0">
                    <a:moveTo>
                      <a:pt x="22027" y="1"/>
                    </a:moveTo>
                    <a:cubicBezTo>
                      <a:pt x="9883" y="1"/>
                      <a:pt x="0" y="9883"/>
                      <a:pt x="0" y="22027"/>
                    </a:cubicBezTo>
                    <a:cubicBezTo>
                      <a:pt x="0" y="34160"/>
                      <a:pt x="9883" y="44042"/>
                      <a:pt x="22027" y="44042"/>
                    </a:cubicBezTo>
                    <a:cubicBezTo>
                      <a:pt x="34159" y="44042"/>
                      <a:pt x="44042" y="34160"/>
                      <a:pt x="44042" y="22027"/>
                    </a:cubicBezTo>
                    <a:cubicBezTo>
                      <a:pt x="44042" y="9883"/>
                      <a:pt x="34159" y="1"/>
                      <a:pt x="22027"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470" name="Google Shape;1470;p44"/>
              <p:cNvSpPr/>
              <p:nvPr/>
            </p:nvSpPr>
            <p:spPr>
              <a:xfrm>
                <a:off x="11494175" y="5849350"/>
                <a:ext cx="448600" cy="448600"/>
              </a:xfrm>
              <a:custGeom>
                <a:avLst/>
                <a:gdLst/>
                <a:ahLst/>
                <a:cxnLst/>
                <a:rect l="l" t="t" r="r" b="b"/>
                <a:pathLst>
                  <a:path w="17944" h="17944" extrusionOk="0">
                    <a:moveTo>
                      <a:pt x="8978" y="1"/>
                    </a:moveTo>
                    <a:cubicBezTo>
                      <a:pt x="4025" y="1"/>
                      <a:pt x="1" y="4025"/>
                      <a:pt x="1" y="8978"/>
                    </a:cubicBezTo>
                    <a:cubicBezTo>
                      <a:pt x="1" y="13919"/>
                      <a:pt x="4025" y="17944"/>
                      <a:pt x="8978" y="17944"/>
                    </a:cubicBezTo>
                    <a:cubicBezTo>
                      <a:pt x="13919" y="17944"/>
                      <a:pt x="17943" y="13919"/>
                      <a:pt x="17943" y="8978"/>
                    </a:cubicBezTo>
                    <a:cubicBezTo>
                      <a:pt x="17943" y="4025"/>
                      <a:pt x="13919" y="1"/>
                      <a:pt x="8978"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grpSp>
        <p:grpSp>
          <p:nvGrpSpPr>
            <p:cNvPr id="1471" name="Google Shape;1471;p44"/>
            <p:cNvGrpSpPr/>
            <p:nvPr/>
          </p:nvGrpSpPr>
          <p:grpSpPr>
            <a:xfrm>
              <a:off x="4687195" y="2315668"/>
              <a:ext cx="1906258" cy="2745517"/>
              <a:chOff x="4678349" y="2676697"/>
              <a:chExt cx="1906257" cy="2745517"/>
            </a:xfrm>
          </p:grpSpPr>
          <p:sp>
            <p:nvSpPr>
              <p:cNvPr id="1472" name="Google Shape;1472;p44"/>
              <p:cNvSpPr txBox="1"/>
              <p:nvPr/>
            </p:nvSpPr>
            <p:spPr>
              <a:xfrm>
                <a:off x="4678349" y="3470741"/>
                <a:ext cx="1884600" cy="1951473"/>
              </a:xfrm>
              <a:prstGeom prst="rect">
                <a:avLst/>
              </a:prstGeom>
              <a:noFill/>
              <a:ln>
                <a:noFill/>
              </a:ln>
            </p:spPr>
            <p:txBody>
              <a:bodyPr spcFirstLastPara="1" wrap="square" lIns="91425" tIns="91425" rIns="91425" bIns="91425" anchor="ctr" anchorCtr="0">
                <a:noAutofit/>
              </a:bodyPr>
              <a:lstStyle/>
              <a:p>
                <a:pPr algn="ctr"/>
                <a:r>
                  <a:rPr lang="en-US" sz="1000" dirty="0">
                    <a:latin typeface="Roboto"/>
                    <a:ea typeface="Roboto"/>
                    <a:cs typeface="Roboto"/>
                    <a:sym typeface="Roboto"/>
                  </a:rPr>
                  <a:t>Wipro Limited is presently the fourth-largest Indian multinational company that provides IT solutions, consulting, and business process services to clients worldwide. They provide Cloud Services so, I want to be a cloud engineer in this company </a:t>
                </a:r>
              </a:p>
            </p:txBody>
          </p:sp>
          <p:sp>
            <p:nvSpPr>
              <p:cNvPr id="1473" name="Google Shape;1473;p44"/>
              <p:cNvSpPr txBox="1"/>
              <p:nvPr/>
            </p:nvSpPr>
            <p:spPr>
              <a:xfrm>
                <a:off x="4700006" y="3191311"/>
                <a:ext cx="1884600" cy="372000"/>
              </a:xfrm>
              <a:prstGeom prst="rect">
                <a:avLst/>
              </a:prstGeom>
              <a:noFill/>
              <a:ln>
                <a:noFill/>
              </a:ln>
            </p:spPr>
            <p:txBody>
              <a:bodyPr spcFirstLastPara="1" wrap="square" lIns="91425" tIns="91425" rIns="91425" bIns="91425" anchor="ctr" anchorCtr="0">
                <a:noAutofit/>
              </a:bodyPr>
              <a:lstStyle/>
              <a:p>
                <a:pPr algn="ctr"/>
                <a:r>
                  <a:rPr lang="en-IN" sz="1700" dirty="0">
                    <a:solidFill>
                      <a:schemeClr val="accent3"/>
                    </a:solidFill>
                    <a:latin typeface="Fira Sans Extra Condensed Medium"/>
                    <a:ea typeface="Fira Sans Extra Condensed Medium"/>
                    <a:cs typeface="Fira Sans Extra Condensed Medium"/>
                    <a:sym typeface="Fira Sans Extra Condensed Medium"/>
                  </a:rPr>
                  <a:t>Wipro</a:t>
                </a:r>
              </a:p>
            </p:txBody>
          </p:sp>
          <p:cxnSp>
            <p:nvCxnSpPr>
              <p:cNvPr id="1474" name="Google Shape;1474;p44"/>
              <p:cNvCxnSpPr/>
              <p:nvPr/>
            </p:nvCxnSpPr>
            <p:spPr>
              <a:xfrm flipH="1">
                <a:off x="5628000" y="2676697"/>
                <a:ext cx="3000" cy="534900"/>
              </a:xfrm>
              <a:prstGeom prst="straightConnector1">
                <a:avLst/>
              </a:prstGeom>
              <a:noFill/>
              <a:ln w="19050" cap="flat" cmpd="sng">
                <a:solidFill>
                  <a:schemeClr val="accent3"/>
                </a:solidFill>
                <a:prstDash val="solid"/>
                <a:round/>
                <a:headEnd type="none" w="med" len="med"/>
                <a:tailEnd type="none" w="med" len="med"/>
              </a:ln>
            </p:spPr>
          </p:cxnSp>
        </p:grpSp>
        <p:grpSp>
          <p:nvGrpSpPr>
            <p:cNvPr id="1475" name="Google Shape;1475;p44"/>
            <p:cNvGrpSpPr/>
            <p:nvPr/>
          </p:nvGrpSpPr>
          <p:grpSpPr>
            <a:xfrm>
              <a:off x="5008391" y="1029509"/>
              <a:ext cx="1242211" cy="1242211"/>
              <a:chOff x="10158300" y="4513475"/>
              <a:chExt cx="3120350" cy="3120350"/>
            </a:xfrm>
          </p:grpSpPr>
          <p:sp>
            <p:nvSpPr>
              <p:cNvPr id="1476" name="Google Shape;1476;p44"/>
              <p:cNvSpPr/>
              <p:nvPr/>
            </p:nvSpPr>
            <p:spPr>
              <a:xfrm>
                <a:off x="10158300" y="4513475"/>
                <a:ext cx="3120350" cy="3120350"/>
              </a:xfrm>
              <a:custGeom>
                <a:avLst/>
                <a:gdLst/>
                <a:ahLst/>
                <a:cxnLst/>
                <a:rect l="l" t="t" r="r" b="b"/>
                <a:pathLst>
                  <a:path w="124814" h="124814" extrusionOk="0">
                    <a:moveTo>
                      <a:pt x="62413" y="1"/>
                    </a:moveTo>
                    <a:cubicBezTo>
                      <a:pt x="27992" y="1"/>
                      <a:pt x="0" y="27992"/>
                      <a:pt x="0" y="62413"/>
                    </a:cubicBezTo>
                    <a:cubicBezTo>
                      <a:pt x="0" y="96822"/>
                      <a:pt x="28004" y="124814"/>
                      <a:pt x="62413" y="124814"/>
                    </a:cubicBezTo>
                    <a:cubicBezTo>
                      <a:pt x="96822" y="124814"/>
                      <a:pt x="124814" y="96822"/>
                      <a:pt x="124814" y="62413"/>
                    </a:cubicBezTo>
                    <a:cubicBezTo>
                      <a:pt x="124814" y="27992"/>
                      <a:pt x="96822" y="1"/>
                      <a:pt x="62413" y="1"/>
                    </a:cubicBezTo>
                    <a:close/>
                  </a:path>
                </a:pathLst>
              </a:custGeom>
              <a:solidFill>
                <a:srgbClr val="670591">
                  <a:alpha val="47490"/>
                </a:srgbClr>
              </a:solidFill>
              <a:ln>
                <a:noFill/>
              </a:ln>
            </p:spPr>
            <p:txBody>
              <a:bodyPr spcFirstLastPara="1" wrap="square" lIns="91425" tIns="91425" rIns="91425" bIns="91425" anchor="ctr" anchorCtr="0">
                <a:noAutofit/>
              </a:bodyPr>
              <a:lstStyle/>
              <a:p>
                <a:endParaRPr/>
              </a:p>
            </p:txBody>
          </p:sp>
          <p:sp>
            <p:nvSpPr>
              <p:cNvPr id="1477" name="Google Shape;1477;p44"/>
              <p:cNvSpPr/>
              <p:nvPr/>
            </p:nvSpPr>
            <p:spPr>
              <a:xfrm>
                <a:off x="10391375" y="4746550"/>
                <a:ext cx="2654225" cy="2654225"/>
              </a:xfrm>
              <a:custGeom>
                <a:avLst/>
                <a:gdLst/>
                <a:ahLst/>
                <a:cxnLst/>
                <a:rect l="l" t="t" r="r" b="b"/>
                <a:pathLst>
                  <a:path w="106169" h="106169" extrusionOk="0">
                    <a:moveTo>
                      <a:pt x="53090" y="0"/>
                    </a:moveTo>
                    <a:cubicBezTo>
                      <a:pt x="23813" y="0"/>
                      <a:pt x="0" y="23813"/>
                      <a:pt x="0" y="53090"/>
                    </a:cubicBezTo>
                    <a:cubicBezTo>
                      <a:pt x="0" y="82356"/>
                      <a:pt x="23813" y="106168"/>
                      <a:pt x="53090" y="106168"/>
                    </a:cubicBezTo>
                    <a:cubicBezTo>
                      <a:pt x="82356" y="106168"/>
                      <a:pt x="106168" y="82356"/>
                      <a:pt x="106168" y="53090"/>
                    </a:cubicBezTo>
                    <a:cubicBezTo>
                      <a:pt x="106168" y="23813"/>
                      <a:pt x="82356" y="0"/>
                      <a:pt x="53090"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1478" name="Google Shape;1478;p44"/>
              <p:cNvSpPr/>
              <p:nvPr/>
            </p:nvSpPr>
            <p:spPr>
              <a:xfrm>
                <a:off x="10637825" y="4993000"/>
                <a:ext cx="2161300" cy="2161300"/>
              </a:xfrm>
              <a:custGeom>
                <a:avLst/>
                <a:gdLst/>
                <a:ahLst/>
                <a:cxnLst/>
                <a:rect l="l" t="t" r="r" b="b"/>
                <a:pathLst>
                  <a:path w="86452" h="86452" extrusionOk="0">
                    <a:moveTo>
                      <a:pt x="43232" y="1"/>
                    </a:moveTo>
                    <a:cubicBezTo>
                      <a:pt x="19396" y="1"/>
                      <a:pt x="0" y="19396"/>
                      <a:pt x="0" y="43232"/>
                    </a:cubicBezTo>
                    <a:cubicBezTo>
                      <a:pt x="0" y="67057"/>
                      <a:pt x="19396" y="86452"/>
                      <a:pt x="43232" y="86452"/>
                    </a:cubicBezTo>
                    <a:cubicBezTo>
                      <a:pt x="67056" y="86452"/>
                      <a:pt x="86452" y="67057"/>
                      <a:pt x="86452" y="43232"/>
                    </a:cubicBezTo>
                    <a:cubicBezTo>
                      <a:pt x="86452" y="19396"/>
                      <a:pt x="67056" y="1"/>
                      <a:pt x="43232"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479" name="Google Shape;1479;p44"/>
              <p:cNvSpPr/>
              <p:nvPr/>
            </p:nvSpPr>
            <p:spPr>
              <a:xfrm>
                <a:off x="10936975" y="5292150"/>
                <a:ext cx="1563000" cy="1563025"/>
              </a:xfrm>
              <a:custGeom>
                <a:avLst/>
                <a:gdLst/>
                <a:ahLst/>
                <a:cxnLst/>
                <a:rect l="l" t="t" r="r" b="b"/>
                <a:pathLst>
                  <a:path w="62520" h="62521" extrusionOk="0">
                    <a:moveTo>
                      <a:pt x="31266" y="0"/>
                    </a:moveTo>
                    <a:cubicBezTo>
                      <a:pt x="14026" y="0"/>
                      <a:pt x="0" y="14026"/>
                      <a:pt x="0" y="31266"/>
                    </a:cubicBezTo>
                    <a:cubicBezTo>
                      <a:pt x="0" y="48494"/>
                      <a:pt x="14026" y="62520"/>
                      <a:pt x="31266" y="62520"/>
                    </a:cubicBezTo>
                    <a:cubicBezTo>
                      <a:pt x="48494" y="62520"/>
                      <a:pt x="62520" y="48494"/>
                      <a:pt x="62520" y="31266"/>
                    </a:cubicBezTo>
                    <a:cubicBezTo>
                      <a:pt x="62520" y="14026"/>
                      <a:pt x="48494" y="0"/>
                      <a:pt x="31266"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1480" name="Google Shape;1480;p44"/>
              <p:cNvSpPr/>
              <p:nvPr/>
            </p:nvSpPr>
            <p:spPr>
              <a:xfrm>
                <a:off x="11167950" y="5523125"/>
                <a:ext cx="1101050" cy="1101050"/>
              </a:xfrm>
              <a:custGeom>
                <a:avLst/>
                <a:gdLst/>
                <a:ahLst/>
                <a:cxnLst/>
                <a:rect l="l" t="t" r="r" b="b"/>
                <a:pathLst>
                  <a:path w="44042" h="44042" extrusionOk="0">
                    <a:moveTo>
                      <a:pt x="22027" y="1"/>
                    </a:moveTo>
                    <a:cubicBezTo>
                      <a:pt x="9883" y="1"/>
                      <a:pt x="0" y="9883"/>
                      <a:pt x="0" y="22027"/>
                    </a:cubicBezTo>
                    <a:cubicBezTo>
                      <a:pt x="0" y="34160"/>
                      <a:pt x="9883" y="44042"/>
                      <a:pt x="22027" y="44042"/>
                    </a:cubicBezTo>
                    <a:cubicBezTo>
                      <a:pt x="34159" y="44042"/>
                      <a:pt x="44042" y="34160"/>
                      <a:pt x="44042" y="22027"/>
                    </a:cubicBezTo>
                    <a:cubicBezTo>
                      <a:pt x="44042" y="9883"/>
                      <a:pt x="34159" y="1"/>
                      <a:pt x="22027"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481" name="Google Shape;1481;p44"/>
              <p:cNvSpPr/>
              <p:nvPr/>
            </p:nvSpPr>
            <p:spPr>
              <a:xfrm>
                <a:off x="11494175" y="5849350"/>
                <a:ext cx="448600" cy="448600"/>
              </a:xfrm>
              <a:custGeom>
                <a:avLst/>
                <a:gdLst/>
                <a:ahLst/>
                <a:cxnLst/>
                <a:rect l="l" t="t" r="r" b="b"/>
                <a:pathLst>
                  <a:path w="17944" h="17944" extrusionOk="0">
                    <a:moveTo>
                      <a:pt x="8978" y="1"/>
                    </a:moveTo>
                    <a:cubicBezTo>
                      <a:pt x="4025" y="1"/>
                      <a:pt x="1" y="4025"/>
                      <a:pt x="1" y="8978"/>
                    </a:cubicBezTo>
                    <a:cubicBezTo>
                      <a:pt x="1" y="13919"/>
                      <a:pt x="4025" y="17944"/>
                      <a:pt x="8978" y="17944"/>
                    </a:cubicBezTo>
                    <a:cubicBezTo>
                      <a:pt x="13919" y="17944"/>
                      <a:pt x="17943" y="13919"/>
                      <a:pt x="17943" y="8978"/>
                    </a:cubicBezTo>
                    <a:cubicBezTo>
                      <a:pt x="17943" y="4025"/>
                      <a:pt x="13919" y="1"/>
                      <a:pt x="8978"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grpSp>
        <p:grpSp>
          <p:nvGrpSpPr>
            <p:cNvPr id="1482" name="Google Shape;1482;p44"/>
            <p:cNvGrpSpPr/>
            <p:nvPr/>
          </p:nvGrpSpPr>
          <p:grpSpPr>
            <a:xfrm>
              <a:off x="6580653" y="2315668"/>
              <a:ext cx="2341801" cy="2606133"/>
              <a:chOff x="6577856" y="2676697"/>
              <a:chExt cx="2341800" cy="2606133"/>
            </a:xfrm>
          </p:grpSpPr>
          <p:sp>
            <p:nvSpPr>
              <p:cNvPr id="1483" name="Google Shape;1483;p44"/>
              <p:cNvSpPr txBox="1"/>
              <p:nvPr/>
            </p:nvSpPr>
            <p:spPr>
              <a:xfrm>
                <a:off x="6577856" y="3184138"/>
                <a:ext cx="2341800" cy="372000"/>
              </a:xfrm>
              <a:prstGeom prst="rect">
                <a:avLst/>
              </a:prstGeom>
              <a:noFill/>
              <a:ln>
                <a:noFill/>
              </a:ln>
            </p:spPr>
            <p:txBody>
              <a:bodyPr spcFirstLastPara="1" wrap="square" lIns="91425" tIns="91425" rIns="91425" bIns="91425" anchor="ctr" anchorCtr="0">
                <a:noAutofit/>
              </a:bodyPr>
              <a:lstStyle/>
              <a:p>
                <a:pPr algn="ctr"/>
                <a:r>
                  <a:rPr lang="en-IN" sz="1700" dirty="0">
                    <a:solidFill>
                      <a:schemeClr val="accent5"/>
                    </a:solidFill>
                    <a:latin typeface="Fira Sans Extra Condensed Medium"/>
                    <a:ea typeface="Fira Sans Extra Condensed Medium"/>
                    <a:cs typeface="Fira Sans Extra Condensed Medium"/>
                    <a:sym typeface="Fira Sans Extra Condensed Medium"/>
                  </a:rPr>
                  <a:t>Tech Mahindra Limited</a:t>
                </a:r>
              </a:p>
            </p:txBody>
          </p:sp>
          <p:sp>
            <p:nvSpPr>
              <p:cNvPr id="1484" name="Google Shape;1484;p44"/>
              <p:cNvSpPr txBox="1"/>
              <p:nvPr/>
            </p:nvSpPr>
            <p:spPr>
              <a:xfrm>
                <a:off x="6758449" y="3568036"/>
                <a:ext cx="1958001" cy="1714794"/>
              </a:xfrm>
              <a:prstGeom prst="rect">
                <a:avLst/>
              </a:prstGeom>
              <a:noFill/>
              <a:ln>
                <a:noFill/>
              </a:ln>
            </p:spPr>
            <p:txBody>
              <a:bodyPr spcFirstLastPara="1" wrap="square" lIns="91425" tIns="91425" rIns="91425" bIns="91425" anchor="ctr" anchorCtr="0">
                <a:noAutofit/>
              </a:bodyPr>
              <a:lstStyle/>
              <a:p>
                <a:pPr algn="ctr"/>
                <a:r>
                  <a:rPr lang="en-US" sz="1000" dirty="0">
                    <a:latin typeface="Roboto"/>
                    <a:ea typeface="Roboto"/>
                    <a:cs typeface="Roboto"/>
                    <a:sym typeface="Roboto"/>
                  </a:rPr>
                  <a:t>The company has established its brand by servicing innovative and efficient IT and business outsourcing services with its customer-centric approach, latest technology, reusable assets, and innovative platforms. like to be a Network Security Engineer</a:t>
                </a:r>
              </a:p>
              <a:p>
                <a:pPr algn="ctr"/>
                <a:r>
                  <a:rPr lang="en-US" sz="1000" dirty="0">
                    <a:latin typeface="Roboto"/>
                    <a:ea typeface="Roboto"/>
                    <a:cs typeface="Roboto"/>
                    <a:sym typeface="Roboto"/>
                  </a:rPr>
                  <a:t>In this company.</a:t>
                </a:r>
              </a:p>
            </p:txBody>
          </p:sp>
          <p:cxnSp>
            <p:nvCxnSpPr>
              <p:cNvPr id="1485" name="Google Shape;1485;p44"/>
              <p:cNvCxnSpPr/>
              <p:nvPr/>
            </p:nvCxnSpPr>
            <p:spPr>
              <a:xfrm flipH="1">
                <a:off x="7743000" y="2676697"/>
                <a:ext cx="3000" cy="534900"/>
              </a:xfrm>
              <a:prstGeom prst="straightConnector1">
                <a:avLst/>
              </a:prstGeom>
              <a:noFill/>
              <a:ln w="19050" cap="flat" cmpd="sng">
                <a:solidFill>
                  <a:schemeClr val="accent5"/>
                </a:solidFill>
                <a:prstDash val="solid"/>
                <a:round/>
                <a:headEnd type="none" w="med" len="med"/>
                <a:tailEnd type="none" w="med" len="med"/>
              </a:ln>
            </p:spPr>
          </p:cxnSp>
        </p:grpSp>
        <p:sp>
          <p:nvSpPr>
            <p:cNvPr id="1496" name="Google Shape;1496;p44"/>
            <p:cNvSpPr/>
            <p:nvPr/>
          </p:nvSpPr>
          <p:spPr>
            <a:xfrm rot="5400000">
              <a:off x="4723189" y="783206"/>
              <a:ext cx="744583" cy="743535"/>
            </a:xfrm>
            <a:custGeom>
              <a:avLst/>
              <a:gdLst/>
              <a:ahLst/>
              <a:cxnLst/>
              <a:rect l="l" t="t" r="r" b="b"/>
              <a:pathLst>
                <a:path w="76761" h="76653" extrusionOk="0">
                  <a:moveTo>
                    <a:pt x="75558" y="1"/>
                  </a:moveTo>
                  <a:cubicBezTo>
                    <a:pt x="75278" y="1"/>
                    <a:pt x="74998" y="108"/>
                    <a:pt x="74784" y="322"/>
                  </a:cubicBezTo>
                  <a:lnTo>
                    <a:pt x="51507" y="23611"/>
                  </a:lnTo>
                  <a:lnTo>
                    <a:pt x="31242" y="23253"/>
                  </a:lnTo>
                  <a:lnTo>
                    <a:pt x="16800" y="37684"/>
                  </a:lnTo>
                  <a:lnTo>
                    <a:pt x="37077" y="38041"/>
                  </a:lnTo>
                  <a:lnTo>
                    <a:pt x="34707" y="40410"/>
                  </a:lnTo>
                  <a:lnTo>
                    <a:pt x="14431" y="40053"/>
                  </a:lnTo>
                  <a:lnTo>
                    <a:pt x="0" y="54495"/>
                  </a:lnTo>
                  <a:lnTo>
                    <a:pt x="20705" y="54852"/>
                  </a:lnTo>
                  <a:cubicBezTo>
                    <a:pt x="20705" y="55126"/>
                    <a:pt x="20813" y="55412"/>
                    <a:pt x="21027" y="55626"/>
                  </a:cubicBezTo>
                  <a:cubicBezTo>
                    <a:pt x="21241" y="55841"/>
                    <a:pt x="21515" y="55948"/>
                    <a:pt x="21801" y="55948"/>
                  </a:cubicBezTo>
                  <a:lnTo>
                    <a:pt x="22158" y="76653"/>
                  </a:lnTo>
                  <a:lnTo>
                    <a:pt x="36600" y="62222"/>
                  </a:lnTo>
                  <a:lnTo>
                    <a:pt x="36243" y="41946"/>
                  </a:lnTo>
                  <a:lnTo>
                    <a:pt x="38612" y="39577"/>
                  </a:lnTo>
                  <a:lnTo>
                    <a:pt x="38970" y="59853"/>
                  </a:lnTo>
                  <a:lnTo>
                    <a:pt x="53400" y="45411"/>
                  </a:lnTo>
                  <a:lnTo>
                    <a:pt x="53055" y="25146"/>
                  </a:lnTo>
                  <a:lnTo>
                    <a:pt x="76331" y="1870"/>
                  </a:lnTo>
                  <a:cubicBezTo>
                    <a:pt x="76760" y="1441"/>
                    <a:pt x="76760" y="751"/>
                    <a:pt x="76331" y="322"/>
                  </a:cubicBezTo>
                  <a:cubicBezTo>
                    <a:pt x="76117" y="108"/>
                    <a:pt x="75837" y="1"/>
                    <a:pt x="75558" y="1"/>
                  </a:cubicBezTo>
                  <a:close/>
                </a:path>
              </a:pathLst>
            </a:custGeom>
            <a:solidFill>
              <a:schemeClr val="accent5"/>
            </a:solidFill>
            <a:ln>
              <a:noFill/>
            </a:ln>
          </p:spPr>
          <p:txBody>
            <a:bodyPr spcFirstLastPara="1" wrap="square" lIns="91425" tIns="91425" rIns="91425" bIns="91425" anchor="ctr" anchorCtr="0">
              <a:noAutofit/>
            </a:bodyPr>
            <a:lstStyle/>
            <a:p>
              <a:endParaRPr/>
            </a:p>
          </p:txBody>
        </p:sp>
        <p:grpSp>
          <p:nvGrpSpPr>
            <p:cNvPr id="52" name="Google Shape;1475;p44">
              <a:extLst>
                <a:ext uri="{FF2B5EF4-FFF2-40B4-BE49-F238E27FC236}">
                  <a16:creationId xmlns:a16="http://schemas.microsoft.com/office/drawing/2014/main" id="{1C5761F4-4174-453B-B213-E9253EF50664}"/>
                </a:ext>
              </a:extLst>
            </p:cNvPr>
            <p:cNvGrpSpPr/>
            <p:nvPr/>
          </p:nvGrpSpPr>
          <p:grpSpPr>
            <a:xfrm>
              <a:off x="7120573" y="1027235"/>
              <a:ext cx="1242211" cy="1242211"/>
              <a:chOff x="10158300" y="4513475"/>
              <a:chExt cx="3120350" cy="3120350"/>
            </a:xfrm>
          </p:grpSpPr>
          <p:sp>
            <p:nvSpPr>
              <p:cNvPr id="53" name="Google Shape;1476;p44">
                <a:extLst>
                  <a:ext uri="{FF2B5EF4-FFF2-40B4-BE49-F238E27FC236}">
                    <a16:creationId xmlns:a16="http://schemas.microsoft.com/office/drawing/2014/main" id="{3C84BC8F-FDBD-4075-BCB8-34029EADD376}"/>
                  </a:ext>
                </a:extLst>
              </p:cNvPr>
              <p:cNvSpPr/>
              <p:nvPr/>
            </p:nvSpPr>
            <p:spPr>
              <a:xfrm>
                <a:off x="10158300" y="4513475"/>
                <a:ext cx="3120350" cy="3120350"/>
              </a:xfrm>
              <a:custGeom>
                <a:avLst/>
                <a:gdLst/>
                <a:ahLst/>
                <a:cxnLst/>
                <a:rect l="l" t="t" r="r" b="b"/>
                <a:pathLst>
                  <a:path w="124814" h="124814" extrusionOk="0">
                    <a:moveTo>
                      <a:pt x="62413" y="1"/>
                    </a:moveTo>
                    <a:cubicBezTo>
                      <a:pt x="27992" y="1"/>
                      <a:pt x="0" y="27992"/>
                      <a:pt x="0" y="62413"/>
                    </a:cubicBezTo>
                    <a:cubicBezTo>
                      <a:pt x="0" y="96822"/>
                      <a:pt x="28004" y="124814"/>
                      <a:pt x="62413" y="124814"/>
                    </a:cubicBezTo>
                    <a:cubicBezTo>
                      <a:pt x="96822" y="124814"/>
                      <a:pt x="124814" y="96822"/>
                      <a:pt x="124814" y="62413"/>
                    </a:cubicBezTo>
                    <a:cubicBezTo>
                      <a:pt x="124814" y="27992"/>
                      <a:pt x="96822" y="1"/>
                      <a:pt x="62413" y="1"/>
                    </a:cubicBezTo>
                    <a:close/>
                  </a:path>
                </a:pathLst>
              </a:custGeom>
              <a:solidFill>
                <a:schemeClr val="accent4">
                  <a:lumMod val="75000"/>
                  <a:alpha val="47490"/>
                </a:schemeClr>
              </a:solidFill>
              <a:ln>
                <a:noFill/>
              </a:ln>
            </p:spPr>
            <p:txBody>
              <a:bodyPr spcFirstLastPara="1" wrap="square" lIns="91425" tIns="91425" rIns="91425" bIns="91425" anchor="ctr" anchorCtr="0">
                <a:noAutofit/>
              </a:bodyPr>
              <a:lstStyle/>
              <a:p>
                <a:endParaRPr/>
              </a:p>
            </p:txBody>
          </p:sp>
          <p:sp>
            <p:nvSpPr>
              <p:cNvPr id="54" name="Google Shape;1477;p44">
                <a:extLst>
                  <a:ext uri="{FF2B5EF4-FFF2-40B4-BE49-F238E27FC236}">
                    <a16:creationId xmlns:a16="http://schemas.microsoft.com/office/drawing/2014/main" id="{9E9BC7EF-BF2E-4C68-942F-25C3AE130888}"/>
                  </a:ext>
                </a:extLst>
              </p:cNvPr>
              <p:cNvSpPr/>
              <p:nvPr/>
            </p:nvSpPr>
            <p:spPr>
              <a:xfrm>
                <a:off x="10391375" y="4746550"/>
                <a:ext cx="2654225" cy="2654225"/>
              </a:xfrm>
              <a:custGeom>
                <a:avLst/>
                <a:gdLst/>
                <a:ahLst/>
                <a:cxnLst/>
                <a:rect l="l" t="t" r="r" b="b"/>
                <a:pathLst>
                  <a:path w="106169" h="106169" extrusionOk="0">
                    <a:moveTo>
                      <a:pt x="53090" y="0"/>
                    </a:moveTo>
                    <a:cubicBezTo>
                      <a:pt x="23813" y="0"/>
                      <a:pt x="0" y="23813"/>
                      <a:pt x="0" y="53090"/>
                    </a:cubicBezTo>
                    <a:cubicBezTo>
                      <a:pt x="0" y="82356"/>
                      <a:pt x="23813" y="106168"/>
                      <a:pt x="53090" y="106168"/>
                    </a:cubicBezTo>
                    <a:cubicBezTo>
                      <a:pt x="82356" y="106168"/>
                      <a:pt x="106168" y="82356"/>
                      <a:pt x="106168" y="53090"/>
                    </a:cubicBezTo>
                    <a:cubicBezTo>
                      <a:pt x="106168" y="23813"/>
                      <a:pt x="82356" y="0"/>
                      <a:pt x="53090" y="0"/>
                    </a:cubicBezTo>
                    <a:close/>
                  </a:path>
                </a:pathLst>
              </a:custGeom>
              <a:solidFill>
                <a:schemeClr val="accent5">
                  <a:lumMod val="75000"/>
                </a:schemeClr>
              </a:solidFill>
              <a:ln>
                <a:noFill/>
              </a:ln>
            </p:spPr>
            <p:txBody>
              <a:bodyPr spcFirstLastPara="1" wrap="square" lIns="91425" tIns="91425" rIns="91425" bIns="91425" anchor="ctr" anchorCtr="0">
                <a:noAutofit/>
              </a:bodyPr>
              <a:lstStyle/>
              <a:p>
                <a:endParaRPr/>
              </a:p>
            </p:txBody>
          </p:sp>
          <p:sp>
            <p:nvSpPr>
              <p:cNvPr id="55" name="Google Shape;1478;p44">
                <a:extLst>
                  <a:ext uri="{FF2B5EF4-FFF2-40B4-BE49-F238E27FC236}">
                    <a16:creationId xmlns:a16="http://schemas.microsoft.com/office/drawing/2014/main" id="{96812305-F588-4902-B3C2-9F95916E989C}"/>
                  </a:ext>
                </a:extLst>
              </p:cNvPr>
              <p:cNvSpPr/>
              <p:nvPr/>
            </p:nvSpPr>
            <p:spPr>
              <a:xfrm>
                <a:off x="10637825" y="4993000"/>
                <a:ext cx="2161300" cy="2161300"/>
              </a:xfrm>
              <a:custGeom>
                <a:avLst/>
                <a:gdLst/>
                <a:ahLst/>
                <a:cxnLst/>
                <a:rect l="l" t="t" r="r" b="b"/>
                <a:pathLst>
                  <a:path w="86452" h="86452" extrusionOk="0">
                    <a:moveTo>
                      <a:pt x="43232" y="1"/>
                    </a:moveTo>
                    <a:cubicBezTo>
                      <a:pt x="19396" y="1"/>
                      <a:pt x="0" y="19396"/>
                      <a:pt x="0" y="43232"/>
                    </a:cubicBezTo>
                    <a:cubicBezTo>
                      <a:pt x="0" y="67057"/>
                      <a:pt x="19396" y="86452"/>
                      <a:pt x="43232" y="86452"/>
                    </a:cubicBezTo>
                    <a:cubicBezTo>
                      <a:pt x="67056" y="86452"/>
                      <a:pt x="86452" y="67057"/>
                      <a:pt x="86452" y="43232"/>
                    </a:cubicBezTo>
                    <a:cubicBezTo>
                      <a:pt x="86452" y="19396"/>
                      <a:pt x="67056" y="1"/>
                      <a:pt x="43232"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56" name="Google Shape;1479;p44">
                <a:extLst>
                  <a:ext uri="{FF2B5EF4-FFF2-40B4-BE49-F238E27FC236}">
                    <a16:creationId xmlns:a16="http://schemas.microsoft.com/office/drawing/2014/main" id="{F9F89BFF-5FE9-4FA8-9B8C-F3DE816CEA43}"/>
                  </a:ext>
                </a:extLst>
              </p:cNvPr>
              <p:cNvSpPr/>
              <p:nvPr/>
            </p:nvSpPr>
            <p:spPr>
              <a:xfrm>
                <a:off x="10936975" y="5292150"/>
                <a:ext cx="1563000" cy="1563025"/>
              </a:xfrm>
              <a:custGeom>
                <a:avLst/>
                <a:gdLst/>
                <a:ahLst/>
                <a:cxnLst/>
                <a:rect l="l" t="t" r="r" b="b"/>
                <a:pathLst>
                  <a:path w="62520" h="62521" extrusionOk="0">
                    <a:moveTo>
                      <a:pt x="31266" y="0"/>
                    </a:moveTo>
                    <a:cubicBezTo>
                      <a:pt x="14026" y="0"/>
                      <a:pt x="0" y="14026"/>
                      <a:pt x="0" y="31266"/>
                    </a:cubicBezTo>
                    <a:cubicBezTo>
                      <a:pt x="0" y="48494"/>
                      <a:pt x="14026" y="62520"/>
                      <a:pt x="31266" y="62520"/>
                    </a:cubicBezTo>
                    <a:cubicBezTo>
                      <a:pt x="48494" y="62520"/>
                      <a:pt x="62520" y="48494"/>
                      <a:pt x="62520" y="31266"/>
                    </a:cubicBezTo>
                    <a:cubicBezTo>
                      <a:pt x="62520" y="14026"/>
                      <a:pt x="48494" y="0"/>
                      <a:pt x="31266" y="0"/>
                    </a:cubicBezTo>
                    <a:close/>
                  </a:path>
                </a:pathLst>
              </a:custGeom>
              <a:solidFill>
                <a:schemeClr val="accent5">
                  <a:lumMod val="75000"/>
                </a:schemeClr>
              </a:solidFill>
              <a:ln>
                <a:noFill/>
              </a:ln>
            </p:spPr>
            <p:txBody>
              <a:bodyPr spcFirstLastPara="1" wrap="square" lIns="91425" tIns="91425" rIns="91425" bIns="91425" anchor="ctr" anchorCtr="0">
                <a:noAutofit/>
              </a:bodyPr>
              <a:lstStyle/>
              <a:p>
                <a:endParaRPr/>
              </a:p>
            </p:txBody>
          </p:sp>
          <p:sp>
            <p:nvSpPr>
              <p:cNvPr id="57" name="Google Shape;1480;p44">
                <a:extLst>
                  <a:ext uri="{FF2B5EF4-FFF2-40B4-BE49-F238E27FC236}">
                    <a16:creationId xmlns:a16="http://schemas.microsoft.com/office/drawing/2014/main" id="{10CC55C2-3787-4465-9C69-9C639F98F52B}"/>
                  </a:ext>
                </a:extLst>
              </p:cNvPr>
              <p:cNvSpPr/>
              <p:nvPr/>
            </p:nvSpPr>
            <p:spPr>
              <a:xfrm>
                <a:off x="11167950" y="5523125"/>
                <a:ext cx="1101050" cy="1101050"/>
              </a:xfrm>
              <a:custGeom>
                <a:avLst/>
                <a:gdLst/>
                <a:ahLst/>
                <a:cxnLst/>
                <a:rect l="l" t="t" r="r" b="b"/>
                <a:pathLst>
                  <a:path w="44042" h="44042" extrusionOk="0">
                    <a:moveTo>
                      <a:pt x="22027" y="1"/>
                    </a:moveTo>
                    <a:cubicBezTo>
                      <a:pt x="9883" y="1"/>
                      <a:pt x="0" y="9883"/>
                      <a:pt x="0" y="22027"/>
                    </a:cubicBezTo>
                    <a:cubicBezTo>
                      <a:pt x="0" y="34160"/>
                      <a:pt x="9883" y="44042"/>
                      <a:pt x="22027" y="44042"/>
                    </a:cubicBezTo>
                    <a:cubicBezTo>
                      <a:pt x="34159" y="44042"/>
                      <a:pt x="44042" y="34160"/>
                      <a:pt x="44042" y="22027"/>
                    </a:cubicBezTo>
                    <a:cubicBezTo>
                      <a:pt x="44042" y="9883"/>
                      <a:pt x="34159" y="1"/>
                      <a:pt x="22027"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58" name="Google Shape;1481;p44">
                <a:extLst>
                  <a:ext uri="{FF2B5EF4-FFF2-40B4-BE49-F238E27FC236}">
                    <a16:creationId xmlns:a16="http://schemas.microsoft.com/office/drawing/2014/main" id="{EEA326C9-5BF1-4A0C-950B-92BFF59EA152}"/>
                  </a:ext>
                </a:extLst>
              </p:cNvPr>
              <p:cNvSpPr/>
              <p:nvPr/>
            </p:nvSpPr>
            <p:spPr>
              <a:xfrm>
                <a:off x="11494175" y="5849350"/>
                <a:ext cx="448600" cy="448600"/>
              </a:xfrm>
              <a:custGeom>
                <a:avLst/>
                <a:gdLst/>
                <a:ahLst/>
                <a:cxnLst/>
                <a:rect l="l" t="t" r="r" b="b"/>
                <a:pathLst>
                  <a:path w="17944" h="17944" extrusionOk="0">
                    <a:moveTo>
                      <a:pt x="8978" y="1"/>
                    </a:moveTo>
                    <a:cubicBezTo>
                      <a:pt x="4025" y="1"/>
                      <a:pt x="1" y="4025"/>
                      <a:pt x="1" y="8978"/>
                    </a:cubicBezTo>
                    <a:cubicBezTo>
                      <a:pt x="1" y="13919"/>
                      <a:pt x="4025" y="17944"/>
                      <a:pt x="8978" y="17944"/>
                    </a:cubicBezTo>
                    <a:cubicBezTo>
                      <a:pt x="13919" y="17944"/>
                      <a:pt x="17943" y="13919"/>
                      <a:pt x="17943" y="8978"/>
                    </a:cubicBezTo>
                    <a:cubicBezTo>
                      <a:pt x="17943" y="4025"/>
                      <a:pt x="13919" y="1"/>
                      <a:pt x="8978" y="1"/>
                    </a:cubicBezTo>
                    <a:close/>
                  </a:path>
                </a:pathLst>
              </a:custGeom>
              <a:solidFill>
                <a:schemeClr val="accent5">
                  <a:lumMod val="75000"/>
                </a:schemeClr>
              </a:solidFill>
              <a:ln>
                <a:noFill/>
              </a:ln>
            </p:spPr>
            <p:txBody>
              <a:bodyPr spcFirstLastPara="1" wrap="square" lIns="91425" tIns="91425" rIns="91425" bIns="91425" anchor="ctr" anchorCtr="0">
                <a:noAutofit/>
              </a:bodyPr>
              <a:lstStyle/>
              <a:p>
                <a:endParaRPr/>
              </a:p>
            </p:txBody>
          </p:sp>
        </p:grpSp>
        <p:sp>
          <p:nvSpPr>
            <p:cNvPr id="2" name="Oval 1">
              <a:extLst>
                <a:ext uri="{FF2B5EF4-FFF2-40B4-BE49-F238E27FC236}">
                  <a16:creationId xmlns:a16="http://schemas.microsoft.com/office/drawing/2014/main" id="{D01498D1-9982-49D2-8BD9-2297463023C6}"/>
                </a:ext>
              </a:extLst>
            </p:cNvPr>
            <p:cNvSpPr/>
            <p:nvPr/>
          </p:nvSpPr>
          <p:spPr>
            <a:xfrm>
              <a:off x="7608909" y="1502005"/>
              <a:ext cx="274320" cy="2743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996E6F23-847E-41B5-96E6-49E9B98B3524}"/>
                </a:ext>
              </a:extLst>
            </p:cNvPr>
            <p:cNvSpPr/>
            <p:nvPr/>
          </p:nvSpPr>
          <p:spPr>
            <a:xfrm>
              <a:off x="5490753" y="1502005"/>
              <a:ext cx="274320" cy="2743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a:extLst>
                <a:ext uri="{FF2B5EF4-FFF2-40B4-BE49-F238E27FC236}">
                  <a16:creationId xmlns:a16="http://schemas.microsoft.com/office/drawing/2014/main" id="{31AB543B-9646-4E6D-AA34-BB7FD5F5C4D3}"/>
                </a:ext>
              </a:extLst>
            </p:cNvPr>
            <p:cNvSpPr/>
            <p:nvPr/>
          </p:nvSpPr>
          <p:spPr>
            <a:xfrm>
              <a:off x="3363280" y="1511180"/>
              <a:ext cx="274320" cy="2743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CBFD55B5-25AE-46C9-AA89-10C4A952E9E1}"/>
                </a:ext>
              </a:extLst>
            </p:cNvPr>
            <p:cNvSpPr/>
            <p:nvPr/>
          </p:nvSpPr>
          <p:spPr>
            <a:xfrm>
              <a:off x="1244351" y="1484272"/>
              <a:ext cx="274320" cy="2743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Tata Consultancy Services logo in transparent PNG format">
              <a:extLst>
                <a:ext uri="{FF2B5EF4-FFF2-40B4-BE49-F238E27FC236}">
                  <a16:creationId xmlns:a16="http://schemas.microsoft.com/office/drawing/2014/main" id="{A5CF3BDC-09A9-4466-92E1-8E2DE5F7E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137" y="1520996"/>
              <a:ext cx="354806" cy="2230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6A3F033-E07E-4039-9331-250443BD9A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24" r="-3598" b="2775"/>
            <a:stretch/>
          </p:blipFill>
          <p:spPr bwMode="auto">
            <a:xfrm>
              <a:off x="3310616" y="1459816"/>
              <a:ext cx="430560" cy="377048"/>
            </a:xfrm>
            <a:prstGeom prst="ellipse">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B60A494-9064-4318-A58B-41AF8A4A34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1715" y="1493029"/>
              <a:ext cx="392396" cy="30918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CB56F07-9C26-44AB-A508-5C7C90B340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0081" y="1582577"/>
              <a:ext cx="394431" cy="11155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5" name="Google Shape;915;p4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1pPr>
            <a:lvl2pPr marR="0" lvl="1"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a:p>
        </p:txBody>
      </p:sp>
      <p:sp>
        <p:nvSpPr>
          <p:cNvPr id="21" name="Google Shape;1448;p44">
            <a:extLst>
              <a:ext uri="{FF2B5EF4-FFF2-40B4-BE49-F238E27FC236}">
                <a16:creationId xmlns:a16="http://schemas.microsoft.com/office/drawing/2014/main" id="{FA3D4CAC-8556-4BDB-ACF2-D3160CC09DC1}"/>
              </a:ext>
            </a:extLst>
          </p:cNvPr>
          <p:cNvSpPr txBox="1">
            <a:spLocks noGrp="1"/>
          </p:cNvSpPr>
          <p:nvPr>
            <p:ph type="title"/>
          </p:nvPr>
        </p:nvSpPr>
        <p:spPr>
          <a:xfrm>
            <a:off x="295758" y="259965"/>
            <a:ext cx="8229600" cy="481200"/>
          </a:xfrm>
          <a:prstGeom prst="rect">
            <a:avLst/>
          </a:prstGeom>
        </p:spPr>
        <p:txBody>
          <a:bodyPr spcFirstLastPara="1" wrap="square" lIns="91425" tIns="91425" rIns="91425" bIns="91425" anchor="ctr" anchorCtr="0">
            <a:noAutofit/>
          </a:bodyPr>
          <a:lstStyle/>
          <a:p>
            <a:pPr algn="ctr"/>
            <a:r>
              <a:rPr lang="en-US" sz="3200" dirty="0"/>
              <a:t>Role Model</a:t>
            </a:r>
            <a:endParaRPr sz="4000" dirty="0"/>
          </a:p>
        </p:txBody>
      </p:sp>
      <p:grpSp>
        <p:nvGrpSpPr>
          <p:cNvPr id="16" name="Group 15">
            <a:extLst>
              <a:ext uri="{FF2B5EF4-FFF2-40B4-BE49-F238E27FC236}">
                <a16:creationId xmlns:a16="http://schemas.microsoft.com/office/drawing/2014/main" id="{76C2F240-7104-4157-90D4-F3F6907879DB}"/>
              </a:ext>
            </a:extLst>
          </p:cNvPr>
          <p:cNvGrpSpPr/>
          <p:nvPr/>
        </p:nvGrpSpPr>
        <p:grpSpPr>
          <a:xfrm>
            <a:off x="3314807" y="999463"/>
            <a:ext cx="2191502" cy="3455914"/>
            <a:chOff x="3314807" y="999463"/>
            <a:chExt cx="2191502" cy="3455914"/>
          </a:xfrm>
        </p:grpSpPr>
        <p:sp>
          <p:nvSpPr>
            <p:cNvPr id="921" name="Google Shape;921;p45"/>
            <p:cNvSpPr txBox="1"/>
            <p:nvPr/>
          </p:nvSpPr>
          <p:spPr>
            <a:xfrm>
              <a:off x="3314807" y="3361437"/>
              <a:ext cx="2191502" cy="1093940"/>
            </a:xfrm>
            <a:prstGeom prst="rect">
              <a:avLst/>
            </a:prstGeom>
            <a:noFill/>
            <a:ln>
              <a:noFill/>
            </a:ln>
          </p:spPr>
          <p:txBody>
            <a:bodyPr spcFirstLastPara="1" wrap="square" lIns="0" tIns="0" rIns="0" bIns="0" anchor="t" anchorCtr="0">
              <a:noAutofit/>
            </a:bodyPr>
            <a:lstStyle/>
            <a:p>
              <a:pPr lvl="0" algn="ctr"/>
              <a:r>
                <a:rPr lang="en-IN" sz="1800" dirty="0">
                  <a:ln w="0"/>
                  <a:solidFill>
                    <a:schemeClr val="accent5"/>
                  </a:solidFill>
                  <a:effectLst>
                    <a:outerShdw blurRad="38100" dist="25400" dir="5400000" algn="ctr" rotWithShape="0">
                      <a:srgbClr val="6E747A">
                        <a:alpha val="43000"/>
                      </a:srgbClr>
                    </a:outerShdw>
                  </a:effectLst>
                  <a:latin typeface="Source Sans Pro"/>
                  <a:ea typeface="Source Sans Pro"/>
                  <a:cs typeface="Source Sans Pro"/>
                  <a:sym typeface="Source Sans Pro"/>
                </a:rPr>
                <a:t>Sir Ratan Tata</a:t>
              </a:r>
              <a:endParaRPr lang="en-IN" dirty="0">
                <a:solidFill>
                  <a:schemeClr val="accent5"/>
                </a:solidFill>
                <a:latin typeface="Source Sans Pro"/>
                <a:ea typeface="Source Sans Pro"/>
                <a:cs typeface="Source Sans Pro"/>
                <a:sym typeface="Source Sans Pro"/>
              </a:endParaRPr>
            </a:p>
            <a:p>
              <a:pPr lvl="0" algn="ctr"/>
              <a:r>
                <a:rPr lang="en-US" sz="1050" dirty="0">
                  <a:solidFill>
                    <a:srgbClr val="707685"/>
                  </a:solidFill>
                  <a:latin typeface="Source Sans Pro"/>
                  <a:ea typeface="Source Sans Pro"/>
                  <a:cs typeface="Source Sans Pro"/>
                  <a:sym typeface="Source Sans Pro"/>
                </a:rPr>
                <a:t>Ratan N Tata, Chairman Emeritus, was the Executive Chairman of Tata Sons, one of the two promoter-holding companies of the Tata group</a:t>
              </a:r>
              <a:endParaRPr lang="en-US" dirty="0">
                <a:latin typeface="Source Sans Pro"/>
                <a:ea typeface="Source Sans Pro"/>
                <a:cs typeface="Source Sans Pro"/>
                <a:sym typeface="Source Sans Pro"/>
              </a:endParaRPr>
            </a:p>
          </p:txBody>
        </p:sp>
        <p:sp>
          <p:nvSpPr>
            <p:cNvPr id="24" name="Google Shape;1476;p44">
              <a:extLst>
                <a:ext uri="{FF2B5EF4-FFF2-40B4-BE49-F238E27FC236}">
                  <a16:creationId xmlns:a16="http://schemas.microsoft.com/office/drawing/2014/main" id="{7F7F168B-685A-42EC-8095-9B2CB9F6FFAA}"/>
                </a:ext>
              </a:extLst>
            </p:cNvPr>
            <p:cNvSpPr/>
            <p:nvPr/>
          </p:nvSpPr>
          <p:spPr>
            <a:xfrm>
              <a:off x="3314807" y="999463"/>
              <a:ext cx="2191502" cy="2194560"/>
            </a:xfrm>
            <a:custGeom>
              <a:avLst/>
              <a:gdLst/>
              <a:ahLst/>
              <a:cxnLst/>
              <a:rect l="l" t="t" r="r" b="b"/>
              <a:pathLst>
                <a:path w="124814" h="124814" extrusionOk="0">
                  <a:moveTo>
                    <a:pt x="62413" y="1"/>
                  </a:moveTo>
                  <a:cubicBezTo>
                    <a:pt x="27992" y="1"/>
                    <a:pt x="0" y="27992"/>
                    <a:pt x="0" y="62413"/>
                  </a:cubicBezTo>
                  <a:cubicBezTo>
                    <a:pt x="0" y="96822"/>
                    <a:pt x="28004" y="124814"/>
                    <a:pt x="62413" y="124814"/>
                  </a:cubicBezTo>
                  <a:cubicBezTo>
                    <a:pt x="96822" y="124814"/>
                    <a:pt x="124814" y="96822"/>
                    <a:pt x="124814" y="62413"/>
                  </a:cubicBezTo>
                  <a:cubicBezTo>
                    <a:pt x="124814" y="27992"/>
                    <a:pt x="96822" y="1"/>
                    <a:pt x="62413" y="1"/>
                  </a:cubicBezTo>
                  <a:close/>
                </a:path>
              </a:pathLst>
            </a:custGeom>
            <a:solidFill>
              <a:schemeClr val="accent6">
                <a:lumMod val="75000"/>
                <a:alpha val="47490"/>
              </a:schemeClr>
            </a:solidFill>
            <a:ln>
              <a:noFill/>
            </a:ln>
          </p:spPr>
          <p:txBody>
            <a:bodyPr spcFirstLastPara="1" wrap="square" lIns="91425" tIns="91425" rIns="91425" bIns="91425" anchor="ctr" anchorCtr="0">
              <a:noAutofit/>
            </a:bodyPr>
            <a:lstStyle/>
            <a:p>
              <a:endParaRPr/>
            </a:p>
          </p:txBody>
        </p:sp>
        <p:pic>
          <p:nvPicPr>
            <p:cNvPr id="3074" name="Picture 2" descr="PM Narendra Modi - Ratan Tata, former SC judge among newly appointed  trustees of PM CARES Fund - Telegraph India">
              <a:extLst>
                <a:ext uri="{FF2B5EF4-FFF2-40B4-BE49-F238E27FC236}">
                  <a16:creationId xmlns:a16="http://schemas.microsoft.com/office/drawing/2014/main" id="{769E579B-9CF0-4133-BD39-5C217922F0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55" t="-4000" r="15289" b="4000"/>
            <a:stretch/>
          </p:blipFill>
          <p:spPr bwMode="auto">
            <a:xfrm>
              <a:off x="3552691" y="1235093"/>
              <a:ext cx="1723300" cy="17233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7D518B6-FB4D-467E-BDD5-409B4DF1BDB5}"/>
              </a:ext>
            </a:extLst>
          </p:cNvPr>
          <p:cNvGrpSpPr/>
          <p:nvPr/>
        </p:nvGrpSpPr>
        <p:grpSpPr>
          <a:xfrm>
            <a:off x="407015" y="999463"/>
            <a:ext cx="2355688" cy="3469796"/>
            <a:chOff x="407015" y="999463"/>
            <a:chExt cx="2355688" cy="3469796"/>
          </a:xfrm>
        </p:grpSpPr>
        <p:grpSp>
          <p:nvGrpSpPr>
            <p:cNvPr id="14" name="Group 13">
              <a:extLst>
                <a:ext uri="{FF2B5EF4-FFF2-40B4-BE49-F238E27FC236}">
                  <a16:creationId xmlns:a16="http://schemas.microsoft.com/office/drawing/2014/main" id="{89F6E92B-8D71-45AD-AC10-FDE7C6411587}"/>
                </a:ext>
              </a:extLst>
            </p:cNvPr>
            <p:cNvGrpSpPr/>
            <p:nvPr/>
          </p:nvGrpSpPr>
          <p:grpSpPr>
            <a:xfrm>
              <a:off x="407015" y="999463"/>
              <a:ext cx="2355688" cy="3469796"/>
              <a:chOff x="407015" y="999463"/>
              <a:chExt cx="2355688" cy="3469796"/>
            </a:xfrm>
          </p:grpSpPr>
          <p:sp>
            <p:nvSpPr>
              <p:cNvPr id="919" name="Google Shape;919;p45"/>
              <p:cNvSpPr txBox="1"/>
              <p:nvPr/>
            </p:nvSpPr>
            <p:spPr>
              <a:xfrm>
                <a:off x="407015" y="3375318"/>
                <a:ext cx="2355688" cy="1093941"/>
              </a:xfrm>
              <a:prstGeom prst="rect">
                <a:avLst/>
              </a:prstGeom>
              <a:noFill/>
              <a:ln>
                <a:noFill/>
              </a:ln>
            </p:spPr>
            <p:txBody>
              <a:bodyPr spcFirstLastPara="1" wrap="square" lIns="0" tIns="0" rIns="0" bIns="0" anchor="t" anchorCtr="0">
                <a:noAutofit/>
              </a:bodyPr>
              <a:lstStyle/>
              <a:p>
                <a:pPr lvl="0" algn="ctr"/>
                <a:r>
                  <a:rPr lang="en-IN" sz="1800" dirty="0">
                    <a:solidFill>
                      <a:schemeClr val="accent2"/>
                    </a:solidFill>
                    <a:latin typeface="Source Sans Pro"/>
                    <a:ea typeface="Source Sans Pro"/>
                    <a:cs typeface="Source Sans Pro"/>
                    <a:sym typeface="Source Sans Pro"/>
                  </a:rPr>
                  <a:t>Sundar Pichai</a:t>
                </a:r>
                <a:br>
                  <a:rPr lang="en-IN" dirty="0">
                    <a:latin typeface="Source Sans Pro"/>
                    <a:ea typeface="Source Sans Pro"/>
                    <a:cs typeface="Source Sans Pro"/>
                    <a:sym typeface="Source Sans Pro"/>
                  </a:rPr>
                </a:br>
                <a:r>
                  <a:rPr lang="en-US" sz="1050" i="0" dirty="0">
                    <a:solidFill>
                      <a:schemeClr val="tx1">
                        <a:lumMod val="50000"/>
                        <a:lumOff val="50000"/>
                      </a:schemeClr>
                    </a:solidFill>
                    <a:effectLst/>
                    <a:latin typeface="Source Sans Pro" panose="020B0503030403020204" pitchFamily="34" charset="0"/>
                    <a:ea typeface="Source Sans Pro" panose="020B0503030403020204" pitchFamily="34" charset="0"/>
                  </a:rPr>
                  <a:t>Sundar Pichai is the CEO of Google and Alphabet. He led the development of the Google Toolbar and Google Chrome. </a:t>
                </a:r>
                <a:endParaRPr lang="en-IN" sz="1050" dirty="0">
                  <a:solidFill>
                    <a:schemeClr val="tx1">
                      <a:lumMod val="50000"/>
                      <a:lumOff val="50000"/>
                    </a:schemeClr>
                  </a:solidFill>
                  <a:latin typeface="Source Sans Pro" panose="020B0503030403020204" pitchFamily="34" charset="0"/>
                  <a:ea typeface="Source Sans Pro" panose="020B0503030403020204" pitchFamily="34" charset="0"/>
                  <a:cs typeface="Source Sans Pro"/>
                  <a:sym typeface="Source Sans Pro"/>
                </a:endParaRPr>
              </a:p>
            </p:txBody>
          </p:sp>
          <p:sp>
            <p:nvSpPr>
              <p:cNvPr id="30" name="Google Shape;1476;p44">
                <a:extLst>
                  <a:ext uri="{FF2B5EF4-FFF2-40B4-BE49-F238E27FC236}">
                    <a16:creationId xmlns:a16="http://schemas.microsoft.com/office/drawing/2014/main" id="{599BDD08-7F08-4A8F-B4D6-8529FD39C91C}"/>
                  </a:ext>
                </a:extLst>
              </p:cNvPr>
              <p:cNvSpPr/>
              <p:nvPr/>
            </p:nvSpPr>
            <p:spPr>
              <a:xfrm>
                <a:off x="489108" y="999463"/>
                <a:ext cx="2191502" cy="2194560"/>
              </a:xfrm>
              <a:custGeom>
                <a:avLst/>
                <a:gdLst/>
                <a:ahLst/>
                <a:cxnLst/>
                <a:rect l="l" t="t" r="r" b="b"/>
                <a:pathLst>
                  <a:path w="124814" h="124814" extrusionOk="0">
                    <a:moveTo>
                      <a:pt x="62413" y="1"/>
                    </a:moveTo>
                    <a:cubicBezTo>
                      <a:pt x="27992" y="1"/>
                      <a:pt x="0" y="27992"/>
                      <a:pt x="0" y="62413"/>
                    </a:cubicBezTo>
                    <a:cubicBezTo>
                      <a:pt x="0" y="96822"/>
                      <a:pt x="28004" y="124814"/>
                      <a:pt x="62413" y="124814"/>
                    </a:cubicBezTo>
                    <a:cubicBezTo>
                      <a:pt x="96822" y="124814"/>
                      <a:pt x="124814" y="96822"/>
                      <a:pt x="124814" y="62413"/>
                    </a:cubicBezTo>
                    <a:cubicBezTo>
                      <a:pt x="124814" y="27992"/>
                      <a:pt x="96822" y="1"/>
                      <a:pt x="62413" y="1"/>
                    </a:cubicBezTo>
                    <a:close/>
                  </a:path>
                </a:pathLst>
              </a:custGeom>
              <a:solidFill>
                <a:schemeClr val="accent3">
                  <a:alpha val="47490"/>
                </a:schemeClr>
              </a:solidFill>
              <a:ln>
                <a:noFill/>
              </a:ln>
            </p:spPr>
            <p:txBody>
              <a:bodyPr spcFirstLastPara="1" wrap="square" lIns="91425" tIns="91425" rIns="91425" bIns="91425" anchor="ctr" anchorCtr="0">
                <a:noAutofit/>
              </a:bodyPr>
              <a:lstStyle/>
              <a:p>
                <a:endParaRPr/>
              </a:p>
            </p:txBody>
          </p:sp>
        </p:grpSp>
        <p:pic>
          <p:nvPicPr>
            <p:cNvPr id="3076" name="Picture 4" descr="Biography of Sundar Pichai, The Story of Struggle behind Success">
              <a:extLst>
                <a:ext uri="{FF2B5EF4-FFF2-40B4-BE49-F238E27FC236}">
                  <a16:creationId xmlns:a16="http://schemas.microsoft.com/office/drawing/2014/main" id="{0647833B-DCF4-48A9-B4A7-6A2C3FB27B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512" t="178" r="20200" b="2168"/>
            <a:stretch/>
          </p:blipFill>
          <p:spPr bwMode="auto">
            <a:xfrm>
              <a:off x="705457" y="1235093"/>
              <a:ext cx="1758804" cy="1728216"/>
            </a:xfrm>
            <a:prstGeom prst="ellipse">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B0798002-3BB3-4EA9-8B27-E36BC8883988}"/>
              </a:ext>
            </a:extLst>
          </p:cNvPr>
          <p:cNvGrpSpPr/>
          <p:nvPr/>
        </p:nvGrpSpPr>
        <p:grpSpPr>
          <a:xfrm>
            <a:off x="6197052" y="999463"/>
            <a:ext cx="2724178" cy="3469796"/>
            <a:chOff x="6197052" y="999463"/>
            <a:chExt cx="2724178" cy="3469796"/>
          </a:xfrm>
        </p:grpSpPr>
        <p:grpSp>
          <p:nvGrpSpPr>
            <p:cNvPr id="17" name="Group 16">
              <a:extLst>
                <a:ext uri="{FF2B5EF4-FFF2-40B4-BE49-F238E27FC236}">
                  <a16:creationId xmlns:a16="http://schemas.microsoft.com/office/drawing/2014/main" id="{562A03E6-2A43-4D82-B16D-FA7A97388676}"/>
                </a:ext>
              </a:extLst>
            </p:cNvPr>
            <p:cNvGrpSpPr/>
            <p:nvPr/>
          </p:nvGrpSpPr>
          <p:grpSpPr>
            <a:xfrm>
              <a:off x="6197052" y="999463"/>
              <a:ext cx="2724178" cy="3469796"/>
              <a:chOff x="6197052" y="999463"/>
              <a:chExt cx="2724178" cy="3469796"/>
            </a:xfrm>
          </p:grpSpPr>
          <p:sp>
            <p:nvSpPr>
              <p:cNvPr id="31" name="Google Shape;1476;p44">
                <a:extLst>
                  <a:ext uri="{FF2B5EF4-FFF2-40B4-BE49-F238E27FC236}">
                    <a16:creationId xmlns:a16="http://schemas.microsoft.com/office/drawing/2014/main" id="{DBA79072-ACF8-42B3-850C-378BFB1F1D29}"/>
                  </a:ext>
                </a:extLst>
              </p:cNvPr>
              <p:cNvSpPr/>
              <p:nvPr/>
            </p:nvSpPr>
            <p:spPr>
              <a:xfrm>
                <a:off x="6463390" y="999463"/>
                <a:ext cx="2191502" cy="2194560"/>
              </a:xfrm>
              <a:custGeom>
                <a:avLst/>
                <a:gdLst/>
                <a:ahLst/>
                <a:cxnLst/>
                <a:rect l="l" t="t" r="r" b="b"/>
                <a:pathLst>
                  <a:path w="124814" h="124814" extrusionOk="0">
                    <a:moveTo>
                      <a:pt x="62413" y="1"/>
                    </a:moveTo>
                    <a:cubicBezTo>
                      <a:pt x="27992" y="1"/>
                      <a:pt x="0" y="27992"/>
                      <a:pt x="0" y="62413"/>
                    </a:cubicBezTo>
                    <a:cubicBezTo>
                      <a:pt x="0" y="96822"/>
                      <a:pt x="28004" y="124814"/>
                      <a:pt x="62413" y="124814"/>
                    </a:cubicBezTo>
                    <a:cubicBezTo>
                      <a:pt x="96822" y="124814"/>
                      <a:pt x="124814" y="96822"/>
                      <a:pt x="124814" y="62413"/>
                    </a:cubicBezTo>
                    <a:cubicBezTo>
                      <a:pt x="124814" y="27992"/>
                      <a:pt x="96822" y="1"/>
                      <a:pt x="62413" y="1"/>
                    </a:cubicBezTo>
                    <a:close/>
                  </a:path>
                </a:pathLst>
              </a:custGeom>
              <a:solidFill>
                <a:schemeClr val="accent1">
                  <a:alpha val="47490"/>
                </a:schemeClr>
              </a:solidFill>
              <a:ln>
                <a:noFill/>
              </a:ln>
            </p:spPr>
            <p:txBody>
              <a:bodyPr spcFirstLastPara="1" wrap="square" lIns="91425" tIns="91425" rIns="91425" bIns="91425" anchor="ctr" anchorCtr="0">
                <a:noAutofit/>
              </a:bodyPr>
              <a:lstStyle/>
              <a:p>
                <a:endParaRPr/>
              </a:p>
            </p:txBody>
          </p:sp>
          <p:sp>
            <p:nvSpPr>
              <p:cNvPr id="33" name="Google Shape;919;p45">
                <a:extLst>
                  <a:ext uri="{FF2B5EF4-FFF2-40B4-BE49-F238E27FC236}">
                    <a16:creationId xmlns:a16="http://schemas.microsoft.com/office/drawing/2014/main" id="{E028D238-2A1C-4ACF-BAA0-E092CC42D1CE}"/>
                  </a:ext>
                </a:extLst>
              </p:cNvPr>
              <p:cNvSpPr txBox="1"/>
              <p:nvPr/>
            </p:nvSpPr>
            <p:spPr>
              <a:xfrm>
                <a:off x="6197052" y="3375318"/>
                <a:ext cx="2724178" cy="1093941"/>
              </a:xfrm>
              <a:prstGeom prst="rect">
                <a:avLst/>
              </a:prstGeom>
              <a:noFill/>
              <a:ln>
                <a:noFill/>
              </a:ln>
            </p:spPr>
            <p:txBody>
              <a:bodyPr spcFirstLastPara="1" wrap="square" lIns="0" tIns="0" rIns="0" bIns="0" anchor="t" anchorCtr="0">
                <a:noAutofit/>
              </a:bodyPr>
              <a:lstStyle/>
              <a:p>
                <a:pPr lvl="0" algn="ctr"/>
                <a:r>
                  <a:rPr lang="en-IN" sz="1800" dirty="0">
                    <a:solidFill>
                      <a:schemeClr val="accent1"/>
                    </a:solidFill>
                    <a:latin typeface="Source Sans Pro"/>
                    <a:ea typeface="Source Sans Pro"/>
                    <a:cs typeface="Source Sans Pro"/>
                    <a:sym typeface="Source Sans Pro"/>
                  </a:rPr>
                  <a:t>Warren Buffett</a:t>
                </a:r>
                <a:br>
                  <a:rPr lang="en-IN" dirty="0">
                    <a:latin typeface="Source Sans Pro"/>
                    <a:ea typeface="Source Sans Pro"/>
                    <a:cs typeface="Source Sans Pro"/>
                    <a:sym typeface="Source Sans Pro"/>
                  </a:rPr>
                </a:br>
                <a:r>
                  <a:rPr lang="en-US" sz="1050" i="0" dirty="0">
                    <a:solidFill>
                      <a:schemeClr val="tx1">
                        <a:lumMod val="50000"/>
                        <a:lumOff val="50000"/>
                      </a:schemeClr>
                    </a:solidFill>
                    <a:effectLst/>
                    <a:latin typeface="Source Sans Pro" panose="020B0503030403020204" pitchFamily="34" charset="0"/>
                    <a:ea typeface="Source Sans Pro" panose="020B0503030403020204" pitchFamily="34" charset="0"/>
                  </a:rPr>
                  <a:t>Warren Edward Buffett is an American business magnate, investor, and philanthropist. He is currently the chairman and CEO of Berkshire Hathaway. He is one of the most successful investors in the world</a:t>
                </a:r>
                <a:endParaRPr lang="en-IN" sz="1050" dirty="0">
                  <a:solidFill>
                    <a:schemeClr val="tx1">
                      <a:lumMod val="50000"/>
                      <a:lumOff val="50000"/>
                    </a:schemeClr>
                  </a:solidFill>
                  <a:latin typeface="Source Sans Pro" panose="020B0503030403020204" pitchFamily="34" charset="0"/>
                  <a:ea typeface="Source Sans Pro" panose="020B0503030403020204" pitchFamily="34" charset="0"/>
                  <a:cs typeface="Source Sans Pro"/>
                  <a:sym typeface="Source Sans Pro"/>
                </a:endParaRPr>
              </a:p>
            </p:txBody>
          </p:sp>
        </p:grpSp>
        <p:pic>
          <p:nvPicPr>
            <p:cNvPr id="3080" name="Picture 8" descr="Daniel Zuchnik/WireImage">
              <a:extLst>
                <a:ext uri="{FF2B5EF4-FFF2-40B4-BE49-F238E27FC236}">
                  <a16:creationId xmlns:a16="http://schemas.microsoft.com/office/drawing/2014/main" id="{7DC70193-D061-4785-9CCB-018329289AC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844" r="15844"/>
            <a:stretch/>
          </p:blipFill>
          <p:spPr bwMode="auto">
            <a:xfrm>
              <a:off x="6710327" y="1230177"/>
              <a:ext cx="1728216" cy="1728216"/>
            </a:xfrm>
            <a:prstGeom prst="ellipse">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5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anim calcmode="lin" valueType="num">
                                      <p:cBhvr>
                                        <p:cTn id="18" dur="500" fill="hold"/>
                                        <p:tgtEl>
                                          <p:spTgt spid="18"/>
                                        </p:tgtEl>
                                        <p:attrNameLst>
                                          <p:attrName>ppt_x</p:attrName>
                                        </p:attrNameLst>
                                      </p:cBhvr>
                                      <p:tavLst>
                                        <p:tav tm="0">
                                          <p:val>
                                            <p:strVal val="#ppt_x"/>
                                          </p:val>
                                        </p:tav>
                                        <p:tav tm="100000">
                                          <p:val>
                                            <p:strVal val="#ppt_x"/>
                                          </p:val>
                                        </p:tav>
                                      </p:tavLst>
                                    </p:anim>
                                    <p:anim calcmode="lin" valueType="num">
                                      <p:cBhvr>
                                        <p:cTn id="1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30"/>
          <p:cNvSpPr txBox="1">
            <a:spLocks noGrp="1"/>
          </p:cNvSpPr>
          <p:nvPr>
            <p:ph type="title"/>
          </p:nvPr>
        </p:nvSpPr>
        <p:spPr>
          <a:xfrm>
            <a:off x="457200" y="410725"/>
            <a:ext cx="8229600" cy="481200"/>
          </a:xfrm>
          <a:prstGeom prst="rect">
            <a:avLst/>
          </a:prstGeom>
        </p:spPr>
        <p:txBody>
          <a:bodyPr spcFirstLastPara="1" wrap="square" lIns="91425" tIns="91425" rIns="91425" bIns="91425" anchor="ctr" anchorCtr="0">
            <a:noAutofit/>
          </a:bodyPr>
          <a:lstStyle/>
          <a:p>
            <a:pPr algn="ctr"/>
            <a:r>
              <a:rPr lang="en-IN" dirty="0"/>
              <a:t>Connection establishment with company</a:t>
            </a:r>
          </a:p>
        </p:txBody>
      </p:sp>
      <p:grpSp>
        <p:nvGrpSpPr>
          <p:cNvPr id="775" name="Google Shape;775;p30"/>
          <p:cNvGrpSpPr/>
          <p:nvPr/>
        </p:nvGrpSpPr>
        <p:grpSpPr>
          <a:xfrm>
            <a:off x="3004342" y="1631488"/>
            <a:ext cx="2447288" cy="2447288"/>
            <a:chOff x="3478896" y="1664017"/>
            <a:chExt cx="2180795" cy="2180795"/>
          </a:xfrm>
        </p:grpSpPr>
        <p:sp>
          <p:nvSpPr>
            <p:cNvPr id="776" name="Google Shape;776;p30"/>
            <p:cNvSpPr/>
            <p:nvPr/>
          </p:nvSpPr>
          <p:spPr>
            <a:xfrm>
              <a:off x="3765816" y="1950933"/>
              <a:ext cx="1606962" cy="1606962"/>
            </a:xfrm>
            <a:custGeom>
              <a:avLst/>
              <a:gdLst/>
              <a:ahLst/>
              <a:cxnLst/>
              <a:rect l="l" t="t" r="r" b="b"/>
              <a:pathLst>
                <a:path w="84488" h="84488" extrusionOk="0">
                  <a:moveTo>
                    <a:pt x="42244" y="7144"/>
                  </a:moveTo>
                  <a:cubicBezTo>
                    <a:pt x="61592" y="7144"/>
                    <a:pt x="77332" y="22884"/>
                    <a:pt x="77332" y="42244"/>
                  </a:cubicBezTo>
                  <a:cubicBezTo>
                    <a:pt x="77332" y="61591"/>
                    <a:pt x="61592" y="77331"/>
                    <a:pt x="42244" y="77331"/>
                  </a:cubicBezTo>
                  <a:cubicBezTo>
                    <a:pt x="22897" y="77331"/>
                    <a:pt x="7157" y="61591"/>
                    <a:pt x="7157" y="42244"/>
                  </a:cubicBezTo>
                  <a:cubicBezTo>
                    <a:pt x="7157" y="22884"/>
                    <a:pt x="22897" y="7144"/>
                    <a:pt x="42244" y="7144"/>
                  </a:cubicBezTo>
                  <a:close/>
                  <a:moveTo>
                    <a:pt x="42244" y="1"/>
                  </a:moveTo>
                  <a:cubicBezTo>
                    <a:pt x="18956" y="1"/>
                    <a:pt x="1" y="18943"/>
                    <a:pt x="1" y="42244"/>
                  </a:cubicBezTo>
                  <a:cubicBezTo>
                    <a:pt x="1" y="65532"/>
                    <a:pt x="18956" y="84487"/>
                    <a:pt x="42244" y="84487"/>
                  </a:cubicBezTo>
                  <a:cubicBezTo>
                    <a:pt x="65533" y="84487"/>
                    <a:pt x="84488" y="65532"/>
                    <a:pt x="84488" y="42244"/>
                  </a:cubicBezTo>
                  <a:cubicBezTo>
                    <a:pt x="84488" y="18943"/>
                    <a:pt x="65533" y="1"/>
                    <a:pt x="42244" y="1"/>
                  </a:cubicBezTo>
                  <a:close/>
                </a:path>
              </a:pathLst>
            </a:custGeom>
            <a:solidFill>
              <a:srgbClr val="CCCCCC"/>
            </a:solidFill>
            <a:ln>
              <a:noFill/>
            </a:ln>
          </p:spPr>
          <p:txBody>
            <a:bodyPr spcFirstLastPara="1" wrap="square" lIns="91425" tIns="91425" rIns="91425" bIns="91425" anchor="ctr" anchorCtr="0">
              <a:noAutofit/>
            </a:bodyPr>
            <a:lstStyle/>
            <a:p>
              <a:endParaRPr/>
            </a:p>
          </p:txBody>
        </p:sp>
        <p:sp>
          <p:nvSpPr>
            <p:cNvPr id="777" name="Google Shape;777;p30"/>
            <p:cNvSpPr/>
            <p:nvPr/>
          </p:nvSpPr>
          <p:spPr>
            <a:xfrm>
              <a:off x="3478896" y="1664017"/>
              <a:ext cx="2180795" cy="2180795"/>
            </a:xfrm>
            <a:custGeom>
              <a:avLst/>
              <a:gdLst/>
              <a:ahLst/>
              <a:cxnLst/>
              <a:rect l="l" t="t" r="r" b="b"/>
              <a:pathLst>
                <a:path w="114658" h="114658" extrusionOk="0">
                  <a:moveTo>
                    <a:pt x="57329" y="7085"/>
                  </a:moveTo>
                  <a:cubicBezTo>
                    <a:pt x="85035" y="7085"/>
                    <a:pt x="107562" y="29623"/>
                    <a:pt x="107562" y="57329"/>
                  </a:cubicBezTo>
                  <a:cubicBezTo>
                    <a:pt x="107562" y="85023"/>
                    <a:pt x="85035" y="107561"/>
                    <a:pt x="57329" y="107561"/>
                  </a:cubicBezTo>
                  <a:cubicBezTo>
                    <a:pt x="29623" y="107561"/>
                    <a:pt x="7097" y="85023"/>
                    <a:pt x="7097" y="57329"/>
                  </a:cubicBezTo>
                  <a:cubicBezTo>
                    <a:pt x="7097" y="29623"/>
                    <a:pt x="29623" y="7085"/>
                    <a:pt x="57329" y="7085"/>
                  </a:cubicBezTo>
                  <a:close/>
                  <a:moveTo>
                    <a:pt x="57329" y="0"/>
                  </a:moveTo>
                  <a:cubicBezTo>
                    <a:pt x="25718" y="0"/>
                    <a:pt x="1" y="25718"/>
                    <a:pt x="1" y="57329"/>
                  </a:cubicBezTo>
                  <a:cubicBezTo>
                    <a:pt x="1" y="88940"/>
                    <a:pt x="25718" y="114657"/>
                    <a:pt x="57329" y="114657"/>
                  </a:cubicBezTo>
                  <a:cubicBezTo>
                    <a:pt x="88940" y="114657"/>
                    <a:pt x="114658" y="88940"/>
                    <a:pt x="114658" y="57329"/>
                  </a:cubicBezTo>
                  <a:cubicBezTo>
                    <a:pt x="114658" y="25718"/>
                    <a:pt x="88940" y="0"/>
                    <a:pt x="57329" y="0"/>
                  </a:cubicBezTo>
                  <a:close/>
                </a:path>
              </a:pathLst>
            </a:custGeom>
            <a:solidFill>
              <a:srgbClr val="CCCCCC"/>
            </a:solidFill>
            <a:ln>
              <a:noFill/>
            </a:ln>
          </p:spPr>
          <p:txBody>
            <a:bodyPr spcFirstLastPara="1" wrap="square" lIns="91425" tIns="91425" rIns="91425" bIns="91425" anchor="ctr" anchorCtr="0">
              <a:noAutofit/>
            </a:bodyPr>
            <a:lstStyle/>
            <a:p>
              <a:endParaRPr/>
            </a:p>
          </p:txBody>
        </p:sp>
        <p:sp>
          <p:nvSpPr>
            <p:cNvPr id="778" name="Google Shape;778;p30"/>
            <p:cNvSpPr/>
            <p:nvPr/>
          </p:nvSpPr>
          <p:spPr>
            <a:xfrm>
              <a:off x="4061580" y="2246694"/>
              <a:ext cx="1015440" cy="1015212"/>
            </a:xfrm>
            <a:custGeom>
              <a:avLst/>
              <a:gdLst/>
              <a:ahLst/>
              <a:cxnLst/>
              <a:rect l="l" t="t" r="r" b="b"/>
              <a:pathLst>
                <a:path w="53388" h="53376" extrusionOk="0">
                  <a:moveTo>
                    <a:pt x="26694" y="7144"/>
                  </a:moveTo>
                  <a:cubicBezTo>
                    <a:pt x="37469" y="7144"/>
                    <a:pt x="46232" y="15919"/>
                    <a:pt x="46232" y="26694"/>
                  </a:cubicBezTo>
                  <a:cubicBezTo>
                    <a:pt x="46232" y="37469"/>
                    <a:pt x="37469" y="46232"/>
                    <a:pt x="26694" y="46232"/>
                  </a:cubicBezTo>
                  <a:cubicBezTo>
                    <a:pt x="15919" y="46232"/>
                    <a:pt x="7156" y="37469"/>
                    <a:pt x="7156" y="26694"/>
                  </a:cubicBezTo>
                  <a:cubicBezTo>
                    <a:pt x="7156" y="15919"/>
                    <a:pt x="15919" y="7144"/>
                    <a:pt x="26694" y="7144"/>
                  </a:cubicBezTo>
                  <a:close/>
                  <a:moveTo>
                    <a:pt x="26694" y="0"/>
                  </a:moveTo>
                  <a:cubicBezTo>
                    <a:pt x="11978" y="0"/>
                    <a:pt x="0" y="11978"/>
                    <a:pt x="0" y="26694"/>
                  </a:cubicBezTo>
                  <a:cubicBezTo>
                    <a:pt x="0" y="41410"/>
                    <a:pt x="11978" y="53376"/>
                    <a:pt x="26694" y="53376"/>
                  </a:cubicBezTo>
                  <a:cubicBezTo>
                    <a:pt x="41410" y="53376"/>
                    <a:pt x="53388" y="41410"/>
                    <a:pt x="53388" y="26694"/>
                  </a:cubicBezTo>
                  <a:cubicBezTo>
                    <a:pt x="53388" y="11978"/>
                    <a:pt x="41410" y="0"/>
                    <a:pt x="26694" y="0"/>
                  </a:cubicBezTo>
                  <a:close/>
                </a:path>
              </a:pathLst>
            </a:custGeom>
            <a:solidFill>
              <a:srgbClr val="CCCCCC"/>
            </a:solidFill>
            <a:ln>
              <a:noFill/>
            </a:ln>
          </p:spPr>
          <p:txBody>
            <a:bodyPr spcFirstLastPara="1" wrap="square" lIns="91425" tIns="91425" rIns="91425" bIns="91425" anchor="ctr" anchorCtr="0">
              <a:noAutofit/>
            </a:bodyPr>
            <a:lstStyle/>
            <a:p>
              <a:endParaRPr/>
            </a:p>
          </p:txBody>
        </p:sp>
        <p:sp>
          <p:nvSpPr>
            <p:cNvPr id="779" name="Google Shape;779;p30"/>
            <p:cNvSpPr/>
            <p:nvPr/>
          </p:nvSpPr>
          <p:spPr>
            <a:xfrm>
              <a:off x="4401491" y="2586373"/>
              <a:ext cx="335627" cy="335855"/>
            </a:xfrm>
            <a:custGeom>
              <a:avLst/>
              <a:gdLst/>
              <a:ahLst/>
              <a:cxnLst/>
              <a:rect l="l" t="t" r="r" b="b"/>
              <a:pathLst>
                <a:path w="17646" h="17658" extrusionOk="0">
                  <a:moveTo>
                    <a:pt x="8823" y="0"/>
                  </a:moveTo>
                  <a:cubicBezTo>
                    <a:pt x="3954" y="0"/>
                    <a:pt x="1" y="3953"/>
                    <a:pt x="1" y="8835"/>
                  </a:cubicBezTo>
                  <a:cubicBezTo>
                    <a:pt x="1" y="13704"/>
                    <a:pt x="3954" y="17657"/>
                    <a:pt x="8823" y="17657"/>
                  </a:cubicBezTo>
                  <a:cubicBezTo>
                    <a:pt x="13693" y="17657"/>
                    <a:pt x="17646" y="13704"/>
                    <a:pt x="17646" y="8835"/>
                  </a:cubicBezTo>
                  <a:cubicBezTo>
                    <a:pt x="17646" y="3953"/>
                    <a:pt x="13693" y="0"/>
                    <a:pt x="8823" y="0"/>
                  </a:cubicBezTo>
                  <a:close/>
                </a:path>
              </a:pathLst>
            </a:custGeom>
            <a:solidFill>
              <a:srgbClr val="CCCCCC"/>
            </a:solidFill>
            <a:ln>
              <a:noFill/>
            </a:ln>
          </p:spPr>
          <p:txBody>
            <a:bodyPr spcFirstLastPara="1" wrap="square" lIns="91425" tIns="91425" rIns="91425" bIns="91425" anchor="ctr" anchorCtr="0">
              <a:noAutofit/>
            </a:bodyPr>
            <a:lstStyle/>
            <a:p>
              <a:endParaRPr/>
            </a:p>
          </p:txBody>
        </p:sp>
      </p:grpSp>
      <p:grpSp>
        <p:nvGrpSpPr>
          <p:cNvPr id="780" name="Google Shape;780;p30"/>
          <p:cNvGrpSpPr/>
          <p:nvPr/>
        </p:nvGrpSpPr>
        <p:grpSpPr>
          <a:xfrm>
            <a:off x="2666172" y="1289382"/>
            <a:ext cx="3131772" cy="3132099"/>
            <a:chOff x="3006384" y="1202800"/>
            <a:chExt cx="3131772" cy="3132098"/>
          </a:xfrm>
        </p:grpSpPr>
        <p:sp>
          <p:nvSpPr>
            <p:cNvPr id="781" name="Google Shape;781;p30"/>
            <p:cNvSpPr/>
            <p:nvPr/>
          </p:nvSpPr>
          <p:spPr>
            <a:xfrm>
              <a:off x="3088502" y="1285364"/>
              <a:ext cx="1483514" cy="1483491"/>
            </a:xfrm>
            <a:custGeom>
              <a:avLst/>
              <a:gdLst/>
              <a:ahLst/>
              <a:cxnLst/>
              <a:rect l="l" t="t" r="r" b="b"/>
              <a:pathLst>
                <a:path w="65045" h="65044" extrusionOk="0">
                  <a:moveTo>
                    <a:pt x="65044" y="0"/>
                  </a:moveTo>
                  <a:cubicBezTo>
                    <a:pt x="56257" y="0"/>
                    <a:pt x="47744" y="1727"/>
                    <a:pt x="39720" y="5120"/>
                  </a:cubicBezTo>
                  <a:cubicBezTo>
                    <a:pt x="31980" y="8394"/>
                    <a:pt x="25027" y="13085"/>
                    <a:pt x="19050" y="19050"/>
                  </a:cubicBezTo>
                  <a:cubicBezTo>
                    <a:pt x="13085" y="25027"/>
                    <a:pt x="8394" y="31980"/>
                    <a:pt x="5120" y="39719"/>
                  </a:cubicBezTo>
                  <a:cubicBezTo>
                    <a:pt x="1727" y="47744"/>
                    <a:pt x="0" y="56257"/>
                    <a:pt x="0" y="65044"/>
                  </a:cubicBezTo>
                  <a:lnTo>
                    <a:pt x="2727" y="65044"/>
                  </a:lnTo>
                  <a:cubicBezTo>
                    <a:pt x="2727" y="56626"/>
                    <a:pt x="4382" y="48470"/>
                    <a:pt x="7620" y="40791"/>
                  </a:cubicBezTo>
                  <a:cubicBezTo>
                    <a:pt x="10764" y="33361"/>
                    <a:pt x="15252" y="26706"/>
                    <a:pt x="20979" y="20979"/>
                  </a:cubicBezTo>
                  <a:cubicBezTo>
                    <a:pt x="26706" y="15252"/>
                    <a:pt x="33362" y="10763"/>
                    <a:pt x="40791" y="7620"/>
                  </a:cubicBezTo>
                  <a:cubicBezTo>
                    <a:pt x="48471" y="4382"/>
                    <a:pt x="56626" y="2727"/>
                    <a:pt x="65044" y="2727"/>
                  </a:cubicBezTo>
                  <a:lnTo>
                    <a:pt x="65044" y="0"/>
                  </a:lnTo>
                  <a:close/>
                </a:path>
              </a:pathLst>
            </a:custGeom>
            <a:solidFill>
              <a:schemeClr val="accent2"/>
            </a:solidFill>
            <a:ln>
              <a:noFill/>
            </a:ln>
          </p:spPr>
          <p:txBody>
            <a:bodyPr spcFirstLastPara="1" wrap="square" lIns="91425" tIns="91425" rIns="91425" bIns="91425" anchor="ctr" anchorCtr="0">
              <a:noAutofit/>
            </a:bodyPr>
            <a:lstStyle/>
            <a:p>
              <a:endParaRPr/>
            </a:p>
          </p:txBody>
        </p:sp>
        <p:grpSp>
          <p:nvGrpSpPr>
            <p:cNvPr id="782" name="Google Shape;782;p30"/>
            <p:cNvGrpSpPr/>
            <p:nvPr/>
          </p:nvGrpSpPr>
          <p:grpSpPr>
            <a:xfrm>
              <a:off x="3006384" y="2666914"/>
              <a:ext cx="1565892" cy="1585416"/>
              <a:chOff x="3266250" y="2669262"/>
              <a:chExt cx="1305781" cy="1322061"/>
            </a:xfrm>
          </p:grpSpPr>
          <p:sp>
            <p:nvSpPr>
              <p:cNvPr id="783" name="Google Shape;783;p30"/>
              <p:cNvSpPr/>
              <p:nvPr/>
            </p:nvSpPr>
            <p:spPr>
              <a:xfrm>
                <a:off x="3334875" y="2754395"/>
                <a:ext cx="1237156" cy="1236928"/>
              </a:xfrm>
              <a:custGeom>
                <a:avLst/>
                <a:gdLst/>
                <a:ahLst/>
                <a:cxnLst/>
                <a:rect l="l" t="t" r="r" b="b"/>
                <a:pathLst>
                  <a:path w="65045" h="65033" extrusionOk="0">
                    <a:moveTo>
                      <a:pt x="0" y="1"/>
                    </a:moveTo>
                    <a:cubicBezTo>
                      <a:pt x="0" y="8776"/>
                      <a:pt x="1727" y="17289"/>
                      <a:pt x="5120" y="25313"/>
                    </a:cubicBezTo>
                    <a:cubicBezTo>
                      <a:pt x="8394" y="33053"/>
                      <a:pt x="13085" y="40018"/>
                      <a:pt x="19050" y="45983"/>
                    </a:cubicBezTo>
                    <a:cubicBezTo>
                      <a:pt x="25027" y="51960"/>
                      <a:pt x="31980" y="56651"/>
                      <a:pt x="39731" y="59925"/>
                    </a:cubicBezTo>
                    <a:cubicBezTo>
                      <a:pt x="47744" y="63318"/>
                      <a:pt x="56257" y="65033"/>
                      <a:pt x="65044" y="65033"/>
                    </a:cubicBezTo>
                    <a:lnTo>
                      <a:pt x="65044" y="62306"/>
                    </a:lnTo>
                    <a:cubicBezTo>
                      <a:pt x="56626" y="62306"/>
                      <a:pt x="48471" y="60663"/>
                      <a:pt x="40791" y="57413"/>
                    </a:cubicBezTo>
                    <a:cubicBezTo>
                      <a:pt x="33362" y="54269"/>
                      <a:pt x="26706" y="49781"/>
                      <a:pt x="20979" y="44054"/>
                    </a:cubicBezTo>
                    <a:cubicBezTo>
                      <a:pt x="15252" y="38339"/>
                      <a:pt x="10764" y="31671"/>
                      <a:pt x="7620" y="24254"/>
                    </a:cubicBezTo>
                    <a:cubicBezTo>
                      <a:pt x="4382" y="16574"/>
                      <a:pt x="2727" y="8407"/>
                      <a:pt x="2727" y="1"/>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784" name="Google Shape;784;p30"/>
              <p:cNvSpPr/>
              <p:nvPr/>
            </p:nvSpPr>
            <p:spPr>
              <a:xfrm>
                <a:off x="3266250" y="2669262"/>
                <a:ext cx="189344" cy="141319"/>
              </a:xfrm>
              <a:custGeom>
                <a:avLst/>
                <a:gdLst/>
                <a:ahLst/>
                <a:cxnLst/>
                <a:rect l="l" t="t" r="r" b="b"/>
                <a:pathLst>
                  <a:path w="9955" h="7430" extrusionOk="0">
                    <a:moveTo>
                      <a:pt x="4977" y="0"/>
                    </a:moveTo>
                    <a:lnTo>
                      <a:pt x="1" y="7430"/>
                    </a:lnTo>
                    <a:lnTo>
                      <a:pt x="4977" y="5846"/>
                    </a:lnTo>
                    <a:lnTo>
                      <a:pt x="9954" y="7430"/>
                    </a:lnTo>
                    <a:lnTo>
                      <a:pt x="4977" y="0"/>
                    </a:ln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endParaRPr/>
              </a:p>
            </p:txBody>
          </p:sp>
        </p:grpSp>
        <p:grpSp>
          <p:nvGrpSpPr>
            <p:cNvPr id="785" name="Google Shape;785;p30"/>
            <p:cNvGrpSpPr/>
            <p:nvPr/>
          </p:nvGrpSpPr>
          <p:grpSpPr>
            <a:xfrm>
              <a:off x="4444084" y="2769006"/>
              <a:ext cx="1611488" cy="1565892"/>
              <a:chOff x="4465133" y="2754395"/>
              <a:chExt cx="1343802" cy="1305780"/>
            </a:xfrm>
          </p:grpSpPr>
          <p:sp>
            <p:nvSpPr>
              <p:cNvPr id="786" name="Google Shape;786;p30"/>
              <p:cNvSpPr/>
              <p:nvPr/>
            </p:nvSpPr>
            <p:spPr>
              <a:xfrm>
                <a:off x="4572026" y="2754395"/>
                <a:ext cx="1236909" cy="1236928"/>
              </a:xfrm>
              <a:custGeom>
                <a:avLst/>
                <a:gdLst/>
                <a:ahLst/>
                <a:cxnLst/>
                <a:rect l="l" t="t" r="r" b="b"/>
                <a:pathLst>
                  <a:path w="65032" h="65033" extrusionOk="0">
                    <a:moveTo>
                      <a:pt x="62306" y="1"/>
                    </a:moveTo>
                    <a:cubicBezTo>
                      <a:pt x="62306" y="8407"/>
                      <a:pt x="60662" y="16574"/>
                      <a:pt x="57412" y="24254"/>
                    </a:cubicBezTo>
                    <a:cubicBezTo>
                      <a:pt x="54281" y="31671"/>
                      <a:pt x="49780" y="38339"/>
                      <a:pt x="44053" y="44054"/>
                    </a:cubicBezTo>
                    <a:cubicBezTo>
                      <a:pt x="38338" y="49781"/>
                      <a:pt x="31671" y="54269"/>
                      <a:pt x="24253" y="57413"/>
                    </a:cubicBezTo>
                    <a:cubicBezTo>
                      <a:pt x="16574" y="60663"/>
                      <a:pt x="8406" y="62306"/>
                      <a:pt x="0" y="62306"/>
                    </a:cubicBezTo>
                    <a:lnTo>
                      <a:pt x="0" y="65033"/>
                    </a:lnTo>
                    <a:cubicBezTo>
                      <a:pt x="8775" y="65033"/>
                      <a:pt x="17300" y="63318"/>
                      <a:pt x="25313" y="59925"/>
                    </a:cubicBezTo>
                    <a:cubicBezTo>
                      <a:pt x="33064" y="56651"/>
                      <a:pt x="40017" y="51960"/>
                      <a:pt x="45982" y="45983"/>
                    </a:cubicBezTo>
                    <a:cubicBezTo>
                      <a:pt x="51959" y="40018"/>
                      <a:pt x="56650" y="33053"/>
                      <a:pt x="59924" y="25313"/>
                    </a:cubicBezTo>
                    <a:cubicBezTo>
                      <a:pt x="63318" y="17289"/>
                      <a:pt x="65032" y="8776"/>
                      <a:pt x="65032"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787" name="Google Shape;787;p30"/>
              <p:cNvSpPr/>
              <p:nvPr/>
            </p:nvSpPr>
            <p:spPr>
              <a:xfrm>
                <a:off x="4465133" y="3870604"/>
                <a:ext cx="141319" cy="189572"/>
              </a:xfrm>
              <a:custGeom>
                <a:avLst/>
                <a:gdLst/>
                <a:ahLst/>
                <a:cxnLst/>
                <a:rect l="l" t="t" r="r" b="b"/>
                <a:pathLst>
                  <a:path w="7430" h="9967" extrusionOk="0">
                    <a:moveTo>
                      <a:pt x="7430" y="1"/>
                    </a:moveTo>
                    <a:lnTo>
                      <a:pt x="0" y="4989"/>
                    </a:lnTo>
                    <a:lnTo>
                      <a:pt x="7430" y="9966"/>
                    </a:lnTo>
                    <a:lnTo>
                      <a:pt x="5846" y="4989"/>
                    </a:lnTo>
                    <a:lnTo>
                      <a:pt x="7430" y="1"/>
                    </a:ln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endParaRPr/>
              </a:p>
            </p:txBody>
          </p:sp>
        </p:grpSp>
        <p:grpSp>
          <p:nvGrpSpPr>
            <p:cNvPr id="788" name="Google Shape;788;p30"/>
            <p:cNvGrpSpPr/>
            <p:nvPr/>
          </p:nvGrpSpPr>
          <p:grpSpPr>
            <a:xfrm>
              <a:off x="4572271" y="1285454"/>
              <a:ext cx="1565885" cy="1592487"/>
              <a:chOff x="4572026" y="1517277"/>
              <a:chExt cx="1305774" cy="1327958"/>
            </a:xfrm>
          </p:grpSpPr>
          <p:sp>
            <p:nvSpPr>
              <p:cNvPr id="789" name="Google Shape;789;p30"/>
              <p:cNvSpPr/>
              <p:nvPr/>
            </p:nvSpPr>
            <p:spPr>
              <a:xfrm>
                <a:off x="4572026" y="1517277"/>
                <a:ext cx="1236909" cy="1237137"/>
              </a:xfrm>
              <a:custGeom>
                <a:avLst/>
                <a:gdLst/>
                <a:ahLst/>
                <a:cxnLst/>
                <a:rect l="l" t="t" r="r" b="b"/>
                <a:pathLst>
                  <a:path w="65032" h="65044" extrusionOk="0">
                    <a:moveTo>
                      <a:pt x="0" y="0"/>
                    </a:moveTo>
                    <a:lnTo>
                      <a:pt x="0" y="2727"/>
                    </a:lnTo>
                    <a:cubicBezTo>
                      <a:pt x="8406" y="2727"/>
                      <a:pt x="16574" y="4382"/>
                      <a:pt x="24253" y="7620"/>
                    </a:cubicBezTo>
                    <a:cubicBezTo>
                      <a:pt x="31671" y="10763"/>
                      <a:pt x="38338" y="15252"/>
                      <a:pt x="44053" y="20979"/>
                    </a:cubicBezTo>
                    <a:cubicBezTo>
                      <a:pt x="49780" y="26706"/>
                      <a:pt x="54269" y="33361"/>
                      <a:pt x="57412" y="40791"/>
                    </a:cubicBezTo>
                    <a:cubicBezTo>
                      <a:pt x="60662" y="48470"/>
                      <a:pt x="62306" y="56626"/>
                      <a:pt x="62306" y="65044"/>
                    </a:cubicBezTo>
                    <a:lnTo>
                      <a:pt x="65032" y="65044"/>
                    </a:lnTo>
                    <a:cubicBezTo>
                      <a:pt x="65032" y="56257"/>
                      <a:pt x="63318" y="47744"/>
                      <a:pt x="59924" y="39719"/>
                    </a:cubicBezTo>
                    <a:cubicBezTo>
                      <a:pt x="56650" y="31980"/>
                      <a:pt x="51959" y="25027"/>
                      <a:pt x="45982" y="19050"/>
                    </a:cubicBezTo>
                    <a:cubicBezTo>
                      <a:pt x="40017" y="13085"/>
                      <a:pt x="33064" y="8394"/>
                      <a:pt x="25313" y="5120"/>
                    </a:cubicBezTo>
                    <a:cubicBezTo>
                      <a:pt x="17300" y="1727"/>
                      <a:pt x="8775" y="0"/>
                      <a:pt x="0" y="0"/>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790" name="Google Shape;790;p30"/>
              <p:cNvSpPr/>
              <p:nvPr/>
            </p:nvSpPr>
            <p:spPr>
              <a:xfrm>
                <a:off x="5688456" y="2703897"/>
                <a:ext cx="189344" cy="141338"/>
              </a:xfrm>
              <a:custGeom>
                <a:avLst/>
                <a:gdLst/>
                <a:ahLst/>
                <a:cxnLst/>
                <a:rect l="l" t="t" r="r" b="b"/>
                <a:pathLst>
                  <a:path w="9955" h="7431" extrusionOk="0">
                    <a:moveTo>
                      <a:pt x="1" y="1"/>
                    </a:moveTo>
                    <a:lnTo>
                      <a:pt x="4978" y="7430"/>
                    </a:lnTo>
                    <a:lnTo>
                      <a:pt x="9955" y="1"/>
                    </a:lnTo>
                    <a:lnTo>
                      <a:pt x="9955" y="1"/>
                    </a:lnTo>
                    <a:lnTo>
                      <a:pt x="4978" y="1584"/>
                    </a:lnTo>
                    <a:lnTo>
                      <a:pt x="1" y="1"/>
                    </a:ln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endParaRPr/>
              </a:p>
            </p:txBody>
          </p:sp>
        </p:grpSp>
        <p:sp>
          <p:nvSpPr>
            <p:cNvPr id="791" name="Google Shape;791;p30"/>
            <p:cNvSpPr/>
            <p:nvPr/>
          </p:nvSpPr>
          <p:spPr>
            <a:xfrm>
              <a:off x="4528579" y="1202800"/>
              <a:ext cx="169460" cy="227322"/>
            </a:xfrm>
            <a:custGeom>
              <a:avLst/>
              <a:gdLst/>
              <a:ahLst/>
              <a:cxnLst/>
              <a:rect l="l" t="t" r="r" b="b"/>
              <a:pathLst>
                <a:path w="7430" h="9967" extrusionOk="0">
                  <a:moveTo>
                    <a:pt x="0" y="1"/>
                  </a:moveTo>
                  <a:lnTo>
                    <a:pt x="1584" y="4989"/>
                  </a:lnTo>
                  <a:lnTo>
                    <a:pt x="0" y="9966"/>
                  </a:lnTo>
                  <a:lnTo>
                    <a:pt x="7430" y="4989"/>
                  </a:lnTo>
                  <a:lnTo>
                    <a:pt x="0" y="1"/>
                  </a:lnTo>
                  <a:close/>
                </a:path>
              </a:pathLst>
            </a:custGeom>
            <a:solidFill>
              <a:schemeClr val="accen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endParaRPr/>
            </a:p>
          </p:txBody>
        </p:sp>
      </p:grpSp>
      <p:sp>
        <p:nvSpPr>
          <p:cNvPr id="807" name="Google Shape;807;p30"/>
          <p:cNvSpPr txBox="1"/>
          <p:nvPr/>
        </p:nvSpPr>
        <p:spPr>
          <a:xfrm>
            <a:off x="457200" y="1889000"/>
            <a:ext cx="2338200" cy="354600"/>
          </a:xfrm>
          <a:prstGeom prst="rect">
            <a:avLst/>
          </a:prstGeom>
          <a:noFill/>
          <a:ln>
            <a:noFill/>
          </a:ln>
        </p:spPr>
        <p:txBody>
          <a:bodyPr spcFirstLastPara="1" wrap="square" lIns="91425" tIns="91425" rIns="91425" bIns="91425" anchor="ctr" anchorCtr="0">
            <a:noAutofit/>
          </a:bodyPr>
          <a:lstStyle/>
          <a:p>
            <a:r>
              <a:rPr lang="en-IN" sz="1700" dirty="0">
                <a:solidFill>
                  <a:schemeClr val="accent1"/>
                </a:solidFill>
                <a:latin typeface="Fira Sans Extra Condensed Medium"/>
                <a:ea typeface="Fira Sans Extra Condensed Medium"/>
                <a:cs typeface="Fira Sans Extra Condensed Medium"/>
                <a:sym typeface="Fira Sans Extra Condensed Medium"/>
              </a:rPr>
              <a:t>Google</a:t>
            </a:r>
          </a:p>
        </p:txBody>
      </p:sp>
      <p:sp>
        <p:nvSpPr>
          <p:cNvPr id="809" name="Google Shape;809;p30"/>
          <p:cNvSpPr txBox="1"/>
          <p:nvPr/>
        </p:nvSpPr>
        <p:spPr>
          <a:xfrm>
            <a:off x="745077" y="2433792"/>
            <a:ext cx="2338200" cy="354600"/>
          </a:xfrm>
          <a:prstGeom prst="rect">
            <a:avLst/>
          </a:prstGeom>
          <a:noFill/>
          <a:ln>
            <a:noFill/>
          </a:ln>
        </p:spPr>
        <p:txBody>
          <a:bodyPr spcFirstLastPara="1" wrap="square" lIns="91425" tIns="91425" rIns="91425" bIns="91425" anchor="ctr" anchorCtr="0">
            <a:noAutofit/>
          </a:bodyPr>
          <a:lstStyle/>
          <a:p>
            <a:r>
              <a:rPr lang="en-IN" sz="1800" b="0" i="0" dirty="0">
                <a:solidFill>
                  <a:srgbClr val="E81080"/>
                </a:solidFill>
                <a:effectLst/>
                <a:latin typeface="Fira Sans Extra Condensed Medium" panose="020B0604020202020204" charset="0"/>
                <a:ea typeface="Fira Sans Extra Condensed Medium" panose="020B0604020202020204" charset="0"/>
                <a:cs typeface="Fira Sans Extra Condensed Medium" panose="020B0604020202020204" charset="0"/>
              </a:rPr>
              <a:t>Amazon</a:t>
            </a:r>
            <a:endParaRPr sz="1700"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812" name="Google Shape;812;p30"/>
          <p:cNvSpPr txBox="1"/>
          <p:nvPr/>
        </p:nvSpPr>
        <p:spPr>
          <a:xfrm>
            <a:off x="5570883" y="3456779"/>
            <a:ext cx="2361900" cy="354600"/>
          </a:xfrm>
          <a:prstGeom prst="rect">
            <a:avLst/>
          </a:prstGeom>
          <a:noFill/>
          <a:ln>
            <a:noFill/>
          </a:ln>
        </p:spPr>
        <p:txBody>
          <a:bodyPr spcFirstLastPara="1" wrap="square" lIns="91425" tIns="91425" rIns="91425" bIns="91425" anchor="ctr" anchorCtr="0">
            <a:noAutofit/>
          </a:bodyPr>
          <a:lstStyle/>
          <a:p>
            <a:pPr marR="0" algn="ctr" rtl="0">
              <a:spcBef>
                <a:spcPts val="0"/>
              </a:spcBef>
              <a:spcAft>
                <a:spcPts val="0"/>
              </a:spcAft>
            </a:pPr>
            <a:r>
              <a:rPr lang="en-IN" sz="1800" b="0" i="0" dirty="0">
                <a:solidFill>
                  <a:schemeClr val="accent1"/>
                </a:solidFill>
                <a:effectLst/>
                <a:latin typeface="Fira Sans Extra Condensed Medium" panose="020B0604020202020204" charset="0"/>
                <a:ea typeface="Fira Sans Extra Condensed Medium" panose="020B0604020202020204" charset="0"/>
                <a:cs typeface="Fira Sans Extra Condensed Medium" panose="020B0604020202020204" charset="0"/>
              </a:rPr>
              <a:t>Tech Mahindra Limited</a:t>
            </a:r>
            <a:endParaRPr lang="en-IN" sz="2400" dirty="0">
              <a:solidFill>
                <a:schemeClr val="accent1"/>
              </a:solidFill>
              <a:effectLst/>
            </a:endParaRPr>
          </a:p>
        </p:txBody>
      </p:sp>
      <p:sp>
        <p:nvSpPr>
          <p:cNvPr id="815" name="Google Shape;815;p30"/>
          <p:cNvSpPr txBox="1"/>
          <p:nvPr/>
        </p:nvSpPr>
        <p:spPr>
          <a:xfrm>
            <a:off x="6255759" y="1889265"/>
            <a:ext cx="2361900" cy="354600"/>
          </a:xfrm>
          <a:prstGeom prst="rect">
            <a:avLst/>
          </a:prstGeom>
          <a:noFill/>
          <a:ln>
            <a:noFill/>
          </a:ln>
        </p:spPr>
        <p:txBody>
          <a:bodyPr spcFirstLastPara="1" wrap="square" lIns="91425" tIns="91425" rIns="91425" bIns="91425" anchor="ctr" anchorCtr="0">
            <a:noAutofit/>
          </a:bodyPr>
          <a:lstStyle/>
          <a:p>
            <a:pPr algn="r"/>
            <a:r>
              <a:rPr lang="en-IN" sz="1800" b="0" i="0" dirty="0">
                <a:solidFill>
                  <a:schemeClr val="accent1"/>
                </a:solidFill>
                <a:effectLst/>
                <a:latin typeface="Fira Sans Extra Condensed Medium" panose="020B0604020202020204" charset="0"/>
                <a:ea typeface="Fira Sans Extra Condensed Medium" panose="020B0604020202020204" charset="0"/>
                <a:cs typeface="Fira Sans Extra Condensed Medium" panose="020B0604020202020204" charset="0"/>
              </a:rPr>
              <a:t>Wipro</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1026" name="Picture 2" descr="LinkedIn Logo – Free PNG format download (2022)">
            <a:extLst>
              <a:ext uri="{FF2B5EF4-FFF2-40B4-BE49-F238E27FC236}">
                <a16:creationId xmlns:a16="http://schemas.microsoft.com/office/drawing/2014/main" id="{6F6C10F8-1C0B-45D5-9A28-DBBC6D521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482" y="2345578"/>
            <a:ext cx="1804056" cy="10147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witter Logo Vector Art, Icons, and Graphics for Free Download">
            <a:extLst>
              <a:ext uri="{FF2B5EF4-FFF2-40B4-BE49-F238E27FC236}">
                <a16:creationId xmlns:a16="http://schemas.microsoft.com/office/drawing/2014/main" id="{8DB78766-0DD4-45E8-A230-F60001618D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903" t="16553" r="16759" b="17109"/>
          <a:stretch/>
        </p:blipFill>
        <p:spPr bwMode="auto">
          <a:xfrm>
            <a:off x="3516962" y="1926712"/>
            <a:ext cx="445620" cy="445620"/>
          </a:xfrm>
          <a:prstGeom prst="ellipse">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503AC03-C95A-4729-A092-0D5780E4CA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464" y="2939962"/>
            <a:ext cx="572080" cy="57208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lassdoor png images | PNGEgg">
            <a:extLst>
              <a:ext uri="{FF2B5EF4-FFF2-40B4-BE49-F238E27FC236}">
                <a16:creationId xmlns:a16="http://schemas.microsoft.com/office/drawing/2014/main" id="{9E63D317-D2F6-41B1-88DC-980D4C33BC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3513" y="3171315"/>
            <a:ext cx="570928" cy="570928"/>
          </a:xfrm>
          <a:prstGeom prst="ellipse">
            <a:avLst/>
          </a:prstGeom>
          <a:noFill/>
          <a:extLst>
            <a:ext uri="{909E8E84-426E-40DD-AFC4-6F175D3DCCD1}">
              <a14:hiddenFill xmlns:a14="http://schemas.microsoft.com/office/drawing/2010/main">
                <a:solidFill>
                  <a:srgbClr val="FFFFFF"/>
                </a:solidFill>
              </a14:hiddenFill>
            </a:ext>
          </a:extLst>
        </p:spPr>
      </p:pic>
      <p:pic>
        <p:nvPicPr>
          <p:cNvPr id="1034" name="Picture 10" descr="Transparent Facebook Icons Png Transparent - Facebook Logo Circle Png, Png  Download - kindpng">
            <a:extLst>
              <a:ext uri="{FF2B5EF4-FFF2-40B4-BE49-F238E27FC236}">
                <a16:creationId xmlns:a16="http://schemas.microsoft.com/office/drawing/2014/main" id="{FCADA3BA-C3BF-42CC-BDD8-047D464A56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234" t="5948" r="2878" b="6248"/>
          <a:stretch/>
        </p:blipFill>
        <p:spPr bwMode="auto">
          <a:xfrm>
            <a:off x="4338864" y="1699488"/>
            <a:ext cx="481201" cy="481201"/>
          </a:xfrm>
          <a:prstGeom prst="ellipse">
            <a:avLst/>
          </a:prstGeom>
          <a:noFill/>
          <a:extLst>
            <a:ext uri="{909E8E84-426E-40DD-AFC4-6F175D3DCCD1}">
              <a14:hiddenFill xmlns:a14="http://schemas.microsoft.com/office/drawing/2010/main">
                <a:solidFill>
                  <a:srgbClr val="FFFFFF"/>
                </a:solidFill>
              </a14:hiddenFill>
            </a:ext>
          </a:extLst>
        </p:spPr>
      </p:pic>
      <p:sp>
        <p:nvSpPr>
          <p:cNvPr id="50" name="Google Shape;809;p30">
            <a:extLst>
              <a:ext uri="{FF2B5EF4-FFF2-40B4-BE49-F238E27FC236}">
                <a16:creationId xmlns:a16="http://schemas.microsoft.com/office/drawing/2014/main" id="{4253A2A5-2128-41F3-B10B-086240038B3D}"/>
              </a:ext>
            </a:extLst>
          </p:cNvPr>
          <p:cNvSpPr txBox="1"/>
          <p:nvPr/>
        </p:nvSpPr>
        <p:spPr>
          <a:xfrm>
            <a:off x="1189017" y="2921295"/>
            <a:ext cx="2338200" cy="354600"/>
          </a:xfrm>
          <a:prstGeom prst="rect">
            <a:avLst/>
          </a:prstGeom>
          <a:noFill/>
          <a:ln>
            <a:noFill/>
          </a:ln>
        </p:spPr>
        <p:txBody>
          <a:bodyPr spcFirstLastPara="1" wrap="square" lIns="91425" tIns="91425" rIns="91425" bIns="91425" anchor="ctr" anchorCtr="0">
            <a:noAutofit/>
          </a:bodyPr>
          <a:lstStyle/>
          <a:p>
            <a:r>
              <a:rPr lang="en-IN" sz="1800" b="0" i="0" dirty="0">
                <a:solidFill>
                  <a:srgbClr val="670591"/>
                </a:solidFill>
                <a:effectLst/>
                <a:latin typeface="Fira Sans Extra Condensed Medium" panose="020B0604020202020204" charset="0"/>
                <a:ea typeface="Fira Sans Extra Condensed Medium" panose="020B0604020202020204" charset="0"/>
                <a:cs typeface="Fira Sans Extra Condensed Medium" panose="020B0604020202020204" charset="0"/>
              </a:rPr>
              <a:t>Microsoft</a:t>
            </a:r>
            <a:endParaRPr sz="1700"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51" name="Google Shape;809;p30">
            <a:extLst>
              <a:ext uri="{FF2B5EF4-FFF2-40B4-BE49-F238E27FC236}">
                <a16:creationId xmlns:a16="http://schemas.microsoft.com/office/drawing/2014/main" id="{166113EA-285C-4042-A196-0B3BC992028A}"/>
              </a:ext>
            </a:extLst>
          </p:cNvPr>
          <p:cNvSpPr txBox="1"/>
          <p:nvPr/>
        </p:nvSpPr>
        <p:spPr>
          <a:xfrm>
            <a:off x="1674501" y="3464927"/>
            <a:ext cx="2338200" cy="354600"/>
          </a:xfrm>
          <a:prstGeom prst="rect">
            <a:avLst/>
          </a:prstGeom>
          <a:noFill/>
          <a:ln>
            <a:noFill/>
          </a:ln>
        </p:spPr>
        <p:txBody>
          <a:bodyPr spcFirstLastPara="1" wrap="square" lIns="91425" tIns="91425" rIns="91425" bIns="91425" anchor="ctr" anchorCtr="0">
            <a:noAutofit/>
          </a:bodyPr>
          <a:lstStyle/>
          <a:p>
            <a:r>
              <a:rPr lang="en-IN" sz="1800" b="0" i="0" dirty="0">
                <a:solidFill>
                  <a:srgbClr val="AC71EC"/>
                </a:solidFill>
                <a:effectLst/>
                <a:latin typeface="Fira Sans Extra Condensed Medium" panose="020B0604020202020204" charset="0"/>
                <a:ea typeface="Fira Sans Extra Condensed Medium" panose="020B0604020202020204" charset="0"/>
                <a:cs typeface="Fira Sans Extra Condensed Medium" panose="020B0604020202020204" charset="0"/>
              </a:rPr>
              <a:t>Meta</a:t>
            </a:r>
            <a:endParaRPr sz="1700"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52" name="Google Shape;815;p30">
            <a:extLst>
              <a:ext uri="{FF2B5EF4-FFF2-40B4-BE49-F238E27FC236}">
                <a16:creationId xmlns:a16="http://schemas.microsoft.com/office/drawing/2014/main" id="{EF915F21-7BB8-4ABC-BBC5-45166FA2B7F6}"/>
              </a:ext>
            </a:extLst>
          </p:cNvPr>
          <p:cNvSpPr txBox="1"/>
          <p:nvPr/>
        </p:nvSpPr>
        <p:spPr>
          <a:xfrm>
            <a:off x="5803803" y="2472374"/>
            <a:ext cx="2361900" cy="354600"/>
          </a:xfrm>
          <a:prstGeom prst="rect">
            <a:avLst/>
          </a:prstGeom>
          <a:noFill/>
          <a:ln>
            <a:noFill/>
          </a:ln>
        </p:spPr>
        <p:txBody>
          <a:bodyPr spcFirstLastPara="1" wrap="square" lIns="91425" tIns="91425" rIns="91425" bIns="91425" anchor="ctr" anchorCtr="0">
            <a:noAutofit/>
          </a:bodyPr>
          <a:lstStyle/>
          <a:p>
            <a:pPr algn="r"/>
            <a:r>
              <a:rPr lang="en-IN" sz="1800" b="0" i="0" dirty="0">
                <a:solidFill>
                  <a:schemeClr val="accent5"/>
                </a:solidFill>
                <a:effectLst/>
                <a:latin typeface="Fira Sans Extra Condensed Medium" panose="020B0604020202020204" charset="0"/>
                <a:ea typeface="Fira Sans Extra Condensed Medium" panose="020B0604020202020204" charset="0"/>
                <a:cs typeface="Fira Sans Extra Condensed Medium" panose="020B0604020202020204" charset="0"/>
              </a:rPr>
              <a:t>Infosys</a:t>
            </a:r>
            <a:endParaRPr lang="en-IN" sz="2400" dirty="0">
              <a:solidFill>
                <a:schemeClr val="accent5"/>
              </a:solidFill>
              <a:effectLst/>
            </a:endParaRPr>
          </a:p>
          <a:p>
            <a:pPr algn="r"/>
            <a:endParaRPr sz="17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53" name="Google Shape;815;p30">
            <a:extLst>
              <a:ext uri="{FF2B5EF4-FFF2-40B4-BE49-F238E27FC236}">
                <a16:creationId xmlns:a16="http://schemas.microsoft.com/office/drawing/2014/main" id="{40900D84-C17A-45B4-A19B-1E4F67D7AC73}"/>
              </a:ext>
            </a:extLst>
          </p:cNvPr>
          <p:cNvSpPr txBox="1"/>
          <p:nvPr/>
        </p:nvSpPr>
        <p:spPr>
          <a:xfrm>
            <a:off x="5298013" y="2879777"/>
            <a:ext cx="2361900" cy="354600"/>
          </a:xfrm>
          <a:prstGeom prst="rect">
            <a:avLst/>
          </a:prstGeom>
          <a:noFill/>
          <a:ln>
            <a:noFill/>
          </a:ln>
        </p:spPr>
        <p:txBody>
          <a:bodyPr spcFirstLastPara="1" wrap="square" lIns="91425" tIns="91425" rIns="91425" bIns="91425" anchor="ctr" anchorCtr="0">
            <a:noAutofit/>
          </a:bodyPr>
          <a:lstStyle/>
          <a:p>
            <a:pPr algn="r"/>
            <a:r>
              <a:rPr lang="en-IN" sz="1800" b="0" i="0" dirty="0">
                <a:solidFill>
                  <a:schemeClr val="accent3"/>
                </a:solidFill>
                <a:effectLst/>
                <a:latin typeface="Fira Sans Extra Condensed Medium" panose="020B0604020202020204" charset="0"/>
                <a:ea typeface="Fira Sans Extra Condensed Medium" panose="020B0604020202020204" charset="0"/>
                <a:cs typeface="Fira Sans Extra Condensed Medium" panose="020B0604020202020204" charset="0"/>
              </a:rPr>
              <a:t>TCS</a:t>
            </a:r>
            <a:endParaRPr sz="1700" dirty="0">
              <a:solidFill>
                <a:schemeClr val="accent3"/>
              </a:solidFill>
              <a:latin typeface="Fira Sans Extra Condensed Medium"/>
              <a:ea typeface="Fira Sans Extra Condensed Medium"/>
              <a:cs typeface="Fira Sans Extra Condensed Medium"/>
              <a:sym typeface="Fira Sans Extra Condensed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07"/>
                                        </p:tgtEl>
                                        <p:attrNameLst>
                                          <p:attrName>style.visibility</p:attrName>
                                        </p:attrNameLst>
                                      </p:cBhvr>
                                      <p:to>
                                        <p:strVal val="visible"/>
                                      </p:to>
                                    </p:set>
                                    <p:anim calcmode="lin" valueType="num">
                                      <p:cBhvr additive="base">
                                        <p:cTn id="7" dur="300" fill="hold"/>
                                        <p:tgtEl>
                                          <p:spTgt spid="807"/>
                                        </p:tgtEl>
                                        <p:attrNameLst>
                                          <p:attrName>ppt_x</p:attrName>
                                        </p:attrNameLst>
                                      </p:cBhvr>
                                      <p:tavLst>
                                        <p:tav tm="0">
                                          <p:val>
                                            <p:strVal val="0-#ppt_w/2"/>
                                          </p:val>
                                        </p:tav>
                                        <p:tav tm="100000">
                                          <p:val>
                                            <p:strVal val="#ppt_x"/>
                                          </p:val>
                                        </p:tav>
                                      </p:tavLst>
                                    </p:anim>
                                    <p:anim calcmode="lin" valueType="num">
                                      <p:cBhvr additive="base">
                                        <p:cTn id="8" dur="300" fill="hold"/>
                                        <p:tgtEl>
                                          <p:spTgt spid="80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15"/>
                                        </p:tgtEl>
                                        <p:attrNameLst>
                                          <p:attrName>style.visibility</p:attrName>
                                        </p:attrNameLst>
                                      </p:cBhvr>
                                      <p:to>
                                        <p:strVal val="visible"/>
                                      </p:to>
                                    </p:set>
                                    <p:anim calcmode="lin" valueType="num">
                                      <p:cBhvr additive="base">
                                        <p:cTn id="11" dur="300" fill="hold"/>
                                        <p:tgtEl>
                                          <p:spTgt spid="815"/>
                                        </p:tgtEl>
                                        <p:attrNameLst>
                                          <p:attrName>ppt_x</p:attrName>
                                        </p:attrNameLst>
                                      </p:cBhvr>
                                      <p:tavLst>
                                        <p:tav tm="0">
                                          <p:val>
                                            <p:strVal val="1+#ppt_w/2"/>
                                          </p:val>
                                        </p:tav>
                                        <p:tav tm="100000">
                                          <p:val>
                                            <p:strVal val="#ppt_x"/>
                                          </p:val>
                                        </p:tav>
                                      </p:tavLst>
                                    </p:anim>
                                    <p:anim calcmode="lin" valueType="num">
                                      <p:cBhvr additive="base">
                                        <p:cTn id="12" dur="300" fill="hold"/>
                                        <p:tgtEl>
                                          <p:spTgt spid="815"/>
                                        </p:tgtEl>
                                        <p:attrNameLst>
                                          <p:attrName>ppt_y</p:attrName>
                                        </p:attrNameLst>
                                      </p:cBhvr>
                                      <p:tavLst>
                                        <p:tav tm="0">
                                          <p:val>
                                            <p:strVal val="#ppt_y"/>
                                          </p:val>
                                        </p:tav>
                                        <p:tav tm="100000">
                                          <p:val>
                                            <p:strVal val="#ppt_y"/>
                                          </p:val>
                                        </p:tav>
                                      </p:tavLst>
                                    </p:anim>
                                  </p:childTnLst>
                                </p:cTn>
                              </p:par>
                            </p:childTnLst>
                          </p:cTn>
                        </p:par>
                        <p:par>
                          <p:cTn id="13" fill="hold">
                            <p:stCondLst>
                              <p:cond delay="300"/>
                            </p:stCondLst>
                            <p:childTnLst>
                              <p:par>
                                <p:cTn id="14" presetID="2" presetClass="entr" presetSubtype="8" fill="hold" grpId="0" nodeType="afterEffect">
                                  <p:stCondLst>
                                    <p:cond delay="0"/>
                                  </p:stCondLst>
                                  <p:childTnLst>
                                    <p:set>
                                      <p:cBhvr>
                                        <p:cTn id="15" dur="1" fill="hold">
                                          <p:stCondLst>
                                            <p:cond delay="0"/>
                                          </p:stCondLst>
                                        </p:cTn>
                                        <p:tgtEl>
                                          <p:spTgt spid="809"/>
                                        </p:tgtEl>
                                        <p:attrNameLst>
                                          <p:attrName>style.visibility</p:attrName>
                                        </p:attrNameLst>
                                      </p:cBhvr>
                                      <p:to>
                                        <p:strVal val="visible"/>
                                      </p:to>
                                    </p:set>
                                    <p:anim calcmode="lin" valueType="num">
                                      <p:cBhvr additive="base">
                                        <p:cTn id="16" dur="300" fill="hold"/>
                                        <p:tgtEl>
                                          <p:spTgt spid="809"/>
                                        </p:tgtEl>
                                        <p:attrNameLst>
                                          <p:attrName>ppt_x</p:attrName>
                                        </p:attrNameLst>
                                      </p:cBhvr>
                                      <p:tavLst>
                                        <p:tav tm="0">
                                          <p:val>
                                            <p:strVal val="0-#ppt_w/2"/>
                                          </p:val>
                                        </p:tav>
                                        <p:tav tm="100000">
                                          <p:val>
                                            <p:strVal val="#ppt_x"/>
                                          </p:val>
                                        </p:tav>
                                      </p:tavLst>
                                    </p:anim>
                                    <p:anim calcmode="lin" valueType="num">
                                      <p:cBhvr additive="base">
                                        <p:cTn id="17" dur="300" fill="hold"/>
                                        <p:tgtEl>
                                          <p:spTgt spid="80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additive="base">
                                        <p:cTn id="20" dur="300" fill="hold"/>
                                        <p:tgtEl>
                                          <p:spTgt spid="52"/>
                                        </p:tgtEl>
                                        <p:attrNameLst>
                                          <p:attrName>ppt_x</p:attrName>
                                        </p:attrNameLst>
                                      </p:cBhvr>
                                      <p:tavLst>
                                        <p:tav tm="0">
                                          <p:val>
                                            <p:strVal val="1+#ppt_w/2"/>
                                          </p:val>
                                        </p:tav>
                                        <p:tav tm="100000">
                                          <p:val>
                                            <p:strVal val="#ppt_x"/>
                                          </p:val>
                                        </p:tav>
                                      </p:tavLst>
                                    </p:anim>
                                    <p:anim calcmode="lin" valueType="num">
                                      <p:cBhvr additive="base">
                                        <p:cTn id="21" dur="300" fill="hold"/>
                                        <p:tgtEl>
                                          <p:spTgt spid="52"/>
                                        </p:tgtEl>
                                        <p:attrNameLst>
                                          <p:attrName>ppt_y</p:attrName>
                                        </p:attrNameLst>
                                      </p:cBhvr>
                                      <p:tavLst>
                                        <p:tav tm="0">
                                          <p:val>
                                            <p:strVal val="#ppt_y"/>
                                          </p:val>
                                        </p:tav>
                                        <p:tav tm="100000">
                                          <p:val>
                                            <p:strVal val="#ppt_y"/>
                                          </p:val>
                                        </p:tav>
                                      </p:tavLst>
                                    </p:anim>
                                  </p:childTnLst>
                                </p:cTn>
                              </p:par>
                            </p:childTnLst>
                          </p:cTn>
                        </p:par>
                        <p:par>
                          <p:cTn id="22" fill="hold">
                            <p:stCondLst>
                              <p:cond delay="600"/>
                            </p:stCondLst>
                            <p:childTnLst>
                              <p:par>
                                <p:cTn id="23" presetID="2" presetClass="entr" presetSubtype="8" fill="hold" grpId="0" nodeType="after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additive="base">
                                        <p:cTn id="25" dur="300" fill="hold"/>
                                        <p:tgtEl>
                                          <p:spTgt spid="50"/>
                                        </p:tgtEl>
                                        <p:attrNameLst>
                                          <p:attrName>ppt_x</p:attrName>
                                        </p:attrNameLst>
                                      </p:cBhvr>
                                      <p:tavLst>
                                        <p:tav tm="0">
                                          <p:val>
                                            <p:strVal val="0-#ppt_w/2"/>
                                          </p:val>
                                        </p:tav>
                                        <p:tav tm="100000">
                                          <p:val>
                                            <p:strVal val="#ppt_x"/>
                                          </p:val>
                                        </p:tav>
                                      </p:tavLst>
                                    </p:anim>
                                    <p:anim calcmode="lin" valueType="num">
                                      <p:cBhvr additive="base">
                                        <p:cTn id="26" dur="300" fill="hold"/>
                                        <p:tgtEl>
                                          <p:spTgt spid="50"/>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additive="base">
                                        <p:cTn id="29" dur="300" fill="hold"/>
                                        <p:tgtEl>
                                          <p:spTgt spid="53"/>
                                        </p:tgtEl>
                                        <p:attrNameLst>
                                          <p:attrName>ppt_x</p:attrName>
                                        </p:attrNameLst>
                                      </p:cBhvr>
                                      <p:tavLst>
                                        <p:tav tm="0">
                                          <p:val>
                                            <p:strVal val="1+#ppt_w/2"/>
                                          </p:val>
                                        </p:tav>
                                        <p:tav tm="100000">
                                          <p:val>
                                            <p:strVal val="#ppt_x"/>
                                          </p:val>
                                        </p:tav>
                                      </p:tavLst>
                                    </p:anim>
                                    <p:anim calcmode="lin" valueType="num">
                                      <p:cBhvr additive="base">
                                        <p:cTn id="30" dur="300" fill="hold"/>
                                        <p:tgtEl>
                                          <p:spTgt spid="53"/>
                                        </p:tgtEl>
                                        <p:attrNameLst>
                                          <p:attrName>ppt_y</p:attrName>
                                        </p:attrNameLst>
                                      </p:cBhvr>
                                      <p:tavLst>
                                        <p:tav tm="0">
                                          <p:val>
                                            <p:strVal val="#ppt_y"/>
                                          </p:val>
                                        </p:tav>
                                        <p:tav tm="100000">
                                          <p:val>
                                            <p:strVal val="#ppt_y"/>
                                          </p:val>
                                        </p:tav>
                                      </p:tavLst>
                                    </p:anim>
                                  </p:childTnLst>
                                </p:cTn>
                              </p:par>
                            </p:childTnLst>
                          </p:cTn>
                        </p:par>
                        <p:par>
                          <p:cTn id="31" fill="hold">
                            <p:stCondLst>
                              <p:cond delay="900"/>
                            </p:stCondLst>
                            <p:childTnLst>
                              <p:par>
                                <p:cTn id="32" presetID="2" presetClass="entr" presetSubtype="8" fill="hold" grpId="0" nodeType="after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300" fill="hold"/>
                                        <p:tgtEl>
                                          <p:spTgt spid="51"/>
                                        </p:tgtEl>
                                        <p:attrNameLst>
                                          <p:attrName>ppt_x</p:attrName>
                                        </p:attrNameLst>
                                      </p:cBhvr>
                                      <p:tavLst>
                                        <p:tav tm="0">
                                          <p:val>
                                            <p:strVal val="0-#ppt_w/2"/>
                                          </p:val>
                                        </p:tav>
                                        <p:tav tm="100000">
                                          <p:val>
                                            <p:strVal val="#ppt_x"/>
                                          </p:val>
                                        </p:tav>
                                      </p:tavLst>
                                    </p:anim>
                                    <p:anim calcmode="lin" valueType="num">
                                      <p:cBhvr additive="base">
                                        <p:cTn id="35" dur="300" fill="hold"/>
                                        <p:tgtEl>
                                          <p:spTgt spid="5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812"/>
                                        </p:tgtEl>
                                        <p:attrNameLst>
                                          <p:attrName>style.visibility</p:attrName>
                                        </p:attrNameLst>
                                      </p:cBhvr>
                                      <p:to>
                                        <p:strVal val="visible"/>
                                      </p:to>
                                    </p:set>
                                    <p:anim calcmode="lin" valueType="num">
                                      <p:cBhvr additive="base">
                                        <p:cTn id="38" dur="300" fill="hold"/>
                                        <p:tgtEl>
                                          <p:spTgt spid="812"/>
                                        </p:tgtEl>
                                        <p:attrNameLst>
                                          <p:attrName>ppt_x</p:attrName>
                                        </p:attrNameLst>
                                      </p:cBhvr>
                                      <p:tavLst>
                                        <p:tav tm="0">
                                          <p:val>
                                            <p:strVal val="1+#ppt_w/2"/>
                                          </p:val>
                                        </p:tav>
                                        <p:tav tm="100000">
                                          <p:val>
                                            <p:strVal val="#ppt_x"/>
                                          </p:val>
                                        </p:tav>
                                      </p:tavLst>
                                    </p:anim>
                                    <p:anim calcmode="lin" valueType="num">
                                      <p:cBhvr additive="base">
                                        <p:cTn id="39" dur="300" fill="hold"/>
                                        <p:tgtEl>
                                          <p:spTgt spid="8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 grpId="0"/>
      <p:bldP spid="809" grpId="0"/>
      <p:bldP spid="812" grpId="0"/>
      <p:bldP spid="815" grpId="0"/>
      <p:bldP spid="50" grpId="0"/>
      <p:bldP spid="51" grpId="0"/>
      <p:bldP spid="52"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84" name="Google Shape;1384;p42"/>
          <p:cNvSpPr txBox="1">
            <a:spLocks noGrp="1"/>
          </p:cNvSpPr>
          <p:nvPr>
            <p:ph type="title"/>
          </p:nvPr>
        </p:nvSpPr>
        <p:spPr>
          <a:xfrm>
            <a:off x="457200" y="410725"/>
            <a:ext cx="8229600" cy="481200"/>
          </a:xfrm>
          <a:prstGeom prst="rect">
            <a:avLst/>
          </a:prstGeom>
        </p:spPr>
        <p:txBody>
          <a:bodyPr spcFirstLastPara="1" wrap="square" lIns="91425" tIns="91425" rIns="91425" bIns="91425" anchor="ctr" anchorCtr="0">
            <a:noAutofit/>
          </a:bodyPr>
          <a:lstStyle/>
          <a:p>
            <a:pPr algn="ctr"/>
            <a:r>
              <a:rPr lang="en-US" sz="2800" dirty="0"/>
              <a:t>Technologies </a:t>
            </a:r>
            <a:endParaRPr sz="2800" dirty="0"/>
          </a:p>
        </p:txBody>
      </p:sp>
      <p:grpSp>
        <p:nvGrpSpPr>
          <p:cNvPr id="3" name="Group 2">
            <a:extLst>
              <a:ext uri="{FF2B5EF4-FFF2-40B4-BE49-F238E27FC236}">
                <a16:creationId xmlns:a16="http://schemas.microsoft.com/office/drawing/2014/main" id="{AF39D9D3-90A9-4F94-9570-7335D9DD2E36}"/>
              </a:ext>
            </a:extLst>
          </p:cNvPr>
          <p:cNvGrpSpPr/>
          <p:nvPr/>
        </p:nvGrpSpPr>
        <p:grpSpPr>
          <a:xfrm>
            <a:off x="2682543" y="3400105"/>
            <a:ext cx="3738775" cy="4498338"/>
            <a:chOff x="2709690" y="1303415"/>
            <a:chExt cx="3738775" cy="4498338"/>
          </a:xfrm>
        </p:grpSpPr>
        <p:sp>
          <p:nvSpPr>
            <p:cNvPr id="1342" name="Google Shape;1342;p42"/>
            <p:cNvSpPr/>
            <p:nvPr/>
          </p:nvSpPr>
          <p:spPr>
            <a:xfrm>
              <a:off x="2709690" y="1989541"/>
              <a:ext cx="3738775" cy="3812212"/>
            </a:xfrm>
            <a:custGeom>
              <a:avLst/>
              <a:gdLst/>
              <a:ahLst/>
              <a:cxnLst/>
              <a:rect l="l" t="t" r="r" b="b"/>
              <a:pathLst>
                <a:path w="159402" h="162533" extrusionOk="0">
                  <a:moveTo>
                    <a:pt x="159390" y="146804"/>
                  </a:moveTo>
                  <a:cubicBezTo>
                    <a:pt x="159390" y="142125"/>
                    <a:pt x="155592" y="138327"/>
                    <a:pt x="150913" y="138327"/>
                  </a:cubicBezTo>
                  <a:cubicBezTo>
                    <a:pt x="148948" y="138327"/>
                    <a:pt x="147138" y="138994"/>
                    <a:pt x="145698" y="140113"/>
                  </a:cubicBezTo>
                  <a:cubicBezTo>
                    <a:pt x="143924" y="138446"/>
                    <a:pt x="141519" y="137422"/>
                    <a:pt x="138887" y="137422"/>
                  </a:cubicBezTo>
                  <a:cubicBezTo>
                    <a:pt x="136363" y="137434"/>
                    <a:pt x="134053" y="138374"/>
                    <a:pt x="132303" y="139934"/>
                  </a:cubicBezTo>
                  <a:cubicBezTo>
                    <a:pt x="132136" y="139767"/>
                    <a:pt x="131958" y="139601"/>
                    <a:pt x="131767" y="139458"/>
                  </a:cubicBezTo>
                  <a:cubicBezTo>
                    <a:pt x="131886" y="138839"/>
                    <a:pt x="131958" y="138196"/>
                    <a:pt x="131946" y="137553"/>
                  </a:cubicBezTo>
                  <a:cubicBezTo>
                    <a:pt x="131946" y="132195"/>
                    <a:pt x="127588" y="127861"/>
                    <a:pt x="122230" y="127873"/>
                  </a:cubicBezTo>
                  <a:cubicBezTo>
                    <a:pt x="119921" y="127873"/>
                    <a:pt x="117801" y="128683"/>
                    <a:pt x="116146" y="130028"/>
                  </a:cubicBezTo>
                  <a:cubicBezTo>
                    <a:pt x="114515" y="128695"/>
                    <a:pt x="112432" y="127885"/>
                    <a:pt x="110158" y="127897"/>
                  </a:cubicBezTo>
                  <a:cubicBezTo>
                    <a:pt x="109419" y="127897"/>
                    <a:pt x="108717" y="127980"/>
                    <a:pt x="108026" y="128135"/>
                  </a:cubicBezTo>
                  <a:cubicBezTo>
                    <a:pt x="108681" y="126968"/>
                    <a:pt x="109050" y="125623"/>
                    <a:pt x="109038" y="124182"/>
                  </a:cubicBezTo>
                  <a:cubicBezTo>
                    <a:pt x="109038" y="119705"/>
                    <a:pt x="105395" y="116074"/>
                    <a:pt x="100906" y="116086"/>
                  </a:cubicBezTo>
                  <a:cubicBezTo>
                    <a:pt x="100859" y="116086"/>
                    <a:pt x="100799" y="116086"/>
                    <a:pt x="100752" y="116086"/>
                  </a:cubicBezTo>
                  <a:cubicBezTo>
                    <a:pt x="101037" y="115431"/>
                    <a:pt x="101192" y="114717"/>
                    <a:pt x="101192" y="113955"/>
                  </a:cubicBezTo>
                  <a:cubicBezTo>
                    <a:pt x="101180" y="112097"/>
                    <a:pt x="100240" y="110466"/>
                    <a:pt x="98799" y="109514"/>
                  </a:cubicBezTo>
                  <a:cubicBezTo>
                    <a:pt x="92786" y="83249"/>
                    <a:pt x="85500" y="30254"/>
                    <a:pt x="84071" y="15966"/>
                  </a:cubicBezTo>
                  <a:cubicBezTo>
                    <a:pt x="83488" y="10204"/>
                    <a:pt x="82702" y="4751"/>
                    <a:pt x="79499" y="0"/>
                  </a:cubicBezTo>
                  <a:cubicBezTo>
                    <a:pt x="76308" y="4763"/>
                    <a:pt x="75546" y="10228"/>
                    <a:pt x="74986" y="15978"/>
                  </a:cubicBezTo>
                  <a:cubicBezTo>
                    <a:pt x="73605" y="30278"/>
                    <a:pt x="66557" y="83308"/>
                    <a:pt x="60651" y="109597"/>
                  </a:cubicBezTo>
                  <a:cubicBezTo>
                    <a:pt x="59223" y="110561"/>
                    <a:pt x="58282" y="112193"/>
                    <a:pt x="58282" y="114050"/>
                  </a:cubicBezTo>
                  <a:cubicBezTo>
                    <a:pt x="58282" y="114800"/>
                    <a:pt x="58449" y="115526"/>
                    <a:pt x="58734" y="116181"/>
                  </a:cubicBezTo>
                  <a:cubicBezTo>
                    <a:pt x="58675" y="116181"/>
                    <a:pt x="58627" y="116181"/>
                    <a:pt x="58568" y="116181"/>
                  </a:cubicBezTo>
                  <a:cubicBezTo>
                    <a:pt x="54091" y="116181"/>
                    <a:pt x="50460" y="119824"/>
                    <a:pt x="50472" y="124313"/>
                  </a:cubicBezTo>
                  <a:cubicBezTo>
                    <a:pt x="50472" y="125742"/>
                    <a:pt x="50841" y="127087"/>
                    <a:pt x="51507" y="128254"/>
                  </a:cubicBezTo>
                  <a:cubicBezTo>
                    <a:pt x="50817" y="128099"/>
                    <a:pt x="50102" y="128016"/>
                    <a:pt x="49376" y="128016"/>
                  </a:cubicBezTo>
                  <a:cubicBezTo>
                    <a:pt x="47102" y="128028"/>
                    <a:pt x="45018" y="128837"/>
                    <a:pt x="43399" y="130183"/>
                  </a:cubicBezTo>
                  <a:cubicBezTo>
                    <a:pt x="41720" y="128849"/>
                    <a:pt x="39601" y="128040"/>
                    <a:pt x="37291" y="128052"/>
                  </a:cubicBezTo>
                  <a:cubicBezTo>
                    <a:pt x="31945" y="128064"/>
                    <a:pt x="27612" y="132409"/>
                    <a:pt x="27623" y="137767"/>
                  </a:cubicBezTo>
                  <a:cubicBezTo>
                    <a:pt x="27623" y="138422"/>
                    <a:pt x="27683" y="139053"/>
                    <a:pt x="27814" y="139672"/>
                  </a:cubicBezTo>
                  <a:cubicBezTo>
                    <a:pt x="27623" y="139827"/>
                    <a:pt x="27445" y="139982"/>
                    <a:pt x="27278" y="140148"/>
                  </a:cubicBezTo>
                  <a:cubicBezTo>
                    <a:pt x="25516" y="138613"/>
                    <a:pt x="23206" y="137672"/>
                    <a:pt x="20682" y="137672"/>
                  </a:cubicBezTo>
                  <a:cubicBezTo>
                    <a:pt x="18087" y="137684"/>
                    <a:pt x="15717" y="138684"/>
                    <a:pt x="13955" y="140327"/>
                  </a:cubicBezTo>
                  <a:cubicBezTo>
                    <a:pt x="12479" y="139077"/>
                    <a:pt x="10574" y="138327"/>
                    <a:pt x="8490" y="138327"/>
                  </a:cubicBezTo>
                  <a:cubicBezTo>
                    <a:pt x="3799" y="138327"/>
                    <a:pt x="1" y="142125"/>
                    <a:pt x="1" y="146804"/>
                  </a:cubicBezTo>
                  <a:cubicBezTo>
                    <a:pt x="1" y="146994"/>
                    <a:pt x="13" y="147173"/>
                    <a:pt x="25" y="147352"/>
                  </a:cubicBezTo>
                  <a:lnTo>
                    <a:pt x="1" y="147352"/>
                  </a:lnTo>
                  <a:lnTo>
                    <a:pt x="1" y="162532"/>
                  </a:lnTo>
                  <a:lnTo>
                    <a:pt x="159402" y="162532"/>
                  </a:lnTo>
                  <a:lnTo>
                    <a:pt x="159402" y="147352"/>
                  </a:lnTo>
                  <a:lnTo>
                    <a:pt x="159378" y="147352"/>
                  </a:lnTo>
                  <a:cubicBezTo>
                    <a:pt x="159390" y="147173"/>
                    <a:pt x="159390" y="146994"/>
                    <a:pt x="159390" y="146804"/>
                  </a:cubicBezTo>
                  <a:close/>
                </a:path>
              </a:pathLst>
            </a:custGeom>
            <a:gradFill>
              <a:gsLst>
                <a:gs pos="0">
                  <a:srgbClr val="E81080">
                    <a:alpha val="32941"/>
                  </a:srgbClr>
                </a:gs>
                <a:gs pos="100000">
                  <a:srgbClr val="F3F3F3"/>
                </a:gs>
              </a:gsLst>
              <a:lin ang="5400012" scaled="0"/>
            </a:gradFill>
            <a:ln>
              <a:noFill/>
            </a:ln>
          </p:spPr>
          <p:txBody>
            <a:bodyPr spcFirstLastPara="1" wrap="square" lIns="91425" tIns="91425" rIns="91425" bIns="91425" anchor="ctr" anchorCtr="0">
              <a:noAutofit/>
            </a:bodyPr>
            <a:lstStyle/>
            <a:p>
              <a:endParaRPr/>
            </a:p>
          </p:txBody>
        </p:sp>
        <p:grpSp>
          <p:nvGrpSpPr>
            <p:cNvPr id="2" name="Group 1">
              <a:extLst>
                <a:ext uri="{FF2B5EF4-FFF2-40B4-BE49-F238E27FC236}">
                  <a16:creationId xmlns:a16="http://schemas.microsoft.com/office/drawing/2014/main" id="{F928ACD2-88E2-4761-8715-84817407FC09}"/>
                </a:ext>
              </a:extLst>
            </p:cNvPr>
            <p:cNvGrpSpPr/>
            <p:nvPr/>
          </p:nvGrpSpPr>
          <p:grpSpPr>
            <a:xfrm>
              <a:off x="4006414" y="1303415"/>
              <a:ext cx="1131174" cy="1578222"/>
              <a:chOff x="4006414" y="1303415"/>
              <a:chExt cx="1131174" cy="1578222"/>
            </a:xfrm>
          </p:grpSpPr>
          <p:grpSp>
            <p:nvGrpSpPr>
              <p:cNvPr id="1343" name="Google Shape;1343;p42"/>
              <p:cNvGrpSpPr/>
              <p:nvPr/>
            </p:nvGrpSpPr>
            <p:grpSpPr>
              <a:xfrm>
                <a:off x="4006414" y="1303415"/>
                <a:ext cx="1131174" cy="1578222"/>
                <a:chOff x="3996145" y="998615"/>
                <a:chExt cx="1131174" cy="1578222"/>
              </a:xfrm>
            </p:grpSpPr>
            <p:sp>
              <p:nvSpPr>
                <p:cNvPr id="1344" name="Google Shape;1344;p42"/>
                <p:cNvSpPr/>
                <p:nvPr/>
              </p:nvSpPr>
              <p:spPr>
                <a:xfrm>
                  <a:off x="4421861" y="2309053"/>
                  <a:ext cx="283364" cy="65242"/>
                </a:xfrm>
                <a:custGeom>
                  <a:avLst/>
                  <a:gdLst/>
                  <a:ahLst/>
                  <a:cxnLst/>
                  <a:rect l="l" t="t" r="r" b="b"/>
                  <a:pathLst>
                    <a:path w="9312" h="2144" extrusionOk="0">
                      <a:moveTo>
                        <a:pt x="9299" y="2143"/>
                      </a:moveTo>
                      <a:lnTo>
                        <a:pt x="0" y="2096"/>
                      </a:lnTo>
                      <a:lnTo>
                        <a:pt x="12" y="0"/>
                      </a:lnTo>
                      <a:lnTo>
                        <a:pt x="9311" y="48"/>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45" name="Google Shape;1345;p42"/>
                <p:cNvSpPr/>
                <p:nvPr/>
              </p:nvSpPr>
              <p:spPr>
                <a:xfrm>
                  <a:off x="4716058" y="1944593"/>
                  <a:ext cx="411261" cy="632244"/>
                </a:xfrm>
                <a:custGeom>
                  <a:avLst/>
                  <a:gdLst/>
                  <a:ahLst/>
                  <a:cxnLst/>
                  <a:rect l="l" t="t" r="r" b="b"/>
                  <a:pathLst>
                    <a:path w="13515" h="20777" extrusionOk="0">
                      <a:moveTo>
                        <a:pt x="2560" y="0"/>
                      </a:moveTo>
                      <a:cubicBezTo>
                        <a:pt x="5978" y="1739"/>
                        <a:pt x="13514" y="6323"/>
                        <a:pt x="6882" y="20777"/>
                      </a:cubicBezTo>
                      <a:cubicBezTo>
                        <a:pt x="6882" y="20777"/>
                        <a:pt x="5096" y="11490"/>
                        <a:pt x="1" y="9073"/>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1346" name="Google Shape;1346;p42"/>
                <p:cNvSpPr/>
                <p:nvPr/>
              </p:nvSpPr>
              <p:spPr>
                <a:xfrm>
                  <a:off x="3996145" y="1941702"/>
                  <a:ext cx="409801" cy="630418"/>
                </a:xfrm>
                <a:custGeom>
                  <a:avLst/>
                  <a:gdLst/>
                  <a:ahLst/>
                  <a:cxnLst/>
                  <a:rect l="l" t="t" r="r" b="b"/>
                  <a:pathLst>
                    <a:path w="13467" h="20717" extrusionOk="0">
                      <a:moveTo>
                        <a:pt x="11014" y="0"/>
                      </a:moveTo>
                      <a:cubicBezTo>
                        <a:pt x="7597" y="1703"/>
                        <a:pt x="1" y="6191"/>
                        <a:pt x="6454" y="20717"/>
                      </a:cubicBezTo>
                      <a:cubicBezTo>
                        <a:pt x="6454" y="20717"/>
                        <a:pt x="8347" y="11454"/>
                        <a:pt x="13467" y="9108"/>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1347" name="Google Shape;1347;p42"/>
                <p:cNvSpPr/>
                <p:nvPr/>
              </p:nvSpPr>
              <p:spPr>
                <a:xfrm>
                  <a:off x="4306653" y="1318891"/>
                  <a:ext cx="513780" cy="994544"/>
                </a:xfrm>
                <a:custGeom>
                  <a:avLst/>
                  <a:gdLst/>
                  <a:ahLst/>
                  <a:cxnLst/>
                  <a:rect l="l" t="t" r="r" b="b"/>
                  <a:pathLst>
                    <a:path w="16884" h="32683" extrusionOk="0">
                      <a:moveTo>
                        <a:pt x="3691" y="32623"/>
                      </a:moveTo>
                      <a:cubicBezTo>
                        <a:pt x="1465" y="28099"/>
                        <a:pt x="1" y="23325"/>
                        <a:pt x="60" y="14586"/>
                      </a:cubicBezTo>
                      <a:cubicBezTo>
                        <a:pt x="96" y="9144"/>
                        <a:pt x="1417" y="4108"/>
                        <a:pt x="3013" y="0"/>
                      </a:cubicBezTo>
                      <a:lnTo>
                        <a:pt x="14086" y="60"/>
                      </a:lnTo>
                      <a:cubicBezTo>
                        <a:pt x="15622" y="4191"/>
                        <a:pt x="16884" y="9240"/>
                        <a:pt x="16848" y="14693"/>
                      </a:cubicBezTo>
                      <a:cubicBezTo>
                        <a:pt x="16800" y="23432"/>
                        <a:pt x="15276" y="28182"/>
                        <a:pt x="12990" y="32683"/>
                      </a:cubicBezTo>
                      <a:close/>
                    </a:path>
                  </a:pathLst>
                </a:custGeom>
                <a:solidFill>
                  <a:srgbClr val="EFEFEF"/>
                </a:solidFill>
                <a:ln>
                  <a:noFill/>
                </a:ln>
              </p:spPr>
              <p:txBody>
                <a:bodyPr spcFirstLastPara="1" wrap="square" lIns="91425" tIns="91425" rIns="91425" bIns="91425" anchor="ctr" anchorCtr="0">
                  <a:noAutofit/>
                </a:bodyPr>
                <a:lstStyle/>
                <a:p>
                  <a:endParaRPr/>
                </a:p>
              </p:txBody>
            </p:sp>
            <p:sp>
              <p:nvSpPr>
                <p:cNvPr id="1348" name="Google Shape;1348;p42"/>
                <p:cNvSpPr/>
                <p:nvPr/>
              </p:nvSpPr>
              <p:spPr>
                <a:xfrm>
                  <a:off x="4391431" y="2248588"/>
                  <a:ext cx="344224" cy="67768"/>
                </a:xfrm>
                <a:custGeom>
                  <a:avLst/>
                  <a:gdLst/>
                  <a:ahLst/>
                  <a:cxnLst/>
                  <a:rect l="l" t="t" r="r" b="b"/>
                  <a:pathLst>
                    <a:path w="11312" h="2227" extrusionOk="0">
                      <a:moveTo>
                        <a:pt x="11311" y="72"/>
                      </a:moveTo>
                      <a:cubicBezTo>
                        <a:pt x="10990" y="810"/>
                        <a:pt x="10644" y="1524"/>
                        <a:pt x="10287" y="2227"/>
                      </a:cubicBezTo>
                      <a:lnTo>
                        <a:pt x="988" y="2167"/>
                      </a:lnTo>
                      <a:cubicBezTo>
                        <a:pt x="631" y="1453"/>
                        <a:pt x="310" y="739"/>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49" name="Google Shape;1349;p42"/>
                <p:cNvSpPr/>
                <p:nvPr/>
              </p:nvSpPr>
              <p:spPr>
                <a:xfrm>
                  <a:off x="4395235" y="998615"/>
                  <a:ext cx="336617" cy="322102"/>
                </a:xfrm>
                <a:custGeom>
                  <a:avLst/>
                  <a:gdLst/>
                  <a:ahLst/>
                  <a:cxnLst/>
                  <a:rect l="l" t="t" r="r" b="b"/>
                  <a:pathLst>
                    <a:path w="11062" h="10585" extrusionOk="0">
                      <a:moveTo>
                        <a:pt x="1" y="10525"/>
                      </a:moveTo>
                      <a:cubicBezTo>
                        <a:pt x="2465" y="4144"/>
                        <a:pt x="5597" y="0"/>
                        <a:pt x="5597" y="0"/>
                      </a:cubicBezTo>
                      <a:cubicBezTo>
                        <a:pt x="5597" y="0"/>
                        <a:pt x="8669" y="4191"/>
                        <a:pt x="11062" y="10585"/>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1350" name="Google Shape;1350;p42"/>
                <p:cNvSpPr/>
                <p:nvPr/>
              </p:nvSpPr>
              <p:spPr>
                <a:xfrm>
                  <a:off x="4417525" y="1433003"/>
                  <a:ext cx="292037" cy="291702"/>
                </a:xfrm>
                <a:custGeom>
                  <a:avLst/>
                  <a:gdLst/>
                  <a:ahLst/>
                  <a:cxnLst/>
                  <a:rect l="l" t="t" r="r" b="b"/>
                  <a:pathLst>
                    <a:path w="9597" h="9586" extrusionOk="0">
                      <a:moveTo>
                        <a:pt x="24" y="4763"/>
                      </a:moveTo>
                      <a:cubicBezTo>
                        <a:pt x="0" y="7407"/>
                        <a:pt x="2132" y="9562"/>
                        <a:pt x="4775" y="9573"/>
                      </a:cubicBezTo>
                      <a:cubicBezTo>
                        <a:pt x="7406" y="9585"/>
                        <a:pt x="9561" y="7466"/>
                        <a:pt x="9585" y="4823"/>
                      </a:cubicBezTo>
                      <a:cubicBezTo>
                        <a:pt x="9597" y="2180"/>
                        <a:pt x="7466" y="37"/>
                        <a:pt x="4834" y="13"/>
                      </a:cubicBezTo>
                      <a:cubicBezTo>
                        <a:pt x="2191" y="1"/>
                        <a:pt x="36" y="2132"/>
                        <a:pt x="24" y="4763"/>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351" name="Google Shape;1351;p42"/>
                <p:cNvSpPr/>
                <p:nvPr/>
              </p:nvSpPr>
              <p:spPr>
                <a:xfrm>
                  <a:off x="4443081" y="1458399"/>
                  <a:ext cx="240895" cy="240906"/>
                </a:xfrm>
                <a:custGeom>
                  <a:avLst/>
                  <a:gdLst/>
                  <a:ahLst/>
                  <a:cxnLst/>
                  <a:rect l="l" t="t" r="r" b="b"/>
                  <a:pathLst>
                    <a:path w="8193" h="8192" extrusionOk="0">
                      <a:moveTo>
                        <a:pt x="13" y="4072"/>
                      </a:moveTo>
                      <a:cubicBezTo>
                        <a:pt x="1" y="6323"/>
                        <a:pt x="1823" y="8156"/>
                        <a:pt x="4073" y="8180"/>
                      </a:cubicBezTo>
                      <a:cubicBezTo>
                        <a:pt x="6323" y="8192"/>
                        <a:pt x="8169" y="6370"/>
                        <a:pt x="8181" y="4120"/>
                      </a:cubicBezTo>
                      <a:cubicBezTo>
                        <a:pt x="8192" y="1858"/>
                        <a:pt x="6383" y="24"/>
                        <a:pt x="4120" y="12"/>
                      </a:cubicBezTo>
                      <a:cubicBezTo>
                        <a:pt x="1870" y="0"/>
                        <a:pt x="25" y="1810"/>
                        <a:pt x="13" y="4072"/>
                      </a:cubicBezTo>
                      <a:close/>
                    </a:path>
                  </a:pathLst>
                </a:custGeom>
                <a:solidFill>
                  <a:schemeClr val="accent5"/>
                </a:solidFill>
                <a:ln>
                  <a:noFill/>
                </a:ln>
              </p:spPr>
              <p:txBody>
                <a:bodyPr spcFirstLastPara="1" wrap="square" lIns="91425" tIns="91425" rIns="91425" bIns="91425" anchor="ctr" anchorCtr="0">
                  <a:noAutofit/>
                </a:bodyPr>
                <a:lstStyle/>
                <a:p>
                  <a:endParaRPr/>
                </a:p>
              </p:txBody>
            </p:sp>
          </p:grpSp>
          <p:sp>
            <p:nvSpPr>
              <p:cNvPr id="1385" name="Google Shape;1385;p42"/>
              <p:cNvSpPr/>
              <p:nvPr/>
            </p:nvSpPr>
            <p:spPr>
              <a:xfrm>
                <a:off x="4546076" y="1940071"/>
                <a:ext cx="55441" cy="631544"/>
              </a:xfrm>
              <a:custGeom>
                <a:avLst/>
                <a:gdLst/>
                <a:ahLst/>
                <a:cxnLst/>
                <a:rect l="l" t="t" r="r" b="b"/>
                <a:pathLst>
                  <a:path w="1942" h="20754" extrusionOk="0">
                    <a:moveTo>
                      <a:pt x="1905" y="10383"/>
                    </a:moveTo>
                    <a:cubicBezTo>
                      <a:pt x="1870" y="16110"/>
                      <a:pt x="905" y="20753"/>
                      <a:pt x="905" y="20753"/>
                    </a:cubicBezTo>
                    <a:cubicBezTo>
                      <a:pt x="905" y="20753"/>
                      <a:pt x="0" y="16098"/>
                      <a:pt x="36" y="10371"/>
                    </a:cubicBezTo>
                    <a:cubicBezTo>
                      <a:pt x="72" y="4644"/>
                      <a:pt x="524" y="1"/>
                      <a:pt x="1036" y="1"/>
                    </a:cubicBezTo>
                    <a:cubicBezTo>
                      <a:pt x="1548" y="13"/>
                      <a:pt x="1941" y="4656"/>
                      <a:pt x="1905" y="10383"/>
                    </a:cubicBezTo>
                    <a:close/>
                  </a:path>
                </a:pathLst>
              </a:custGeom>
              <a:solidFill>
                <a:schemeClr val="accent3"/>
              </a:solidFill>
              <a:ln>
                <a:noFill/>
              </a:ln>
            </p:spPr>
            <p:txBody>
              <a:bodyPr spcFirstLastPara="1" wrap="square" lIns="91425" tIns="91425" rIns="91425" bIns="91425" anchor="ctr" anchorCtr="0">
                <a:noAutofit/>
              </a:bodyPr>
              <a:lstStyle/>
              <a:p>
                <a:endParaRPr/>
              </a:p>
            </p:txBody>
          </p:sp>
        </p:grpSp>
      </p:grpSp>
      <p:grpSp>
        <p:nvGrpSpPr>
          <p:cNvPr id="4" name="Group 3">
            <a:extLst>
              <a:ext uri="{FF2B5EF4-FFF2-40B4-BE49-F238E27FC236}">
                <a16:creationId xmlns:a16="http://schemas.microsoft.com/office/drawing/2014/main" id="{7B34550D-D47F-4B48-BE18-48E812C64263}"/>
              </a:ext>
            </a:extLst>
          </p:cNvPr>
          <p:cNvGrpSpPr/>
          <p:nvPr/>
        </p:nvGrpSpPr>
        <p:grpSpPr>
          <a:xfrm>
            <a:off x="450864" y="1323651"/>
            <a:ext cx="3168927" cy="3093125"/>
            <a:chOff x="450864" y="1323651"/>
            <a:chExt cx="3168927" cy="3093125"/>
          </a:xfrm>
        </p:grpSpPr>
        <p:grpSp>
          <p:nvGrpSpPr>
            <p:cNvPr id="1359" name="Google Shape;1359;p42"/>
            <p:cNvGrpSpPr/>
            <p:nvPr/>
          </p:nvGrpSpPr>
          <p:grpSpPr>
            <a:xfrm>
              <a:off x="2567126" y="2106850"/>
              <a:ext cx="607975" cy="974163"/>
              <a:chOff x="2567125" y="2106850"/>
              <a:chExt cx="607975" cy="974162"/>
            </a:xfrm>
          </p:grpSpPr>
          <p:cxnSp>
            <p:nvCxnSpPr>
              <p:cNvPr id="1360" name="Google Shape;1360;p42"/>
              <p:cNvCxnSpPr/>
              <p:nvPr/>
            </p:nvCxnSpPr>
            <p:spPr>
              <a:xfrm rot="10800000" flipH="1">
                <a:off x="2807900" y="2106850"/>
                <a:ext cx="367200" cy="733200"/>
              </a:xfrm>
              <a:prstGeom prst="straightConnector1">
                <a:avLst/>
              </a:prstGeom>
              <a:noFill/>
              <a:ln w="9525" cap="flat" cmpd="sng">
                <a:solidFill>
                  <a:schemeClr val="accent2"/>
                </a:solidFill>
                <a:prstDash val="solid"/>
                <a:round/>
                <a:headEnd type="none" w="med" len="med"/>
                <a:tailEnd type="oval" w="med" len="med"/>
              </a:ln>
            </p:spPr>
          </p:cxnSp>
          <p:sp>
            <p:nvSpPr>
              <p:cNvPr id="1361" name="Google Shape;1361;p42"/>
              <p:cNvSpPr/>
              <p:nvPr/>
            </p:nvSpPr>
            <p:spPr>
              <a:xfrm>
                <a:off x="2567125" y="2598588"/>
                <a:ext cx="482128" cy="482424"/>
              </a:xfrm>
              <a:custGeom>
                <a:avLst/>
                <a:gdLst/>
                <a:ahLst/>
                <a:cxnLst/>
                <a:rect l="l" t="t" r="r" b="b"/>
                <a:pathLst>
                  <a:path w="19551" h="19563" extrusionOk="0">
                    <a:moveTo>
                      <a:pt x="9776" y="0"/>
                    </a:moveTo>
                    <a:cubicBezTo>
                      <a:pt x="4370" y="0"/>
                      <a:pt x="1" y="4382"/>
                      <a:pt x="1" y="9787"/>
                    </a:cubicBezTo>
                    <a:cubicBezTo>
                      <a:pt x="1" y="15181"/>
                      <a:pt x="4370" y="19562"/>
                      <a:pt x="9776" y="19562"/>
                    </a:cubicBezTo>
                    <a:cubicBezTo>
                      <a:pt x="15181" y="19562"/>
                      <a:pt x="19551" y="15181"/>
                      <a:pt x="19551" y="9787"/>
                    </a:cubicBezTo>
                    <a:cubicBezTo>
                      <a:pt x="19551" y="4382"/>
                      <a:pt x="15181" y="0"/>
                      <a:pt x="9776" y="0"/>
                    </a:cubicBezTo>
                    <a:close/>
                  </a:path>
                </a:pathLst>
              </a:custGeom>
              <a:solidFill>
                <a:schemeClr val="accent2"/>
              </a:solidFill>
              <a:ln>
                <a:noFill/>
              </a:ln>
            </p:spPr>
            <p:txBody>
              <a:bodyPr spcFirstLastPara="1" wrap="square" lIns="91425" tIns="91425" rIns="91425" bIns="91425" anchor="ctr" anchorCtr="0">
                <a:noAutofit/>
              </a:bodyPr>
              <a:lstStyle/>
              <a:p>
                <a:pPr algn="ctr">
                  <a:buSzPts val="1100"/>
                </a:pPr>
                <a:endParaRPr>
                  <a:solidFill>
                    <a:srgbClr val="FFFFFF"/>
                  </a:solidFill>
                </a:endParaRPr>
              </a:p>
            </p:txBody>
          </p:sp>
        </p:grpSp>
        <p:grpSp>
          <p:nvGrpSpPr>
            <p:cNvPr id="1362" name="Google Shape;1362;p42"/>
            <p:cNvGrpSpPr/>
            <p:nvPr/>
          </p:nvGrpSpPr>
          <p:grpSpPr>
            <a:xfrm>
              <a:off x="2908251" y="3244301"/>
              <a:ext cx="482651" cy="921224"/>
              <a:chOff x="2908250" y="3244300"/>
              <a:chExt cx="482651" cy="921224"/>
            </a:xfrm>
          </p:grpSpPr>
          <p:cxnSp>
            <p:nvCxnSpPr>
              <p:cNvPr id="1363" name="Google Shape;1363;p42"/>
              <p:cNvCxnSpPr/>
              <p:nvPr/>
            </p:nvCxnSpPr>
            <p:spPr>
              <a:xfrm rot="10800000">
                <a:off x="2908250" y="3244300"/>
                <a:ext cx="240900" cy="680100"/>
              </a:xfrm>
              <a:prstGeom prst="straightConnector1">
                <a:avLst/>
              </a:prstGeom>
              <a:noFill/>
              <a:ln w="9525" cap="flat" cmpd="sng">
                <a:solidFill>
                  <a:schemeClr val="accent1"/>
                </a:solidFill>
                <a:prstDash val="solid"/>
                <a:round/>
                <a:headEnd type="none" w="med" len="med"/>
                <a:tailEnd type="oval" w="med" len="med"/>
              </a:ln>
            </p:spPr>
          </p:cxnSp>
          <p:sp>
            <p:nvSpPr>
              <p:cNvPr id="1364" name="Google Shape;1364;p42"/>
              <p:cNvSpPr/>
              <p:nvPr/>
            </p:nvSpPr>
            <p:spPr>
              <a:xfrm>
                <a:off x="2908773" y="3683101"/>
                <a:ext cx="482128" cy="482424"/>
              </a:xfrm>
              <a:custGeom>
                <a:avLst/>
                <a:gdLst/>
                <a:ahLst/>
                <a:cxnLst/>
                <a:rect l="l" t="t" r="r" b="b"/>
                <a:pathLst>
                  <a:path w="19551" h="19563" extrusionOk="0">
                    <a:moveTo>
                      <a:pt x="9775" y="1"/>
                    </a:moveTo>
                    <a:cubicBezTo>
                      <a:pt x="4370" y="1"/>
                      <a:pt x="0" y="4382"/>
                      <a:pt x="0" y="9788"/>
                    </a:cubicBezTo>
                    <a:cubicBezTo>
                      <a:pt x="0" y="15181"/>
                      <a:pt x="4370" y="19563"/>
                      <a:pt x="9775" y="19563"/>
                    </a:cubicBezTo>
                    <a:cubicBezTo>
                      <a:pt x="15169" y="19563"/>
                      <a:pt x="19550" y="15181"/>
                      <a:pt x="19550" y="9788"/>
                    </a:cubicBezTo>
                    <a:cubicBezTo>
                      <a:pt x="19550" y="4382"/>
                      <a:pt x="15169" y="1"/>
                      <a:pt x="9775" y="1"/>
                    </a:cubicBezTo>
                    <a:close/>
                  </a:path>
                </a:pathLst>
              </a:custGeom>
              <a:solidFill>
                <a:schemeClr val="accent1"/>
              </a:solidFill>
              <a:ln>
                <a:noFill/>
              </a:ln>
            </p:spPr>
            <p:txBody>
              <a:bodyPr spcFirstLastPara="1" wrap="square" lIns="91425" tIns="91425" rIns="91425" bIns="91425" anchor="ctr" anchorCtr="0">
                <a:noAutofit/>
              </a:bodyPr>
              <a:lstStyle/>
              <a:p>
                <a:pPr algn="ctr">
                  <a:buSzPts val="1100"/>
                </a:pPr>
                <a:endParaRPr>
                  <a:solidFill>
                    <a:srgbClr val="FFFFFF"/>
                  </a:solidFill>
                </a:endParaRPr>
              </a:p>
            </p:txBody>
          </p:sp>
        </p:grpSp>
        <p:sp>
          <p:nvSpPr>
            <p:cNvPr id="1365" name="Google Shape;1365;p42"/>
            <p:cNvSpPr/>
            <p:nvPr/>
          </p:nvSpPr>
          <p:spPr>
            <a:xfrm>
              <a:off x="3137367" y="1507117"/>
              <a:ext cx="482424" cy="482424"/>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3"/>
            </a:solidFill>
            <a:ln>
              <a:noFill/>
            </a:ln>
          </p:spPr>
          <p:txBody>
            <a:bodyPr spcFirstLastPara="1" wrap="square" lIns="91425" tIns="91425" rIns="91425" bIns="91425" anchor="ctr" anchorCtr="0">
              <a:noAutofit/>
            </a:bodyPr>
            <a:lstStyle/>
            <a:p>
              <a:pPr algn="ctr">
                <a:buSzPts val="1100"/>
              </a:pPr>
              <a:endParaRPr>
                <a:solidFill>
                  <a:srgbClr val="FFFFFF"/>
                </a:solidFill>
              </a:endParaRPr>
            </a:p>
          </p:txBody>
        </p:sp>
        <p:grpSp>
          <p:nvGrpSpPr>
            <p:cNvPr id="1366" name="Google Shape;1366;p42"/>
            <p:cNvGrpSpPr/>
            <p:nvPr/>
          </p:nvGrpSpPr>
          <p:grpSpPr>
            <a:xfrm>
              <a:off x="457188" y="1323651"/>
              <a:ext cx="1995142" cy="849359"/>
              <a:chOff x="727913" y="1249163"/>
              <a:chExt cx="1995142" cy="849359"/>
            </a:xfrm>
          </p:grpSpPr>
          <p:sp>
            <p:nvSpPr>
              <p:cNvPr id="1367" name="Google Shape;1367;p42"/>
              <p:cNvSpPr txBox="1"/>
              <p:nvPr/>
            </p:nvSpPr>
            <p:spPr>
              <a:xfrm>
                <a:off x="727925" y="1596022"/>
                <a:ext cx="1995130" cy="502500"/>
              </a:xfrm>
              <a:prstGeom prst="rect">
                <a:avLst/>
              </a:prstGeom>
              <a:noFill/>
              <a:ln>
                <a:noFill/>
              </a:ln>
            </p:spPr>
            <p:txBody>
              <a:bodyPr spcFirstLastPara="1" wrap="square" lIns="91425" tIns="91425" rIns="91425" bIns="91425" anchor="ctr" anchorCtr="0">
                <a:noAutofit/>
              </a:bodyPr>
              <a:lstStyle/>
              <a:p>
                <a:r>
                  <a:rPr lang="en-US" sz="1050" dirty="0">
                    <a:latin typeface="Roboto"/>
                    <a:ea typeface="Roboto"/>
                    <a:cs typeface="Roboto"/>
                    <a:sym typeface="Roboto"/>
                  </a:rPr>
                  <a:t>The cloud offers businesses more flexibility overall versus hosting on a local server.</a:t>
                </a:r>
              </a:p>
            </p:txBody>
          </p:sp>
          <p:sp>
            <p:nvSpPr>
              <p:cNvPr id="1368" name="Google Shape;1368;p42"/>
              <p:cNvSpPr txBox="1"/>
              <p:nvPr/>
            </p:nvSpPr>
            <p:spPr>
              <a:xfrm>
                <a:off x="727913" y="1249163"/>
                <a:ext cx="1884600" cy="429600"/>
              </a:xfrm>
              <a:prstGeom prst="rect">
                <a:avLst/>
              </a:prstGeom>
              <a:noFill/>
              <a:ln>
                <a:noFill/>
              </a:ln>
            </p:spPr>
            <p:txBody>
              <a:bodyPr spcFirstLastPara="1" wrap="square" lIns="91425" tIns="91425" rIns="91425" bIns="91425" anchor="ctr" anchorCtr="0">
                <a:noAutofit/>
              </a:bodyPr>
              <a:lstStyle/>
              <a:p>
                <a:r>
                  <a:rPr lang="en-IN" sz="1700" dirty="0">
                    <a:solidFill>
                      <a:schemeClr val="accent3"/>
                    </a:solidFill>
                    <a:latin typeface="Fira Sans Extra Condensed Medium"/>
                    <a:ea typeface="Fira Sans Extra Condensed Medium"/>
                    <a:cs typeface="Fira Sans Extra Condensed Medium"/>
                    <a:sym typeface="Fira Sans Extra Condensed Medium"/>
                  </a:rPr>
                  <a:t>Cloud Computing</a:t>
                </a:r>
              </a:p>
            </p:txBody>
          </p:sp>
        </p:grpSp>
        <p:grpSp>
          <p:nvGrpSpPr>
            <p:cNvPr id="1369" name="Google Shape;1369;p42"/>
            <p:cNvGrpSpPr/>
            <p:nvPr/>
          </p:nvGrpSpPr>
          <p:grpSpPr>
            <a:xfrm>
              <a:off x="457188" y="2415137"/>
              <a:ext cx="1884612" cy="984968"/>
              <a:chOff x="727913" y="2323850"/>
              <a:chExt cx="1884612" cy="984968"/>
            </a:xfrm>
          </p:grpSpPr>
          <p:sp>
            <p:nvSpPr>
              <p:cNvPr id="1370" name="Google Shape;1370;p42"/>
              <p:cNvSpPr txBox="1"/>
              <p:nvPr/>
            </p:nvSpPr>
            <p:spPr>
              <a:xfrm>
                <a:off x="727913" y="2323850"/>
                <a:ext cx="1884600" cy="429600"/>
              </a:xfrm>
              <a:prstGeom prst="rect">
                <a:avLst/>
              </a:prstGeom>
              <a:noFill/>
              <a:ln>
                <a:noFill/>
              </a:ln>
            </p:spPr>
            <p:txBody>
              <a:bodyPr spcFirstLastPara="1" wrap="square" lIns="91425" tIns="91425" rIns="91425" bIns="91425" anchor="ctr" anchorCtr="0">
                <a:noAutofit/>
              </a:bodyPr>
              <a:lstStyle/>
              <a:p>
                <a:r>
                  <a:rPr lang="en-IN" sz="1700" dirty="0">
                    <a:solidFill>
                      <a:schemeClr val="accent2"/>
                    </a:solidFill>
                    <a:latin typeface="Fira Sans Extra Condensed Medium"/>
                    <a:ea typeface="Fira Sans Extra Condensed Medium"/>
                    <a:cs typeface="Fira Sans Extra Condensed Medium"/>
                    <a:sym typeface="Fira Sans Extra Condensed Medium"/>
                  </a:rPr>
                  <a:t>Metaverse</a:t>
                </a:r>
              </a:p>
            </p:txBody>
          </p:sp>
          <p:sp>
            <p:nvSpPr>
              <p:cNvPr id="1371" name="Google Shape;1371;p42"/>
              <p:cNvSpPr txBox="1"/>
              <p:nvPr/>
            </p:nvSpPr>
            <p:spPr>
              <a:xfrm>
                <a:off x="727925" y="2670678"/>
                <a:ext cx="1884600" cy="638140"/>
              </a:xfrm>
              <a:prstGeom prst="rect">
                <a:avLst/>
              </a:prstGeom>
              <a:noFill/>
              <a:ln>
                <a:noFill/>
              </a:ln>
            </p:spPr>
            <p:txBody>
              <a:bodyPr spcFirstLastPara="1" wrap="square" lIns="91425" tIns="91425" rIns="91425" bIns="91425" anchor="ctr" anchorCtr="0">
                <a:noAutofit/>
              </a:bodyPr>
              <a:lstStyle/>
              <a:p>
                <a:r>
                  <a:rPr lang="en-US" sz="1000" dirty="0">
                    <a:latin typeface="Roboto"/>
                    <a:ea typeface="Roboto"/>
                    <a:cs typeface="Roboto"/>
                    <a:sym typeface="Roboto"/>
                  </a:rPr>
                  <a:t>The Metaverse is not only an emerging new technology hype cycle. that's part of today's  </a:t>
                </a:r>
              </a:p>
            </p:txBody>
          </p:sp>
        </p:grpSp>
        <p:grpSp>
          <p:nvGrpSpPr>
            <p:cNvPr id="1378" name="Google Shape;1378;p42"/>
            <p:cNvGrpSpPr/>
            <p:nvPr/>
          </p:nvGrpSpPr>
          <p:grpSpPr>
            <a:xfrm>
              <a:off x="450864" y="3499649"/>
              <a:ext cx="1890924" cy="917127"/>
              <a:chOff x="721589" y="3501363"/>
              <a:chExt cx="1890924" cy="917127"/>
            </a:xfrm>
          </p:grpSpPr>
          <p:sp>
            <p:nvSpPr>
              <p:cNvPr id="1379" name="Google Shape;1379;p42"/>
              <p:cNvSpPr txBox="1"/>
              <p:nvPr/>
            </p:nvSpPr>
            <p:spPr>
              <a:xfrm>
                <a:off x="727913" y="3501363"/>
                <a:ext cx="1884600" cy="429600"/>
              </a:xfrm>
              <a:prstGeom prst="rect">
                <a:avLst/>
              </a:prstGeom>
              <a:noFill/>
              <a:ln>
                <a:noFill/>
              </a:ln>
            </p:spPr>
            <p:txBody>
              <a:bodyPr spcFirstLastPara="1" wrap="square" lIns="91425" tIns="91425" rIns="91425" bIns="91425" anchor="ctr" anchorCtr="0">
                <a:noAutofit/>
              </a:bodyPr>
              <a:lstStyle/>
              <a:p>
                <a:r>
                  <a:rPr lang="en-IN" sz="1700" dirty="0">
                    <a:solidFill>
                      <a:schemeClr val="accent1"/>
                    </a:solidFill>
                    <a:latin typeface="Fira Sans Extra Condensed Medium"/>
                    <a:ea typeface="Fira Sans Extra Condensed Medium"/>
                    <a:cs typeface="Fira Sans Extra Condensed Medium"/>
                    <a:sym typeface="Fira Sans Extra Condensed Medium"/>
                  </a:rPr>
                  <a:t>Digital Trust</a:t>
                </a:r>
              </a:p>
            </p:txBody>
          </p:sp>
          <p:sp>
            <p:nvSpPr>
              <p:cNvPr id="1380" name="Google Shape;1380;p42"/>
              <p:cNvSpPr txBox="1"/>
              <p:nvPr/>
            </p:nvSpPr>
            <p:spPr>
              <a:xfrm>
                <a:off x="721589" y="3915990"/>
                <a:ext cx="1884600" cy="502500"/>
              </a:xfrm>
              <a:prstGeom prst="rect">
                <a:avLst/>
              </a:prstGeom>
              <a:noFill/>
              <a:ln>
                <a:noFill/>
              </a:ln>
            </p:spPr>
            <p:txBody>
              <a:bodyPr spcFirstLastPara="1" wrap="square" lIns="91425" tIns="91425" rIns="91425" bIns="91425" anchor="ctr" anchorCtr="0">
                <a:noAutofit/>
              </a:bodyPr>
              <a:lstStyle/>
              <a:p>
                <a:r>
                  <a:rPr lang="en-US" sz="1000" dirty="0">
                    <a:latin typeface="Roboto"/>
                    <a:ea typeface="Roboto"/>
                    <a:cs typeface="Roboto"/>
                    <a:sym typeface="Roboto"/>
                  </a:rPr>
                  <a:t>Digital Trust is a foolproof way to make sure that your clients feel safe giving their business to your company.</a:t>
                </a:r>
              </a:p>
            </p:txBody>
          </p:sp>
        </p:grpSp>
        <p:pic>
          <p:nvPicPr>
            <p:cNvPr id="2052" name="Picture 4">
              <a:extLst>
                <a:ext uri="{FF2B5EF4-FFF2-40B4-BE49-F238E27FC236}">
                  <a16:creationId xmlns:a16="http://schemas.microsoft.com/office/drawing/2014/main" id="{881182B5-5608-425C-B0CE-9D73259A5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5770" y="161190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5025E12-1FA5-480C-BEF2-95FB012FAC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1296" y="2670528"/>
              <a:ext cx="373207" cy="3161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5DA8F7A-DD38-427C-92BD-041D5489D2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1991" y="3775657"/>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a:extLst>
              <a:ext uri="{FF2B5EF4-FFF2-40B4-BE49-F238E27FC236}">
                <a16:creationId xmlns:a16="http://schemas.microsoft.com/office/drawing/2014/main" id="{1C51020C-EAF9-48F0-AB16-7A4CCED93C07}"/>
              </a:ext>
            </a:extLst>
          </p:cNvPr>
          <p:cNvGrpSpPr/>
          <p:nvPr/>
        </p:nvGrpSpPr>
        <p:grpSpPr>
          <a:xfrm>
            <a:off x="5477060" y="1323651"/>
            <a:ext cx="3233112" cy="3038670"/>
            <a:chOff x="5477060" y="1323651"/>
            <a:chExt cx="3233112" cy="3038670"/>
          </a:xfrm>
        </p:grpSpPr>
        <p:sp>
          <p:nvSpPr>
            <p:cNvPr id="1352" name="Google Shape;1352;p42"/>
            <p:cNvSpPr/>
            <p:nvPr/>
          </p:nvSpPr>
          <p:spPr>
            <a:xfrm>
              <a:off x="5477060" y="1507117"/>
              <a:ext cx="482424" cy="482424"/>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6"/>
            </a:solidFill>
            <a:ln>
              <a:noFill/>
            </a:ln>
          </p:spPr>
          <p:txBody>
            <a:bodyPr spcFirstLastPara="1" wrap="square" lIns="91425" tIns="91425" rIns="91425" bIns="91425" anchor="ctr" anchorCtr="0">
              <a:noAutofit/>
            </a:bodyPr>
            <a:lstStyle/>
            <a:p>
              <a:pPr algn="ctr">
                <a:buSzPts val="1100"/>
              </a:pPr>
              <a:endParaRPr>
                <a:solidFill>
                  <a:srgbClr val="FFFFFF"/>
                </a:solidFill>
              </a:endParaRPr>
            </a:p>
          </p:txBody>
        </p:sp>
        <p:grpSp>
          <p:nvGrpSpPr>
            <p:cNvPr id="1353" name="Google Shape;1353;p42"/>
            <p:cNvGrpSpPr/>
            <p:nvPr/>
          </p:nvGrpSpPr>
          <p:grpSpPr>
            <a:xfrm>
              <a:off x="5705373" y="3244301"/>
              <a:ext cx="530679" cy="921224"/>
              <a:chOff x="5705371" y="3244300"/>
              <a:chExt cx="530679" cy="921224"/>
            </a:xfrm>
          </p:grpSpPr>
          <p:cxnSp>
            <p:nvCxnSpPr>
              <p:cNvPr id="1354" name="Google Shape;1354;p42"/>
              <p:cNvCxnSpPr/>
              <p:nvPr/>
            </p:nvCxnSpPr>
            <p:spPr>
              <a:xfrm rot="10800000" flipH="1">
                <a:off x="5946550" y="3244300"/>
                <a:ext cx="289500" cy="680700"/>
              </a:xfrm>
              <a:prstGeom prst="straightConnector1">
                <a:avLst/>
              </a:prstGeom>
              <a:noFill/>
              <a:ln w="9525" cap="flat" cmpd="sng">
                <a:solidFill>
                  <a:schemeClr val="accent4"/>
                </a:solidFill>
                <a:prstDash val="solid"/>
                <a:round/>
                <a:headEnd type="none" w="med" len="med"/>
                <a:tailEnd type="oval" w="med" len="med"/>
              </a:ln>
            </p:spPr>
          </p:cxnSp>
          <p:sp>
            <p:nvSpPr>
              <p:cNvPr id="1355" name="Google Shape;1355;p42"/>
              <p:cNvSpPr/>
              <p:nvPr/>
            </p:nvSpPr>
            <p:spPr>
              <a:xfrm>
                <a:off x="5705371" y="3683101"/>
                <a:ext cx="482424" cy="482424"/>
              </a:xfrm>
              <a:custGeom>
                <a:avLst/>
                <a:gdLst/>
                <a:ahLst/>
                <a:cxnLst/>
                <a:rect l="l" t="t" r="r" b="b"/>
                <a:pathLst>
                  <a:path w="19563" h="19563" extrusionOk="0">
                    <a:moveTo>
                      <a:pt x="9787" y="1"/>
                    </a:moveTo>
                    <a:cubicBezTo>
                      <a:pt x="4382" y="1"/>
                      <a:pt x="0" y="4382"/>
                      <a:pt x="0" y="9788"/>
                    </a:cubicBezTo>
                    <a:cubicBezTo>
                      <a:pt x="0" y="15181"/>
                      <a:pt x="4382" y="19563"/>
                      <a:pt x="9787" y="19563"/>
                    </a:cubicBezTo>
                    <a:cubicBezTo>
                      <a:pt x="15181" y="19563"/>
                      <a:pt x="19562" y="15181"/>
                      <a:pt x="19562" y="9788"/>
                    </a:cubicBezTo>
                    <a:cubicBezTo>
                      <a:pt x="19562" y="4382"/>
                      <a:pt x="15181" y="1"/>
                      <a:pt x="9787" y="1"/>
                    </a:cubicBezTo>
                    <a:close/>
                  </a:path>
                </a:pathLst>
              </a:custGeom>
              <a:solidFill>
                <a:schemeClr val="accent4"/>
              </a:solidFill>
              <a:ln>
                <a:noFill/>
              </a:ln>
            </p:spPr>
            <p:txBody>
              <a:bodyPr spcFirstLastPara="1" wrap="square" lIns="91425" tIns="91425" rIns="91425" bIns="91425" anchor="ctr" anchorCtr="0">
                <a:noAutofit/>
              </a:bodyPr>
              <a:lstStyle/>
              <a:p>
                <a:pPr algn="ctr">
                  <a:buSzPts val="1100"/>
                </a:pPr>
                <a:endParaRPr>
                  <a:solidFill>
                    <a:srgbClr val="FFFFFF"/>
                  </a:solidFill>
                </a:endParaRPr>
              </a:p>
            </p:txBody>
          </p:sp>
        </p:grpSp>
        <p:grpSp>
          <p:nvGrpSpPr>
            <p:cNvPr id="1356" name="Google Shape;1356;p42"/>
            <p:cNvGrpSpPr/>
            <p:nvPr/>
          </p:nvGrpSpPr>
          <p:grpSpPr>
            <a:xfrm>
              <a:off x="5968976" y="2106876"/>
              <a:ext cx="581307" cy="974137"/>
              <a:chOff x="5968975" y="2106875"/>
              <a:chExt cx="581307" cy="974137"/>
            </a:xfrm>
          </p:grpSpPr>
          <p:cxnSp>
            <p:nvCxnSpPr>
              <p:cNvPr id="1357" name="Google Shape;1357;p42"/>
              <p:cNvCxnSpPr/>
              <p:nvPr/>
            </p:nvCxnSpPr>
            <p:spPr>
              <a:xfrm rot="10800000">
                <a:off x="5968975" y="2106875"/>
                <a:ext cx="341700" cy="733800"/>
              </a:xfrm>
              <a:prstGeom prst="straightConnector1">
                <a:avLst/>
              </a:prstGeom>
              <a:noFill/>
              <a:ln w="9525" cap="flat" cmpd="sng">
                <a:solidFill>
                  <a:schemeClr val="accent5"/>
                </a:solidFill>
                <a:prstDash val="solid"/>
                <a:round/>
                <a:headEnd type="none" w="med" len="med"/>
                <a:tailEnd type="oval" w="med" len="med"/>
              </a:ln>
            </p:spPr>
          </p:cxnSp>
          <p:sp>
            <p:nvSpPr>
              <p:cNvPr id="1358" name="Google Shape;1358;p42"/>
              <p:cNvSpPr/>
              <p:nvPr/>
            </p:nvSpPr>
            <p:spPr>
              <a:xfrm>
                <a:off x="6067858" y="2598588"/>
                <a:ext cx="482424" cy="482424"/>
              </a:xfrm>
              <a:custGeom>
                <a:avLst/>
                <a:gdLst/>
                <a:ahLst/>
                <a:cxnLst/>
                <a:rect l="l" t="t" r="r" b="b"/>
                <a:pathLst>
                  <a:path w="19563" h="19563" extrusionOk="0">
                    <a:moveTo>
                      <a:pt x="9775" y="0"/>
                    </a:moveTo>
                    <a:cubicBezTo>
                      <a:pt x="4382" y="0"/>
                      <a:pt x="0" y="4382"/>
                      <a:pt x="0" y="9787"/>
                    </a:cubicBezTo>
                    <a:cubicBezTo>
                      <a:pt x="0" y="15181"/>
                      <a:pt x="4382" y="19562"/>
                      <a:pt x="9775" y="19562"/>
                    </a:cubicBezTo>
                    <a:cubicBezTo>
                      <a:pt x="15181" y="19562"/>
                      <a:pt x="19562" y="15181"/>
                      <a:pt x="19562" y="9787"/>
                    </a:cubicBezTo>
                    <a:cubicBezTo>
                      <a:pt x="19562" y="4382"/>
                      <a:pt x="15181" y="0"/>
                      <a:pt x="9775" y="0"/>
                    </a:cubicBezTo>
                    <a:close/>
                  </a:path>
                </a:pathLst>
              </a:custGeom>
              <a:solidFill>
                <a:schemeClr val="accent5"/>
              </a:solidFill>
              <a:ln>
                <a:noFill/>
              </a:ln>
            </p:spPr>
            <p:txBody>
              <a:bodyPr spcFirstLastPara="1" wrap="square" lIns="91425" tIns="91425" rIns="91425" bIns="91425" anchor="ctr" anchorCtr="0">
                <a:noAutofit/>
              </a:bodyPr>
              <a:lstStyle/>
              <a:p>
                <a:pPr algn="ctr">
                  <a:buSzPts val="1100"/>
                </a:pPr>
                <a:endParaRPr>
                  <a:solidFill>
                    <a:srgbClr val="FFFFFF"/>
                  </a:solidFill>
                </a:endParaRPr>
              </a:p>
            </p:txBody>
          </p:sp>
        </p:grpSp>
        <p:grpSp>
          <p:nvGrpSpPr>
            <p:cNvPr id="1372" name="Google Shape;1372;p42"/>
            <p:cNvGrpSpPr/>
            <p:nvPr/>
          </p:nvGrpSpPr>
          <p:grpSpPr>
            <a:xfrm>
              <a:off x="6449794" y="1323651"/>
              <a:ext cx="2216460" cy="836545"/>
              <a:chOff x="6226193" y="1249163"/>
              <a:chExt cx="2216460" cy="836545"/>
            </a:xfrm>
          </p:grpSpPr>
          <p:sp>
            <p:nvSpPr>
              <p:cNvPr id="1373" name="Google Shape;1373;p42"/>
              <p:cNvSpPr txBox="1"/>
              <p:nvPr/>
            </p:nvSpPr>
            <p:spPr>
              <a:xfrm>
                <a:off x="6226193" y="1583208"/>
                <a:ext cx="2216460" cy="502500"/>
              </a:xfrm>
              <a:prstGeom prst="rect">
                <a:avLst/>
              </a:prstGeom>
              <a:noFill/>
              <a:ln>
                <a:noFill/>
              </a:ln>
            </p:spPr>
            <p:txBody>
              <a:bodyPr spcFirstLastPara="1" wrap="square" lIns="91425" tIns="91425" rIns="91425" bIns="91425" anchor="ctr" anchorCtr="0">
                <a:noAutofit/>
              </a:bodyPr>
              <a:lstStyle/>
              <a:p>
                <a:pPr algn="r"/>
                <a:r>
                  <a:rPr lang="en-US" sz="1000" dirty="0">
                    <a:latin typeface="Roboto"/>
                    <a:ea typeface="Roboto"/>
                    <a:cs typeface="Roboto"/>
                    <a:sym typeface="Roboto"/>
                  </a:rPr>
                  <a:t>It can provide secure transactions, reduce compliance costs, and speed up data transfer processing.</a:t>
                </a:r>
              </a:p>
            </p:txBody>
          </p:sp>
          <p:sp>
            <p:nvSpPr>
              <p:cNvPr id="1374" name="Google Shape;1374;p42"/>
              <p:cNvSpPr txBox="1"/>
              <p:nvPr/>
            </p:nvSpPr>
            <p:spPr>
              <a:xfrm>
                <a:off x="6558050" y="1249163"/>
                <a:ext cx="1884600" cy="429600"/>
              </a:xfrm>
              <a:prstGeom prst="rect">
                <a:avLst/>
              </a:prstGeom>
              <a:noFill/>
              <a:ln>
                <a:noFill/>
              </a:ln>
            </p:spPr>
            <p:txBody>
              <a:bodyPr spcFirstLastPara="1" wrap="square" lIns="91425" tIns="91425" rIns="91425" bIns="91425" anchor="ctr" anchorCtr="0">
                <a:noAutofit/>
              </a:bodyPr>
              <a:lstStyle/>
              <a:p>
                <a:pPr algn="r"/>
                <a:r>
                  <a:rPr lang="en-IN" sz="1700" dirty="0">
                    <a:solidFill>
                      <a:schemeClr val="accent6"/>
                    </a:solidFill>
                    <a:latin typeface="Fira Sans Extra Condensed Medium"/>
                    <a:ea typeface="Fira Sans Extra Condensed Medium"/>
                    <a:cs typeface="Fira Sans Extra Condensed Medium"/>
                    <a:sym typeface="Fira Sans Extra Condensed Medium"/>
                  </a:rPr>
                  <a:t>Blockchain</a:t>
                </a:r>
              </a:p>
            </p:txBody>
          </p:sp>
        </p:grpSp>
        <p:grpSp>
          <p:nvGrpSpPr>
            <p:cNvPr id="1375" name="Google Shape;1375;p42"/>
            <p:cNvGrpSpPr/>
            <p:nvPr/>
          </p:nvGrpSpPr>
          <p:grpSpPr>
            <a:xfrm>
              <a:off x="6524246" y="2415137"/>
              <a:ext cx="2162555" cy="915986"/>
              <a:chOff x="6280095" y="2323850"/>
              <a:chExt cx="2162555" cy="915986"/>
            </a:xfrm>
          </p:grpSpPr>
          <p:sp>
            <p:nvSpPr>
              <p:cNvPr id="1376" name="Google Shape;1376;p42"/>
              <p:cNvSpPr txBox="1"/>
              <p:nvPr/>
            </p:nvSpPr>
            <p:spPr>
              <a:xfrm>
                <a:off x="6558050" y="2323850"/>
                <a:ext cx="1884600" cy="429600"/>
              </a:xfrm>
              <a:prstGeom prst="rect">
                <a:avLst/>
              </a:prstGeom>
              <a:noFill/>
              <a:ln>
                <a:noFill/>
              </a:ln>
            </p:spPr>
            <p:txBody>
              <a:bodyPr spcFirstLastPara="1" wrap="square" lIns="91425" tIns="91425" rIns="91425" bIns="91425" anchor="ctr" anchorCtr="0">
                <a:noAutofit/>
              </a:bodyPr>
              <a:lstStyle/>
              <a:p>
                <a:pPr algn="r"/>
                <a:r>
                  <a:rPr lang="en-IN" sz="1700" dirty="0">
                    <a:solidFill>
                      <a:schemeClr val="accent5"/>
                    </a:solidFill>
                    <a:latin typeface="Fira Sans Extra Condensed Medium"/>
                    <a:ea typeface="Fira Sans Extra Condensed Medium"/>
                    <a:cs typeface="Fira Sans Extra Condensed Medium"/>
                    <a:sym typeface="Fira Sans Extra Condensed Medium"/>
                  </a:rPr>
                  <a:t>Cyber Security</a:t>
                </a:r>
              </a:p>
            </p:txBody>
          </p:sp>
          <p:sp>
            <p:nvSpPr>
              <p:cNvPr id="1377" name="Google Shape;1377;p42"/>
              <p:cNvSpPr txBox="1"/>
              <p:nvPr/>
            </p:nvSpPr>
            <p:spPr>
              <a:xfrm>
                <a:off x="6280095" y="2737336"/>
                <a:ext cx="2159105" cy="502500"/>
              </a:xfrm>
              <a:prstGeom prst="rect">
                <a:avLst/>
              </a:prstGeom>
              <a:noFill/>
              <a:ln>
                <a:noFill/>
              </a:ln>
            </p:spPr>
            <p:txBody>
              <a:bodyPr spcFirstLastPara="1" wrap="square" lIns="91425" tIns="91425" rIns="91425" bIns="91425" anchor="ctr" anchorCtr="0">
                <a:noAutofit/>
              </a:bodyPr>
              <a:lstStyle/>
              <a:p>
                <a:pPr algn="r"/>
                <a:r>
                  <a:rPr lang="en-US" sz="1000" dirty="0">
                    <a:latin typeface="Roboto"/>
                    <a:ea typeface="Roboto"/>
                    <a:cs typeface="Roboto"/>
                    <a:sym typeface="Roboto"/>
                  </a:rPr>
                  <a:t>With cyber security, companies have peace of mind that unauthorized access to their network or data is protected</a:t>
                </a:r>
              </a:p>
            </p:txBody>
          </p:sp>
        </p:grpSp>
        <p:grpSp>
          <p:nvGrpSpPr>
            <p:cNvPr id="1381" name="Google Shape;1381;p42"/>
            <p:cNvGrpSpPr/>
            <p:nvPr/>
          </p:nvGrpSpPr>
          <p:grpSpPr>
            <a:xfrm>
              <a:off x="6421318" y="3499649"/>
              <a:ext cx="2288854" cy="862672"/>
              <a:chOff x="6177167" y="3501363"/>
              <a:chExt cx="2288854" cy="862672"/>
            </a:xfrm>
          </p:grpSpPr>
          <p:sp>
            <p:nvSpPr>
              <p:cNvPr id="1382" name="Google Shape;1382;p42"/>
              <p:cNvSpPr txBox="1"/>
              <p:nvPr/>
            </p:nvSpPr>
            <p:spPr>
              <a:xfrm>
                <a:off x="6558050" y="3501363"/>
                <a:ext cx="1884600" cy="429600"/>
              </a:xfrm>
              <a:prstGeom prst="rect">
                <a:avLst/>
              </a:prstGeom>
              <a:noFill/>
              <a:ln>
                <a:noFill/>
              </a:ln>
            </p:spPr>
            <p:txBody>
              <a:bodyPr spcFirstLastPara="1" wrap="square" lIns="91425" tIns="91425" rIns="91425" bIns="91425" anchor="ctr" anchorCtr="0">
                <a:noAutofit/>
              </a:bodyPr>
              <a:lstStyle/>
              <a:p>
                <a:pPr algn="r"/>
                <a:r>
                  <a:rPr lang="en" sz="1700" dirty="0">
                    <a:solidFill>
                      <a:schemeClr val="accent4"/>
                    </a:solidFill>
                    <a:latin typeface="Fira Sans Extra Condensed Medium"/>
                    <a:ea typeface="Fira Sans Extra Condensed Medium"/>
                    <a:cs typeface="Fira Sans Extra Condensed Medium"/>
                    <a:sym typeface="Fira Sans Extra Condensed Medium"/>
                  </a:rPr>
                  <a:t>IoT</a:t>
                </a:r>
                <a:endParaRPr sz="17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1383" name="Google Shape;1383;p42"/>
              <p:cNvSpPr txBox="1"/>
              <p:nvPr/>
            </p:nvSpPr>
            <p:spPr>
              <a:xfrm>
                <a:off x="6177167" y="3861535"/>
                <a:ext cx="2288854" cy="502500"/>
              </a:xfrm>
              <a:prstGeom prst="rect">
                <a:avLst/>
              </a:prstGeom>
              <a:noFill/>
              <a:ln>
                <a:noFill/>
              </a:ln>
            </p:spPr>
            <p:txBody>
              <a:bodyPr spcFirstLastPara="1" wrap="square" lIns="91425" tIns="91425" rIns="91425" bIns="91425" anchor="ctr" anchorCtr="0">
                <a:noAutofit/>
              </a:bodyPr>
              <a:lstStyle/>
              <a:p>
                <a:pPr algn="r"/>
                <a:r>
                  <a:rPr lang="en-US" sz="1000" dirty="0">
                    <a:latin typeface="Roboto"/>
                    <a:ea typeface="Roboto"/>
                    <a:cs typeface="Roboto"/>
                    <a:sym typeface="Roboto"/>
                  </a:rPr>
                  <a:t>The internet of things helps people live and work smarter, as well as gain complete control over their lives.</a:t>
                </a:r>
              </a:p>
            </p:txBody>
          </p:sp>
        </p:grpSp>
        <p:pic>
          <p:nvPicPr>
            <p:cNvPr id="2058" name="Picture 10">
              <a:extLst>
                <a:ext uri="{FF2B5EF4-FFF2-40B4-BE49-F238E27FC236}">
                  <a16:creationId xmlns:a16="http://schemas.microsoft.com/office/drawing/2014/main" id="{18FDD0F1-F208-4D06-9894-A1E777083F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9663" y="1585266"/>
              <a:ext cx="333789" cy="33378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8CE38EB-192B-4A78-B9A5-89C3350C41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9354" y="2715608"/>
              <a:ext cx="322644" cy="32264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967F883D-2F5B-4E88-BCFD-350588B5A8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8021" y="3743399"/>
              <a:ext cx="352037" cy="352037"/>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00017 0.26327 L -0.00295 -0.41759 " pathEditMode="relative" rAng="0" ptsTypes="AA">
                                      <p:cBhvr>
                                        <p:cTn id="6" dur="1500" fill="hold"/>
                                        <p:tgtEl>
                                          <p:spTgt spid="3"/>
                                        </p:tgtEl>
                                        <p:attrNameLst>
                                          <p:attrName>ppt_x</p:attrName>
                                          <p:attrName>ppt_y</p:attrName>
                                        </p:attrNameLst>
                                      </p:cBhvr>
                                      <p:rCtr x="-139" y="-34043"/>
                                    </p:animMotion>
                                  </p:childTnLst>
                                </p:cTn>
                              </p:par>
                              <p:par>
                                <p:cTn id="7" presetID="22" presetClass="entr" presetSubtype="1"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up)">
                                      <p:cBhvr>
                                        <p:cTn id="9" dur="500"/>
                                        <p:tgtEl>
                                          <p:spTgt spid="4"/>
                                        </p:tgtEl>
                                      </p:cBhvr>
                                    </p:animEffect>
                                  </p:childTnLst>
                                </p:cTn>
                              </p:par>
                              <p:par>
                                <p:cTn id="10" presetID="22" presetClass="entr" presetSubtype="1"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1"/>
          <p:cNvSpPr txBox="1">
            <a:spLocks noGrp="1"/>
          </p:cNvSpPr>
          <p:nvPr>
            <p:ph type="title"/>
          </p:nvPr>
        </p:nvSpPr>
        <p:spPr>
          <a:xfrm>
            <a:off x="457200" y="410725"/>
            <a:ext cx="8229600" cy="481200"/>
          </a:xfrm>
          <a:prstGeom prst="rect">
            <a:avLst/>
          </a:prstGeom>
        </p:spPr>
        <p:txBody>
          <a:bodyPr spcFirstLastPara="1" wrap="square" lIns="91425" tIns="91425" rIns="91425" bIns="91425" anchor="ctr" anchorCtr="0">
            <a:noAutofit/>
          </a:bodyPr>
          <a:lstStyle/>
          <a:p>
            <a:pPr algn="ctr"/>
            <a:r>
              <a:rPr lang="en-US" dirty="0"/>
              <a:t>Certification / Internships I have planned</a:t>
            </a:r>
            <a:endParaRPr lang="en-IN" dirty="0"/>
          </a:p>
        </p:txBody>
      </p:sp>
      <p:grpSp>
        <p:nvGrpSpPr>
          <p:cNvPr id="290" name="Google Shape;290;p21"/>
          <p:cNvGrpSpPr/>
          <p:nvPr/>
        </p:nvGrpSpPr>
        <p:grpSpPr>
          <a:xfrm>
            <a:off x="4121963" y="1169958"/>
            <a:ext cx="4564830" cy="675917"/>
            <a:chOff x="4020459" y="1169958"/>
            <a:chExt cx="4666332" cy="675917"/>
          </a:xfrm>
        </p:grpSpPr>
        <p:sp>
          <p:nvSpPr>
            <p:cNvPr id="291" name="Google Shape;291;p21"/>
            <p:cNvSpPr txBox="1"/>
            <p:nvPr/>
          </p:nvSpPr>
          <p:spPr>
            <a:xfrm>
              <a:off x="4020459" y="1314100"/>
              <a:ext cx="2270491" cy="387600"/>
            </a:xfrm>
            <a:prstGeom prst="rect">
              <a:avLst/>
            </a:prstGeom>
            <a:solidFill>
              <a:schemeClr val="accent1"/>
            </a:solidFill>
            <a:ln>
              <a:noFill/>
            </a:ln>
          </p:spPr>
          <p:txBody>
            <a:bodyPr spcFirstLastPara="1" wrap="square" lIns="91425" tIns="91425" rIns="182875" bIns="91425" anchor="ctr" anchorCtr="0">
              <a:noAutofit/>
            </a:bodyPr>
            <a:lstStyle/>
            <a:p>
              <a:pPr>
                <a:buClr>
                  <a:schemeClr val="dk1"/>
                </a:buClr>
                <a:buSzPts val="1100"/>
              </a:pPr>
              <a:r>
                <a:rPr lang="en-IN" sz="1700" dirty="0">
                  <a:solidFill>
                    <a:schemeClr val="lt1"/>
                  </a:solidFill>
                  <a:latin typeface="Fira Sans Extra Condensed Medium"/>
                  <a:ea typeface="Fira Sans Extra Condensed Medium"/>
                  <a:cs typeface="Fira Sans Extra Condensed Medium"/>
                  <a:sym typeface="Fira Sans Extra Condensed Medium"/>
                </a:rPr>
                <a:t>Web Development </a:t>
              </a:r>
            </a:p>
          </p:txBody>
        </p:sp>
        <p:sp>
          <p:nvSpPr>
            <p:cNvPr id="292" name="Google Shape;292;p21"/>
            <p:cNvSpPr txBox="1"/>
            <p:nvPr/>
          </p:nvSpPr>
          <p:spPr>
            <a:xfrm>
              <a:off x="5889620" y="1169975"/>
              <a:ext cx="2707200" cy="675900"/>
            </a:xfrm>
            <a:prstGeom prst="rect">
              <a:avLst/>
            </a:prstGeom>
            <a:solidFill>
              <a:srgbClr val="F3F3F3"/>
            </a:solidFill>
            <a:ln>
              <a:noFill/>
            </a:ln>
          </p:spPr>
          <p:txBody>
            <a:bodyPr spcFirstLastPara="1" wrap="square" lIns="91425" tIns="91425" rIns="182875" bIns="91425" anchor="ctr" anchorCtr="0">
              <a:noAutofit/>
            </a:bodyPr>
            <a:lstStyle/>
            <a:p>
              <a:pPr algn="r"/>
              <a:r>
                <a:rPr lang="en-US" sz="1200" dirty="0">
                  <a:latin typeface="Roboto"/>
                  <a:ea typeface="Roboto"/>
                  <a:cs typeface="Roboto"/>
                  <a:sym typeface="Roboto"/>
                </a:rPr>
                <a:t>In this course I will learn both front and back-end development, becoming a full-stack developer.</a:t>
              </a:r>
              <a:endParaRPr lang="en-IN" sz="1200" dirty="0">
                <a:latin typeface="Roboto"/>
                <a:ea typeface="Roboto"/>
                <a:cs typeface="Roboto"/>
                <a:sym typeface="Roboto"/>
              </a:endParaRPr>
            </a:p>
          </p:txBody>
        </p:sp>
        <p:sp>
          <p:nvSpPr>
            <p:cNvPr id="293" name="Google Shape;293;p21"/>
            <p:cNvSpPr/>
            <p:nvPr/>
          </p:nvSpPr>
          <p:spPr>
            <a:xfrm>
              <a:off x="8596791" y="1169958"/>
              <a:ext cx="90000" cy="675900"/>
            </a:xfrm>
            <a:prstGeom prst="rect">
              <a:avLst/>
            </a:prstGeom>
            <a:solidFill>
              <a:schemeClr val="accent1"/>
            </a:solidFill>
            <a:ln>
              <a:noFill/>
            </a:ln>
          </p:spPr>
          <p:txBody>
            <a:bodyPr spcFirstLastPara="1" wrap="square" lIns="91425" tIns="91425" rIns="91425" bIns="91425" anchor="ctr" anchorCtr="0">
              <a:noAutofit/>
            </a:bodyPr>
            <a:lstStyle/>
            <a:p>
              <a:endParaRPr/>
            </a:p>
          </p:txBody>
        </p:sp>
      </p:grpSp>
      <p:grpSp>
        <p:nvGrpSpPr>
          <p:cNvPr id="294" name="Google Shape;294;p21"/>
          <p:cNvGrpSpPr/>
          <p:nvPr/>
        </p:nvGrpSpPr>
        <p:grpSpPr>
          <a:xfrm>
            <a:off x="4121963" y="1998335"/>
            <a:ext cx="4564830" cy="675906"/>
            <a:chOff x="4121961" y="1998334"/>
            <a:chExt cx="4564830" cy="675906"/>
          </a:xfrm>
        </p:grpSpPr>
        <p:sp>
          <p:nvSpPr>
            <p:cNvPr id="295" name="Google Shape;295;p21"/>
            <p:cNvSpPr txBox="1"/>
            <p:nvPr/>
          </p:nvSpPr>
          <p:spPr>
            <a:xfrm>
              <a:off x="4121961" y="2142488"/>
              <a:ext cx="2221103" cy="387600"/>
            </a:xfrm>
            <a:prstGeom prst="rect">
              <a:avLst/>
            </a:prstGeom>
            <a:solidFill>
              <a:schemeClr val="accent2"/>
            </a:solidFill>
            <a:ln>
              <a:noFill/>
            </a:ln>
          </p:spPr>
          <p:txBody>
            <a:bodyPr spcFirstLastPara="1" wrap="square" lIns="91425" tIns="91425" rIns="182875" bIns="91425" anchor="ctr" anchorCtr="0">
              <a:noAutofit/>
            </a:bodyPr>
            <a:lstStyle/>
            <a:p>
              <a:r>
                <a:rPr lang="en" sz="1700" dirty="0">
                  <a:solidFill>
                    <a:schemeClr val="lt1"/>
                  </a:solidFill>
                  <a:latin typeface="Fira Sans Extra Condensed Medium"/>
                  <a:ea typeface="Roboto"/>
                  <a:cs typeface="Roboto"/>
                  <a:sym typeface="Fira Sans Extra Condensed Medium"/>
                </a:rPr>
                <a:t>UX/UI </a:t>
              </a:r>
              <a:r>
                <a:rPr lang="en-US" sz="1700" dirty="0">
                  <a:solidFill>
                    <a:schemeClr val="lt1"/>
                  </a:solidFill>
                  <a:latin typeface="Fira Sans Extra Condensed Medium"/>
                  <a:ea typeface="Roboto"/>
                  <a:cs typeface="Roboto"/>
                  <a:sym typeface="Fira Sans Extra Condensed Medium"/>
                </a:rPr>
                <a:t>Design </a:t>
              </a:r>
              <a:endParaRPr sz="1200" dirty="0">
                <a:solidFill>
                  <a:schemeClr val="lt1"/>
                </a:solidFill>
                <a:latin typeface="Roboto"/>
                <a:ea typeface="Roboto"/>
                <a:cs typeface="Roboto"/>
                <a:sym typeface="Roboto"/>
              </a:endParaRPr>
            </a:p>
          </p:txBody>
        </p:sp>
        <p:sp>
          <p:nvSpPr>
            <p:cNvPr id="296" name="Google Shape;296;p21"/>
            <p:cNvSpPr txBox="1"/>
            <p:nvPr/>
          </p:nvSpPr>
          <p:spPr>
            <a:xfrm>
              <a:off x="5948411" y="1998340"/>
              <a:ext cx="2648313" cy="675900"/>
            </a:xfrm>
            <a:prstGeom prst="rect">
              <a:avLst/>
            </a:prstGeom>
            <a:solidFill>
              <a:srgbClr val="F3F3F3"/>
            </a:solidFill>
            <a:ln>
              <a:noFill/>
            </a:ln>
          </p:spPr>
          <p:txBody>
            <a:bodyPr spcFirstLastPara="1" wrap="square" lIns="91425" tIns="91425" rIns="182875" bIns="91425" anchor="ctr" anchorCtr="0">
              <a:noAutofit/>
            </a:bodyPr>
            <a:lstStyle/>
            <a:p>
              <a:pPr algn="r"/>
              <a:r>
                <a:rPr lang="en-US" sz="1200" dirty="0">
                  <a:latin typeface="Roboto"/>
                  <a:ea typeface="Roboto"/>
                  <a:cs typeface="Roboto"/>
                  <a:sym typeface="Roboto"/>
                </a:rPr>
                <a:t>In this Learn UI/UX best practices using the latest trends in the industry</a:t>
              </a:r>
            </a:p>
          </p:txBody>
        </p:sp>
        <p:sp>
          <p:nvSpPr>
            <p:cNvPr id="297" name="Google Shape;297;p21"/>
            <p:cNvSpPr/>
            <p:nvPr/>
          </p:nvSpPr>
          <p:spPr>
            <a:xfrm>
              <a:off x="8596791" y="1998334"/>
              <a:ext cx="90000" cy="675900"/>
            </a:xfrm>
            <a:prstGeom prst="rect">
              <a:avLst/>
            </a:prstGeom>
            <a:solidFill>
              <a:schemeClr val="accent2"/>
            </a:solidFill>
            <a:ln>
              <a:noFill/>
            </a:ln>
          </p:spPr>
          <p:txBody>
            <a:bodyPr spcFirstLastPara="1" wrap="square" lIns="91425" tIns="91425" rIns="91425" bIns="91425" anchor="ctr" anchorCtr="0">
              <a:noAutofit/>
            </a:bodyPr>
            <a:lstStyle/>
            <a:p>
              <a:endParaRPr/>
            </a:p>
          </p:txBody>
        </p:sp>
      </p:grpSp>
      <p:grpSp>
        <p:nvGrpSpPr>
          <p:cNvPr id="298" name="Google Shape;298;p21"/>
          <p:cNvGrpSpPr/>
          <p:nvPr/>
        </p:nvGrpSpPr>
        <p:grpSpPr>
          <a:xfrm>
            <a:off x="4110302" y="2826710"/>
            <a:ext cx="4576492" cy="675901"/>
            <a:chOff x="4288943" y="2826709"/>
            <a:chExt cx="4397848" cy="675901"/>
          </a:xfrm>
        </p:grpSpPr>
        <p:sp>
          <p:nvSpPr>
            <p:cNvPr id="299" name="Google Shape;299;p21"/>
            <p:cNvSpPr txBox="1"/>
            <p:nvPr/>
          </p:nvSpPr>
          <p:spPr>
            <a:xfrm>
              <a:off x="4288943" y="2923588"/>
              <a:ext cx="1990800" cy="553944"/>
            </a:xfrm>
            <a:prstGeom prst="rect">
              <a:avLst/>
            </a:prstGeom>
            <a:solidFill>
              <a:schemeClr val="accent3"/>
            </a:solidFill>
            <a:ln>
              <a:noFill/>
            </a:ln>
          </p:spPr>
          <p:txBody>
            <a:bodyPr spcFirstLastPara="1" wrap="square" lIns="91425" tIns="91425" rIns="182875" bIns="91425" anchor="ctr" anchorCtr="0">
              <a:noAutofit/>
            </a:bodyPr>
            <a:lstStyle/>
            <a:p>
              <a:r>
                <a:rPr lang="en-IN" sz="1600" dirty="0">
                  <a:solidFill>
                    <a:schemeClr val="lt1"/>
                  </a:solidFill>
                  <a:latin typeface="Fira Sans Extra Condensed Medium"/>
                  <a:ea typeface="Fira Sans Extra Condensed Medium"/>
                  <a:cs typeface="Fira Sans Extra Condensed Medium"/>
                  <a:sym typeface="Fira Sans Extra Condensed Medium"/>
                </a:rPr>
                <a:t>Front-End Development by META</a:t>
              </a:r>
              <a:endParaRPr lang="en-IN" sz="1100" dirty="0">
                <a:solidFill>
                  <a:schemeClr val="lt1"/>
                </a:solidFill>
                <a:latin typeface="Roboto"/>
                <a:ea typeface="Roboto"/>
                <a:cs typeface="Roboto"/>
                <a:sym typeface="Roboto"/>
              </a:endParaRPr>
            </a:p>
          </p:txBody>
        </p:sp>
        <p:sp>
          <p:nvSpPr>
            <p:cNvPr id="300" name="Google Shape;300;p21"/>
            <p:cNvSpPr txBox="1"/>
            <p:nvPr/>
          </p:nvSpPr>
          <p:spPr>
            <a:xfrm>
              <a:off x="6048812" y="2826710"/>
              <a:ext cx="2547912" cy="675900"/>
            </a:xfrm>
            <a:prstGeom prst="rect">
              <a:avLst/>
            </a:prstGeom>
            <a:solidFill>
              <a:srgbClr val="F3F3F3"/>
            </a:solidFill>
            <a:ln>
              <a:noFill/>
            </a:ln>
          </p:spPr>
          <p:txBody>
            <a:bodyPr spcFirstLastPara="1" wrap="square" lIns="91425" tIns="91425" rIns="182875" bIns="91425" anchor="ctr" anchorCtr="0">
              <a:noAutofit/>
            </a:bodyPr>
            <a:lstStyle/>
            <a:p>
              <a:pPr algn="r"/>
              <a:r>
                <a:rPr lang="en" sz="1200" dirty="0">
                  <a:latin typeface="Roboto"/>
                  <a:ea typeface="Roboto"/>
                  <a:cs typeface="Roboto"/>
                  <a:sym typeface="Roboto"/>
                </a:rPr>
                <a:t>In this course, </a:t>
              </a:r>
              <a:r>
                <a:rPr lang="en-IN" sz="1200" dirty="0">
                  <a:latin typeface="Roboto"/>
                  <a:ea typeface="Roboto"/>
                  <a:cs typeface="Roboto"/>
                  <a:sym typeface="Roboto"/>
                </a:rPr>
                <a:t>I</a:t>
              </a:r>
              <a:r>
                <a:rPr lang="en" sz="1200" dirty="0">
                  <a:latin typeface="Roboto"/>
                  <a:ea typeface="Roboto"/>
                  <a:cs typeface="Roboto"/>
                  <a:sym typeface="Roboto"/>
                </a:rPr>
                <a:t> get an </a:t>
              </a:r>
              <a:r>
                <a:rPr lang="en-US" sz="1200" dirty="0">
                  <a:latin typeface="Roboto"/>
                  <a:ea typeface="Roboto"/>
                  <a:cs typeface="Roboto"/>
                  <a:sym typeface="Roboto"/>
                </a:rPr>
                <a:t>opportunity to take classes from meta and learn about front-end development  </a:t>
              </a:r>
              <a:endParaRPr sz="1200" dirty="0">
                <a:latin typeface="Roboto"/>
                <a:ea typeface="Roboto"/>
                <a:cs typeface="Roboto"/>
                <a:sym typeface="Roboto"/>
              </a:endParaRPr>
            </a:p>
          </p:txBody>
        </p:sp>
        <p:sp>
          <p:nvSpPr>
            <p:cNvPr id="301" name="Google Shape;301;p21"/>
            <p:cNvSpPr/>
            <p:nvPr/>
          </p:nvSpPr>
          <p:spPr>
            <a:xfrm>
              <a:off x="8596791" y="2826709"/>
              <a:ext cx="90000" cy="675900"/>
            </a:xfrm>
            <a:prstGeom prst="rect">
              <a:avLst/>
            </a:prstGeom>
            <a:solidFill>
              <a:schemeClr val="accent3"/>
            </a:solidFill>
            <a:ln>
              <a:noFill/>
            </a:ln>
          </p:spPr>
          <p:txBody>
            <a:bodyPr spcFirstLastPara="1" wrap="square" lIns="91425" tIns="91425" rIns="91425" bIns="91425" anchor="ctr" anchorCtr="0">
              <a:noAutofit/>
            </a:bodyPr>
            <a:lstStyle/>
            <a:p>
              <a:endParaRPr/>
            </a:p>
          </p:txBody>
        </p:sp>
      </p:grpSp>
      <p:grpSp>
        <p:nvGrpSpPr>
          <p:cNvPr id="302" name="Google Shape;302;p21"/>
          <p:cNvGrpSpPr/>
          <p:nvPr/>
        </p:nvGrpSpPr>
        <p:grpSpPr>
          <a:xfrm>
            <a:off x="4121964" y="3655082"/>
            <a:ext cx="4564830" cy="668105"/>
            <a:chOff x="4300150" y="3655080"/>
            <a:chExt cx="4386641" cy="668105"/>
          </a:xfrm>
        </p:grpSpPr>
        <p:sp>
          <p:nvSpPr>
            <p:cNvPr id="303" name="Google Shape;303;p21"/>
            <p:cNvSpPr txBox="1"/>
            <p:nvPr/>
          </p:nvSpPr>
          <p:spPr>
            <a:xfrm>
              <a:off x="4300150" y="3795330"/>
              <a:ext cx="1990800" cy="387600"/>
            </a:xfrm>
            <a:prstGeom prst="rect">
              <a:avLst/>
            </a:prstGeom>
            <a:solidFill>
              <a:schemeClr val="accent5"/>
            </a:solidFill>
            <a:ln>
              <a:noFill/>
            </a:ln>
          </p:spPr>
          <p:txBody>
            <a:bodyPr spcFirstLastPara="1" wrap="square" lIns="91425" tIns="91425" rIns="182875" bIns="91425" anchor="ctr" anchorCtr="0">
              <a:noAutofit/>
            </a:bodyPr>
            <a:lstStyle/>
            <a:p>
              <a:r>
                <a:rPr lang="en" sz="1700" dirty="0">
                  <a:solidFill>
                    <a:schemeClr val="lt1"/>
                  </a:solidFill>
                  <a:latin typeface="Fira Sans Extra Condensed Medium"/>
                  <a:ea typeface="Fira Sans Extra Condensed Medium"/>
                  <a:cs typeface="Fira Sans Extra Condensed Medium"/>
                  <a:sym typeface="Fira Sans Extra Condensed Medium"/>
                </a:rPr>
                <a:t>Cloud </a:t>
              </a:r>
              <a:r>
                <a:rPr lang="en-US" sz="1700" dirty="0">
                  <a:solidFill>
                    <a:schemeClr val="lt1"/>
                  </a:solidFill>
                  <a:latin typeface="Fira Sans Extra Condensed Medium"/>
                  <a:ea typeface="Fira Sans Extra Condensed Medium"/>
                  <a:cs typeface="Fira Sans Extra Condensed Medium"/>
                  <a:sym typeface="Fira Sans Extra Condensed Medium"/>
                </a:rPr>
                <a:t>Computing </a:t>
              </a:r>
              <a:endParaRPr sz="1200" dirty="0">
                <a:solidFill>
                  <a:schemeClr val="lt1"/>
                </a:solidFill>
                <a:latin typeface="Roboto"/>
                <a:ea typeface="Roboto"/>
                <a:cs typeface="Roboto"/>
                <a:sym typeface="Roboto"/>
              </a:endParaRPr>
            </a:p>
          </p:txBody>
        </p:sp>
        <p:sp>
          <p:nvSpPr>
            <p:cNvPr id="304" name="Google Shape;304;p21"/>
            <p:cNvSpPr txBox="1"/>
            <p:nvPr/>
          </p:nvSpPr>
          <p:spPr>
            <a:xfrm>
              <a:off x="6048811" y="3655080"/>
              <a:ext cx="2547913" cy="668100"/>
            </a:xfrm>
            <a:prstGeom prst="rect">
              <a:avLst/>
            </a:prstGeom>
            <a:solidFill>
              <a:srgbClr val="F3F3F3"/>
            </a:solidFill>
            <a:ln>
              <a:noFill/>
            </a:ln>
          </p:spPr>
          <p:txBody>
            <a:bodyPr spcFirstLastPara="1" wrap="square" lIns="91425" tIns="91425" rIns="182875" bIns="91425" anchor="ctr" anchorCtr="0">
              <a:noAutofit/>
            </a:bodyPr>
            <a:lstStyle/>
            <a:p>
              <a:pPr algn="r">
                <a:buSzPts val="1100"/>
              </a:pPr>
              <a:r>
                <a:rPr lang="en-US" sz="1200" dirty="0">
                  <a:latin typeface="Roboto"/>
                  <a:ea typeface="Roboto"/>
                  <a:cs typeface="Roboto"/>
                  <a:sym typeface="Roboto"/>
                </a:rPr>
                <a:t>Not yet taken any course but I want to learn more about Cloud Computing </a:t>
              </a:r>
              <a:endParaRPr sz="1200" dirty="0">
                <a:latin typeface="Roboto"/>
                <a:ea typeface="Roboto"/>
                <a:cs typeface="Roboto"/>
                <a:sym typeface="Roboto"/>
              </a:endParaRPr>
            </a:p>
          </p:txBody>
        </p:sp>
        <p:sp>
          <p:nvSpPr>
            <p:cNvPr id="305" name="Google Shape;305;p21"/>
            <p:cNvSpPr/>
            <p:nvPr/>
          </p:nvSpPr>
          <p:spPr>
            <a:xfrm>
              <a:off x="8596791" y="3655085"/>
              <a:ext cx="90000" cy="668100"/>
            </a:xfrm>
            <a:prstGeom prst="rect">
              <a:avLst/>
            </a:prstGeom>
            <a:solidFill>
              <a:schemeClr val="accent5"/>
            </a:solidFill>
            <a:ln>
              <a:noFill/>
            </a:ln>
          </p:spPr>
          <p:txBody>
            <a:bodyPr spcFirstLastPara="1" wrap="square" lIns="91425" tIns="91425" rIns="91425" bIns="91425" anchor="ctr" anchorCtr="0">
              <a:noAutofit/>
            </a:bodyPr>
            <a:lstStyle/>
            <a:p>
              <a:endParaRPr/>
            </a:p>
          </p:txBody>
        </p:sp>
      </p:grpSp>
      <p:grpSp>
        <p:nvGrpSpPr>
          <p:cNvPr id="2" name="Group 1">
            <a:extLst>
              <a:ext uri="{FF2B5EF4-FFF2-40B4-BE49-F238E27FC236}">
                <a16:creationId xmlns:a16="http://schemas.microsoft.com/office/drawing/2014/main" id="{8BEC210A-EAAF-4E0B-8276-6E710E0A8AFE}"/>
              </a:ext>
            </a:extLst>
          </p:cNvPr>
          <p:cNvGrpSpPr/>
          <p:nvPr/>
        </p:nvGrpSpPr>
        <p:grpSpPr>
          <a:xfrm>
            <a:off x="368858" y="1190203"/>
            <a:ext cx="3471868" cy="3352922"/>
            <a:chOff x="368858" y="1190203"/>
            <a:chExt cx="3471868" cy="3352922"/>
          </a:xfrm>
        </p:grpSpPr>
        <p:grpSp>
          <p:nvGrpSpPr>
            <p:cNvPr id="306" name="Google Shape;306;p21"/>
            <p:cNvGrpSpPr/>
            <p:nvPr/>
          </p:nvGrpSpPr>
          <p:grpSpPr>
            <a:xfrm>
              <a:off x="368858" y="1491066"/>
              <a:ext cx="2707337" cy="3052059"/>
              <a:chOff x="1686088" y="1616200"/>
              <a:chExt cx="2239875" cy="2525075"/>
            </a:xfrm>
          </p:grpSpPr>
          <p:sp>
            <p:nvSpPr>
              <p:cNvPr id="307" name="Google Shape;307;p21"/>
              <p:cNvSpPr/>
              <p:nvPr/>
            </p:nvSpPr>
            <p:spPr>
              <a:xfrm>
                <a:off x="1686088" y="1654300"/>
                <a:ext cx="1612425" cy="2486975"/>
              </a:xfrm>
              <a:custGeom>
                <a:avLst/>
                <a:gdLst/>
                <a:ahLst/>
                <a:cxnLst/>
                <a:rect l="l" t="t" r="r" b="b"/>
                <a:pathLst>
                  <a:path w="64497" h="99479" extrusionOk="0">
                    <a:moveTo>
                      <a:pt x="29230" y="1"/>
                    </a:moveTo>
                    <a:cubicBezTo>
                      <a:pt x="29228" y="2"/>
                      <a:pt x="29226" y="2"/>
                      <a:pt x="29224" y="3"/>
                    </a:cubicBezTo>
                    <a:lnTo>
                      <a:pt x="29224" y="3"/>
                    </a:lnTo>
                    <a:lnTo>
                      <a:pt x="29230" y="1"/>
                    </a:lnTo>
                    <a:close/>
                    <a:moveTo>
                      <a:pt x="29223" y="3"/>
                    </a:moveTo>
                    <a:lnTo>
                      <a:pt x="25099" y="1501"/>
                    </a:lnTo>
                    <a:cubicBezTo>
                      <a:pt x="20420" y="3215"/>
                      <a:pt x="16181" y="6371"/>
                      <a:pt x="12740" y="11026"/>
                    </a:cubicBezTo>
                    <a:cubicBezTo>
                      <a:pt x="0" y="28302"/>
                      <a:pt x="3096" y="59615"/>
                      <a:pt x="19658" y="80987"/>
                    </a:cubicBezTo>
                    <a:cubicBezTo>
                      <a:pt x="29098" y="93157"/>
                      <a:pt x="40862" y="99479"/>
                      <a:pt x="51592" y="99479"/>
                    </a:cubicBezTo>
                    <a:cubicBezTo>
                      <a:pt x="54624" y="99479"/>
                      <a:pt x="57574" y="98974"/>
                      <a:pt x="60365" y="97953"/>
                    </a:cubicBezTo>
                    <a:lnTo>
                      <a:pt x="64497" y="96441"/>
                    </a:lnTo>
                    <a:lnTo>
                      <a:pt x="64497" y="96441"/>
                    </a:lnTo>
                    <a:cubicBezTo>
                      <a:pt x="61700" y="97463"/>
                      <a:pt x="58746" y="97968"/>
                      <a:pt x="55709" y="97968"/>
                    </a:cubicBezTo>
                    <a:cubicBezTo>
                      <a:pt x="44977" y="97968"/>
                      <a:pt x="33218" y="91653"/>
                      <a:pt x="23789" y="79487"/>
                    </a:cubicBezTo>
                    <a:cubicBezTo>
                      <a:pt x="7216" y="58115"/>
                      <a:pt x="4120" y="26790"/>
                      <a:pt x="16872" y="9526"/>
                    </a:cubicBezTo>
                    <a:cubicBezTo>
                      <a:pt x="20299" y="4873"/>
                      <a:pt x="24535" y="1706"/>
                      <a:pt x="29223" y="3"/>
                    </a:cubicBezTo>
                    <a:close/>
                  </a:path>
                </a:pathLst>
              </a:custGeom>
              <a:solidFill>
                <a:srgbClr val="C6282F"/>
              </a:solidFill>
              <a:ln>
                <a:noFill/>
              </a:ln>
            </p:spPr>
            <p:txBody>
              <a:bodyPr spcFirstLastPara="1" wrap="square" lIns="91425" tIns="91425" rIns="91425" bIns="91425" anchor="ctr" anchorCtr="0">
                <a:noAutofit/>
              </a:bodyPr>
              <a:lstStyle/>
              <a:p>
                <a:endParaRPr/>
              </a:p>
            </p:txBody>
          </p:sp>
          <p:sp>
            <p:nvSpPr>
              <p:cNvPr id="308" name="Google Shape;308;p21"/>
              <p:cNvSpPr/>
              <p:nvPr/>
            </p:nvSpPr>
            <p:spPr>
              <a:xfrm>
                <a:off x="1754538" y="1654300"/>
                <a:ext cx="1543975" cy="2486975"/>
              </a:xfrm>
              <a:custGeom>
                <a:avLst/>
                <a:gdLst/>
                <a:ahLst/>
                <a:cxnLst/>
                <a:rect l="l" t="t" r="r" b="b"/>
                <a:pathLst>
                  <a:path w="61759" h="99479" extrusionOk="0">
                    <a:moveTo>
                      <a:pt x="26492" y="1"/>
                    </a:moveTo>
                    <a:cubicBezTo>
                      <a:pt x="26398" y="34"/>
                      <a:pt x="26304" y="68"/>
                      <a:pt x="26210" y="103"/>
                    </a:cubicBezTo>
                    <a:lnTo>
                      <a:pt x="26210" y="103"/>
                    </a:lnTo>
                    <a:lnTo>
                      <a:pt x="26492" y="1"/>
                    </a:lnTo>
                    <a:close/>
                    <a:moveTo>
                      <a:pt x="26210" y="103"/>
                    </a:moveTo>
                    <a:lnTo>
                      <a:pt x="22361" y="1501"/>
                    </a:lnTo>
                    <a:cubicBezTo>
                      <a:pt x="21468" y="1834"/>
                      <a:pt x="20587" y="2215"/>
                      <a:pt x="19718" y="2644"/>
                    </a:cubicBezTo>
                    <a:cubicBezTo>
                      <a:pt x="16086" y="4477"/>
                      <a:pt x="12788" y="7264"/>
                      <a:pt x="10002" y="11026"/>
                    </a:cubicBezTo>
                    <a:cubicBezTo>
                      <a:pt x="9812" y="11288"/>
                      <a:pt x="9621" y="11550"/>
                      <a:pt x="9443" y="11824"/>
                    </a:cubicBezTo>
                    <a:cubicBezTo>
                      <a:pt x="775" y="24313"/>
                      <a:pt x="1" y="43613"/>
                      <a:pt x="6264" y="61306"/>
                    </a:cubicBezTo>
                    <a:cubicBezTo>
                      <a:pt x="8347" y="67188"/>
                      <a:pt x="11205" y="72903"/>
                      <a:pt x="14812" y="78117"/>
                    </a:cubicBezTo>
                    <a:cubicBezTo>
                      <a:pt x="15491" y="79094"/>
                      <a:pt x="16193" y="80046"/>
                      <a:pt x="16920" y="80987"/>
                    </a:cubicBezTo>
                    <a:cubicBezTo>
                      <a:pt x="26360" y="93157"/>
                      <a:pt x="38124" y="99479"/>
                      <a:pt x="48854" y="99479"/>
                    </a:cubicBezTo>
                    <a:cubicBezTo>
                      <a:pt x="51886" y="99479"/>
                      <a:pt x="54836" y="98974"/>
                      <a:pt x="57627" y="97953"/>
                    </a:cubicBezTo>
                    <a:lnTo>
                      <a:pt x="61759" y="96441"/>
                    </a:lnTo>
                    <a:lnTo>
                      <a:pt x="61759" y="96441"/>
                    </a:lnTo>
                    <a:cubicBezTo>
                      <a:pt x="58962" y="97463"/>
                      <a:pt x="56008" y="97968"/>
                      <a:pt x="52971" y="97968"/>
                    </a:cubicBezTo>
                    <a:cubicBezTo>
                      <a:pt x="42239" y="97968"/>
                      <a:pt x="30480" y="91653"/>
                      <a:pt x="21051" y="79487"/>
                    </a:cubicBezTo>
                    <a:cubicBezTo>
                      <a:pt x="20313" y="78546"/>
                      <a:pt x="19610" y="77582"/>
                      <a:pt x="18944" y="76605"/>
                    </a:cubicBezTo>
                    <a:cubicBezTo>
                      <a:pt x="15324" y="71390"/>
                      <a:pt x="12467" y="65687"/>
                      <a:pt x="10383" y="59806"/>
                    </a:cubicBezTo>
                    <a:cubicBezTo>
                      <a:pt x="4120" y="42113"/>
                      <a:pt x="4894" y="22801"/>
                      <a:pt x="13562" y="10312"/>
                    </a:cubicBezTo>
                    <a:cubicBezTo>
                      <a:pt x="13753" y="10050"/>
                      <a:pt x="13943" y="9788"/>
                      <a:pt x="14134" y="9526"/>
                    </a:cubicBezTo>
                    <a:cubicBezTo>
                      <a:pt x="16908" y="5763"/>
                      <a:pt x="20206" y="2977"/>
                      <a:pt x="23849" y="1144"/>
                    </a:cubicBezTo>
                    <a:cubicBezTo>
                      <a:pt x="24617" y="749"/>
                      <a:pt x="25404" y="402"/>
                      <a:pt x="26210" y="103"/>
                    </a:cubicBezTo>
                    <a:close/>
                  </a:path>
                </a:pathLst>
              </a:custGeom>
              <a:solidFill>
                <a:srgbClr val="999999"/>
              </a:solidFill>
              <a:ln>
                <a:noFill/>
              </a:ln>
            </p:spPr>
            <p:txBody>
              <a:bodyPr spcFirstLastPara="1" wrap="square" lIns="91425" tIns="91425" rIns="91425" bIns="91425" anchor="ctr" anchorCtr="0">
                <a:noAutofit/>
              </a:bodyPr>
              <a:lstStyle/>
              <a:p>
                <a:endParaRPr/>
              </a:p>
            </p:txBody>
          </p:sp>
          <p:sp>
            <p:nvSpPr>
              <p:cNvPr id="309" name="Google Shape;309;p21"/>
              <p:cNvSpPr/>
              <p:nvPr/>
            </p:nvSpPr>
            <p:spPr>
              <a:xfrm>
                <a:off x="2595713" y="2555075"/>
                <a:ext cx="523900" cy="609675"/>
              </a:xfrm>
              <a:custGeom>
                <a:avLst/>
                <a:gdLst/>
                <a:ahLst/>
                <a:cxnLst/>
                <a:rect l="l" t="t" r="r" b="b"/>
                <a:pathLst>
                  <a:path w="20956" h="24387" extrusionOk="0">
                    <a:moveTo>
                      <a:pt x="9263" y="5362"/>
                    </a:moveTo>
                    <a:cubicBezTo>
                      <a:pt x="10736" y="5362"/>
                      <a:pt x="12351" y="6230"/>
                      <a:pt x="13646" y="7904"/>
                    </a:cubicBezTo>
                    <a:cubicBezTo>
                      <a:pt x="15920" y="10833"/>
                      <a:pt x="16348" y="15143"/>
                      <a:pt x="14598" y="17500"/>
                    </a:cubicBezTo>
                    <a:cubicBezTo>
                      <a:pt x="13844" y="18521"/>
                      <a:pt x="12809" y="19018"/>
                      <a:pt x="11694" y="19018"/>
                    </a:cubicBezTo>
                    <a:cubicBezTo>
                      <a:pt x="10220" y="19018"/>
                      <a:pt x="8606" y="18150"/>
                      <a:pt x="7311" y="16476"/>
                    </a:cubicBezTo>
                    <a:cubicBezTo>
                      <a:pt x="5037" y="13547"/>
                      <a:pt x="4609" y="9261"/>
                      <a:pt x="6359" y="6880"/>
                    </a:cubicBezTo>
                    <a:cubicBezTo>
                      <a:pt x="7113" y="5859"/>
                      <a:pt x="8147" y="5362"/>
                      <a:pt x="9263" y="5362"/>
                    </a:cubicBezTo>
                    <a:close/>
                    <a:moveTo>
                      <a:pt x="8309" y="1"/>
                    </a:moveTo>
                    <a:cubicBezTo>
                      <a:pt x="6320" y="1"/>
                      <a:pt x="4476" y="887"/>
                      <a:pt x="3132" y="2713"/>
                    </a:cubicBezTo>
                    <a:cubicBezTo>
                      <a:pt x="1" y="6939"/>
                      <a:pt x="763" y="14619"/>
                      <a:pt x="4823" y="19846"/>
                    </a:cubicBezTo>
                    <a:cubicBezTo>
                      <a:pt x="7137" y="22832"/>
                      <a:pt x="10024" y="24387"/>
                      <a:pt x="12659" y="24387"/>
                    </a:cubicBezTo>
                    <a:cubicBezTo>
                      <a:pt x="14646" y="24387"/>
                      <a:pt x="16490" y="23502"/>
                      <a:pt x="17837" y="21679"/>
                    </a:cubicBezTo>
                    <a:cubicBezTo>
                      <a:pt x="20956" y="17441"/>
                      <a:pt x="20194" y="9773"/>
                      <a:pt x="16134" y="4534"/>
                    </a:cubicBezTo>
                    <a:cubicBezTo>
                      <a:pt x="13822" y="1551"/>
                      <a:pt x="10939" y="1"/>
                      <a:pt x="8309"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0" name="Google Shape;310;p21"/>
              <p:cNvSpPr/>
              <p:nvPr/>
            </p:nvSpPr>
            <p:spPr>
              <a:xfrm>
                <a:off x="2365338" y="2286725"/>
                <a:ext cx="984675" cy="1146325"/>
              </a:xfrm>
              <a:custGeom>
                <a:avLst/>
                <a:gdLst/>
                <a:ahLst/>
                <a:cxnLst/>
                <a:rect l="l" t="t" r="r" b="b"/>
                <a:pathLst>
                  <a:path w="39387" h="45853" extrusionOk="0">
                    <a:moveTo>
                      <a:pt x="16571" y="5366"/>
                    </a:moveTo>
                    <a:cubicBezTo>
                      <a:pt x="20359" y="5366"/>
                      <a:pt x="24509" y="7596"/>
                      <a:pt x="27837" y="11887"/>
                    </a:cubicBezTo>
                    <a:cubicBezTo>
                      <a:pt x="33683" y="19435"/>
                      <a:pt x="34779" y="30496"/>
                      <a:pt x="30278" y="36580"/>
                    </a:cubicBezTo>
                    <a:cubicBezTo>
                      <a:pt x="28340" y="39206"/>
                      <a:pt x="25682" y="40482"/>
                      <a:pt x="22816" y="40482"/>
                    </a:cubicBezTo>
                    <a:cubicBezTo>
                      <a:pt x="19028" y="40482"/>
                      <a:pt x="14878" y="38252"/>
                      <a:pt x="11550" y="33961"/>
                    </a:cubicBezTo>
                    <a:cubicBezTo>
                      <a:pt x="5704" y="26424"/>
                      <a:pt x="4608" y="15364"/>
                      <a:pt x="9109" y="9268"/>
                    </a:cubicBezTo>
                    <a:cubicBezTo>
                      <a:pt x="11047" y="6642"/>
                      <a:pt x="13705" y="5366"/>
                      <a:pt x="16571" y="5366"/>
                    </a:cubicBezTo>
                    <a:close/>
                    <a:moveTo>
                      <a:pt x="15622" y="1"/>
                    </a:moveTo>
                    <a:cubicBezTo>
                      <a:pt x="11881" y="1"/>
                      <a:pt x="8411" y="1669"/>
                      <a:pt x="5882" y="5100"/>
                    </a:cubicBezTo>
                    <a:cubicBezTo>
                      <a:pt x="1" y="13054"/>
                      <a:pt x="1429" y="27484"/>
                      <a:pt x="9061" y="37330"/>
                    </a:cubicBezTo>
                    <a:cubicBezTo>
                      <a:pt x="13406" y="42936"/>
                      <a:pt x="18824" y="45852"/>
                      <a:pt x="23770" y="45852"/>
                    </a:cubicBezTo>
                    <a:cubicBezTo>
                      <a:pt x="27512" y="45852"/>
                      <a:pt x="30983" y="44183"/>
                      <a:pt x="33517" y="40748"/>
                    </a:cubicBezTo>
                    <a:cubicBezTo>
                      <a:pt x="39386" y="32806"/>
                      <a:pt x="37958" y="18364"/>
                      <a:pt x="30326" y="8517"/>
                    </a:cubicBezTo>
                    <a:cubicBezTo>
                      <a:pt x="25982" y="2913"/>
                      <a:pt x="20565" y="1"/>
                      <a:pt x="15622"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1" name="Google Shape;311;p21"/>
              <p:cNvSpPr/>
              <p:nvPr/>
            </p:nvSpPr>
            <p:spPr>
              <a:xfrm>
                <a:off x="2134663" y="2018500"/>
                <a:ext cx="1446025" cy="1682725"/>
              </a:xfrm>
              <a:custGeom>
                <a:avLst/>
                <a:gdLst/>
                <a:ahLst/>
                <a:cxnLst/>
                <a:rect l="l" t="t" r="r" b="b"/>
                <a:pathLst>
                  <a:path w="57841" h="67309" extrusionOk="0">
                    <a:moveTo>
                      <a:pt x="23885" y="5371"/>
                    </a:moveTo>
                    <a:cubicBezTo>
                      <a:pt x="29989" y="5371"/>
                      <a:pt x="36679" y="8962"/>
                      <a:pt x="42041" y="15877"/>
                    </a:cubicBezTo>
                    <a:cubicBezTo>
                      <a:pt x="51471" y="28033"/>
                      <a:pt x="53221" y="45833"/>
                      <a:pt x="45970" y="55656"/>
                    </a:cubicBezTo>
                    <a:cubicBezTo>
                      <a:pt x="42852" y="59886"/>
                      <a:pt x="38570" y="61944"/>
                      <a:pt x="33952" y="61944"/>
                    </a:cubicBezTo>
                    <a:cubicBezTo>
                      <a:pt x="27848" y="61944"/>
                      <a:pt x="21156" y="58349"/>
                      <a:pt x="15788" y="51429"/>
                    </a:cubicBezTo>
                    <a:cubicBezTo>
                      <a:pt x="6382" y="39285"/>
                      <a:pt x="4608" y="21473"/>
                      <a:pt x="11871" y="11650"/>
                    </a:cubicBezTo>
                    <a:cubicBezTo>
                      <a:pt x="14988" y="7425"/>
                      <a:pt x="19269" y="5371"/>
                      <a:pt x="23885" y="5371"/>
                    </a:cubicBezTo>
                    <a:close/>
                    <a:moveTo>
                      <a:pt x="22932" y="1"/>
                    </a:moveTo>
                    <a:cubicBezTo>
                      <a:pt x="17439" y="1"/>
                      <a:pt x="12344" y="2448"/>
                      <a:pt x="8632" y="7483"/>
                    </a:cubicBezTo>
                    <a:cubicBezTo>
                      <a:pt x="0" y="19163"/>
                      <a:pt x="2108" y="40344"/>
                      <a:pt x="13311" y="54798"/>
                    </a:cubicBezTo>
                    <a:cubicBezTo>
                      <a:pt x="19689" y="63033"/>
                      <a:pt x="27644" y="67309"/>
                      <a:pt x="34904" y="67309"/>
                    </a:cubicBezTo>
                    <a:cubicBezTo>
                      <a:pt x="40399" y="67309"/>
                      <a:pt x="45495" y="64860"/>
                      <a:pt x="49209" y="59823"/>
                    </a:cubicBezTo>
                    <a:cubicBezTo>
                      <a:pt x="57841" y="48155"/>
                      <a:pt x="55745" y="26962"/>
                      <a:pt x="44530" y="12508"/>
                    </a:cubicBezTo>
                    <a:cubicBezTo>
                      <a:pt x="38151" y="4278"/>
                      <a:pt x="30193" y="1"/>
                      <a:pt x="22932"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2" name="Google Shape;312;p21"/>
              <p:cNvSpPr/>
              <p:nvPr/>
            </p:nvSpPr>
            <p:spPr>
              <a:xfrm>
                <a:off x="1904263" y="1750225"/>
                <a:ext cx="1906825" cy="2219325"/>
              </a:xfrm>
              <a:custGeom>
                <a:avLst/>
                <a:gdLst/>
                <a:ahLst/>
                <a:cxnLst/>
                <a:rect l="l" t="t" r="r" b="b"/>
                <a:pathLst>
                  <a:path w="76273" h="88773" extrusionOk="0">
                    <a:moveTo>
                      <a:pt x="31189" y="5369"/>
                    </a:moveTo>
                    <a:cubicBezTo>
                      <a:pt x="39610" y="5369"/>
                      <a:pt x="48839" y="10325"/>
                      <a:pt x="56234" y="19869"/>
                    </a:cubicBezTo>
                    <a:cubicBezTo>
                      <a:pt x="69236" y="36633"/>
                      <a:pt x="71664" y="61196"/>
                      <a:pt x="61663" y="74733"/>
                    </a:cubicBezTo>
                    <a:cubicBezTo>
                      <a:pt x="57357" y="80567"/>
                      <a:pt x="51449" y="83404"/>
                      <a:pt x="45082" y="83404"/>
                    </a:cubicBezTo>
                    <a:cubicBezTo>
                      <a:pt x="36661" y="83404"/>
                      <a:pt x="27435" y="78444"/>
                      <a:pt x="20039" y="68899"/>
                    </a:cubicBezTo>
                    <a:cubicBezTo>
                      <a:pt x="7037" y="52135"/>
                      <a:pt x="4608" y="27572"/>
                      <a:pt x="14610" y="14035"/>
                    </a:cubicBezTo>
                    <a:cubicBezTo>
                      <a:pt x="18912" y="8205"/>
                      <a:pt x="24819" y="5369"/>
                      <a:pt x="31189" y="5369"/>
                    </a:cubicBezTo>
                    <a:close/>
                    <a:moveTo>
                      <a:pt x="30230" y="0"/>
                    </a:moveTo>
                    <a:cubicBezTo>
                      <a:pt x="22989" y="0"/>
                      <a:pt x="16271" y="3224"/>
                      <a:pt x="11371" y="9856"/>
                    </a:cubicBezTo>
                    <a:cubicBezTo>
                      <a:pt x="1" y="25263"/>
                      <a:pt x="2763" y="53206"/>
                      <a:pt x="17539" y="72280"/>
                    </a:cubicBezTo>
                    <a:cubicBezTo>
                      <a:pt x="25958" y="83133"/>
                      <a:pt x="36454" y="88772"/>
                      <a:pt x="46034" y="88772"/>
                    </a:cubicBezTo>
                    <a:cubicBezTo>
                      <a:pt x="53279" y="88772"/>
                      <a:pt x="60000" y="85547"/>
                      <a:pt x="64902" y="78912"/>
                    </a:cubicBezTo>
                    <a:cubicBezTo>
                      <a:pt x="76272" y="63505"/>
                      <a:pt x="73510" y="35561"/>
                      <a:pt x="58722" y="16500"/>
                    </a:cubicBezTo>
                    <a:cubicBezTo>
                      <a:pt x="50307" y="5643"/>
                      <a:pt x="39810" y="0"/>
                      <a:pt x="30230"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3" name="Google Shape;313;p21"/>
              <p:cNvSpPr/>
              <p:nvPr/>
            </p:nvSpPr>
            <p:spPr>
              <a:xfrm>
                <a:off x="2710913" y="2689125"/>
                <a:ext cx="293525" cy="341400"/>
              </a:xfrm>
              <a:custGeom>
                <a:avLst/>
                <a:gdLst/>
                <a:ahLst/>
                <a:cxnLst/>
                <a:rect l="l" t="t" r="r" b="b"/>
                <a:pathLst>
                  <a:path w="11741" h="13656" extrusionOk="0">
                    <a:moveTo>
                      <a:pt x="4655" y="0"/>
                    </a:moveTo>
                    <a:cubicBezTo>
                      <a:pt x="3539" y="0"/>
                      <a:pt x="2505" y="497"/>
                      <a:pt x="1751" y="1518"/>
                    </a:cubicBezTo>
                    <a:cubicBezTo>
                      <a:pt x="1" y="3899"/>
                      <a:pt x="429" y="8185"/>
                      <a:pt x="2703" y="11114"/>
                    </a:cubicBezTo>
                    <a:cubicBezTo>
                      <a:pt x="3998" y="12788"/>
                      <a:pt x="5612" y="13656"/>
                      <a:pt x="7086" y="13656"/>
                    </a:cubicBezTo>
                    <a:cubicBezTo>
                      <a:pt x="8201" y="13656"/>
                      <a:pt x="9236" y="13159"/>
                      <a:pt x="9990" y="12138"/>
                    </a:cubicBezTo>
                    <a:cubicBezTo>
                      <a:pt x="11740" y="9781"/>
                      <a:pt x="11312" y="5471"/>
                      <a:pt x="9038" y="2542"/>
                    </a:cubicBezTo>
                    <a:cubicBezTo>
                      <a:pt x="7743" y="868"/>
                      <a:pt x="6128" y="0"/>
                      <a:pt x="4655" y="0"/>
                    </a:cubicBezTo>
                    <a:close/>
                  </a:path>
                </a:pathLst>
              </a:custGeom>
              <a:solidFill>
                <a:srgbClr val="CCCCCC"/>
              </a:solidFill>
              <a:ln>
                <a:noFill/>
              </a:ln>
            </p:spPr>
            <p:txBody>
              <a:bodyPr spcFirstLastPara="1" wrap="square" lIns="91425" tIns="91425" rIns="91425" bIns="91425" anchor="ctr" anchorCtr="0">
                <a:noAutofit/>
              </a:bodyPr>
              <a:lstStyle/>
              <a:p>
                <a:endParaRPr/>
              </a:p>
            </p:txBody>
          </p:sp>
          <p:sp>
            <p:nvSpPr>
              <p:cNvPr id="314" name="Google Shape;314;p21"/>
              <p:cNvSpPr/>
              <p:nvPr/>
            </p:nvSpPr>
            <p:spPr>
              <a:xfrm>
                <a:off x="2480538" y="2420875"/>
                <a:ext cx="754275" cy="877900"/>
              </a:xfrm>
              <a:custGeom>
                <a:avLst/>
                <a:gdLst/>
                <a:ahLst/>
                <a:cxnLst/>
                <a:rect l="l" t="t" r="r" b="b"/>
                <a:pathLst>
                  <a:path w="30171" h="35116" extrusionOk="0">
                    <a:moveTo>
                      <a:pt x="12916" y="5369"/>
                    </a:moveTo>
                    <a:cubicBezTo>
                      <a:pt x="15546" y="5369"/>
                      <a:pt x="18429" y="6919"/>
                      <a:pt x="20741" y="9902"/>
                    </a:cubicBezTo>
                    <a:cubicBezTo>
                      <a:pt x="24801" y="15141"/>
                      <a:pt x="25563" y="22809"/>
                      <a:pt x="22444" y="27047"/>
                    </a:cubicBezTo>
                    <a:cubicBezTo>
                      <a:pt x="21097" y="28870"/>
                      <a:pt x="19253" y="29755"/>
                      <a:pt x="17266" y="29755"/>
                    </a:cubicBezTo>
                    <a:cubicBezTo>
                      <a:pt x="14631" y="29755"/>
                      <a:pt x="11744" y="28200"/>
                      <a:pt x="9430" y="25214"/>
                    </a:cubicBezTo>
                    <a:cubicBezTo>
                      <a:pt x="5370" y="19987"/>
                      <a:pt x="4608" y="12307"/>
                      <a:pt x="7739" y="8081"/>
                    </a:cubicBezTo>
                    <a:cubicBezTo>
                      <a:pt x="9083" y="6255"/>
                      <a:pt x="10927" y="5369"/>
                      <a:pt x="12916" y="5369"/>
                    </a:cubicBezTo>
                    <a:close/>
                    <a:moveTo>
                      <a:pt x="11963" y="0"/>
                    </a:moveTo>
                    <a:cubicBezTo>
                      <a:pt x="9097" y="0"/>
                      <a:pt x="6439" y="1276"/>
                      <a:pt x="4501" y="3902"/>
                    </a:cubicBezTo>
                    <a:cubicBezTo>
                      <a:pt x="0" y="9998"/>
                      <a:pt x="1096" y="21058"/>
                      <a:pt x="6942" y="28595"/>
                    </a:cubicBezTo>
                    <a:cubicBezTo>
                      <a:pt x="10270" y="32886"/>
                      <a:pt x="14420" y="35116"/>
                      <a:pt x="18208" y="35116"/>
                    </a:cubicBezTo>
                    <a:cubicBezTo>
                      <a:pt x="21074" y="35116"/>
                      <a:pt x="23732" y="33840"/>
                      <a:pt x="25670" y="31214"/>
                    </a:cubicBezTo>
                    <a:cubicBezTo>
                      <a:pt x="30171" y="25130"/>
                      <a:pt x="29075" y="14069"/>
                      <a:pt x="23229" y="6521"/>
                    </a:cubicBezTo>
                    <a:cubicBezTo>
                      <a:pt x="19901" y="2230"/>
                      <a:pt x="15751" y="0"/>
                      <a:pt x="11963" y="0"/>
                    </a:cubicBezTo>
                    <a:close/>
                  </a:path>
                </a:pathLst>
              </a:custGeom>
              <a:solidFill>
                <a:srgbClr val="CCCCCC"/>
              </a:solidFill>
              <a:ln>
                <a:noFill/>
              </a:ln>
            </p:spPr>
            <p:txBody>
              <a:bodyPr spcFirstLastPara="1" wrap="square" lIns="91425" tIns="91425" rIns="91425" bIns="91425" anchor="ctr" anchorCtr="0">
                <a:noAutofit/>
              </a:bodyPr>
              <a:lstStyle/>
              <a:p>
                <a:endParaRPr/>
              </a:p>
            </p:txBody>
          </p:sp>
          <p:sp>
            <p:nvSpPr>
              <p:cNvPr id="315" name="Google Shape;315;p21"/>
              <p:cNvSpPr/>
              <p:nvPr/>
            </p:nvSpPr>
            <p:spPr>
              <a:xfrm>
                <a:off x="2249838" y="2152775"/>
                <a:ext cx="1215375" cy="1414325"/>
              </a:xfrm>
              <a:custGeom>
                <a:avLst/>
                <a:gdLst/>
                <a:ahLst/>
                <a:cxnLst/>
                <a:rect l="l" t="t" r="r" b="b"/>
                <a:pathLst>
                  <a:path w="48615" h="56573" extrusionOk="0">
                    <a:moveTo>
                      <a:pt x="20242" y="5359"/>
                    </a:moveTo>
                    <a:cubicBezTo>
                      <a:pt x="25185" y="5359"/>
                      <a:pt x="30602" y="8271"/>
                      <a:pt x="34946" y="13875"/>
                    </a:cubicBezTo>
                    <a:cubicBezTo>
                      <a:pt x="42578" y="23722"/>
                      <a:pt x="44006" y="38164"/>
                      <a:pt x="38137" y="46106"/>
                    </a:cubicBezTo>
                    <a:cubicBezTo>
                      <a:pt x="35603" y="49541"/>
                      <a:pt x="32132" y="51210"/>
                      <a:pt x="28390" y="51210"/>
                    </a:cubicBezTo>
                    <a:cubicBezTo>
                      <a:pt x="23444" y="51210"/>
                      <a:pt x="18026" y="48294"/>
                      <a:pt x="13681" y="42688"/>
                    </a:cubicBezTo>
                    <a:cubicBezTo>
                      <a:pt x="6049" y="32842"/>
                      <a:pt x="4621" y="18412"/>
                      <a:pt x="10502" y="10458"/>
                    </a:cubicBezTo>
                    <a:cubicBezTo>
                      <a:pt x="13031" y="7027"/>
                      <a:pt x="16501" y="5359"/>
                      <a:pt x="20242" y="5359"/>
                    </a:cubicBezTo>
                    <a:close/>
                    <a:moveTo>
                      <a:pt x="19278" y="0"/>
                    </a:moveTo>
                    <a:cubicBezTo>
                      <a:pt x="14662" y="0"/>
                      <a:pt x="10381" y="2054"/>
                      <a:pt x="7264" y="6279"/>
                    </a:cubicBezTo>
                    <a:cubicBezTo>
                      <a:pt x="1" y="16102"/>
                      <a:pt x="1775" y="33914"/>
                      <a:pt x="11181" y="46058"/>
                    </a:cubicBezTo>
                    <a:cubicBezTo>
                      <a:pt x="16549" y="52978"/>
                      <a:pt x="23241" y="56573"/>
                      <a:pt x="29345" y="56573"/>
                    </a:cubicBezTo>
                    <a:cubicBezTo>
                      <a:pt x="33963" y="56573"/>
                      <a:pt x="38245" y="54515"/>
                      <a:pt x="41363" y="50285"/>
                    </a:cubicBezTo>
                    <a:cubicBezTo>
                      <a:pt x="48614" y="40462"/>
                      <a:pt x="46864" y="22662"/>
                      <a:pt x="37434" y="10506"/>
                    </a:cubicBezTo>
                    <a:cubicBezTo>
                      <a:pt x="32072" y="3591"/>
                      <a:pt x="25382" y="0"/>
                      <a:pt x="19278" y="0"/>
                    </a:cubicBezTo>
                    <a:close/>
                  </a:path>
                </a:pathLst>
              </a:custGeom>
              <a:solidFill>
                <a:srgbClr val="CCCCCC"/>
              </a:solidFill>
              <a:ln>
                <a:noFill/>
              </a:ln>
            </p:spPr>
            <p:txBody>
              <a:bodyPr spcFirstLastPara="1" wrap="square" lIns="91425" tIns="91425" rIns="91425" bIns="91425" anchor="ctr" anchorCtr="0">
                <a:noAutofit/>
              </a:bodyPr>
              <a:lstStyle/>
              <a:p>
                <a:endParaRPr/>
              </a:p>
            </p:txBody>
          </p:sp>
          <p:sp>
            <p:nvSpPr>
              <p:cNvPr id="316" name="Google Shape;316;p21"/>
              <p:cNvSpPr/>
              <p:nvPr/>
            </p:nvSpPr>
            <p:spPr>
              <a:xfrm>
                <a:off x="2019463" y="1884450"/>
                <a:ext cx="1676425" cy="1950875"/>
              </a:xfrm>
              <a:custGeom>
                <a:avLst/>
                <a:gdLst/>
                <a:ahLst/>
                <a:cxnLst/>
                <a:rect l="l" t="t" r="r" b="b"/>
                <a:pathLst>
                  <a:path w="67057" h="78035" extrusionOk="0">
                    <a:moveTo>
                      <a:pt x="27540" y="5363"/>
                    </a:moveTo>
                    <a:cubicBezTo>
                      <a:pt x="34801" y="5363"/>
                      <a:pt x="42759" y="9640"/>
                      <a:pt x="49138" y="17870"/>
                    </a:cubicBezTo>
                    <a:cubicBezTo>
                      <a:pt x="60353" y="32324"/>
                      <a:pt x="62449" y="53517"/>
                      <a:pt x="53817" y="65185"/>
                    </a:cubicBezTo>
                    <a:cubicBezTo>
                      <a:pt x="50103" y="70222"/>
                      <a:pt x="45007" y="72671"/>
                      <a:pt x="39512" y="72671"/>
                    </a:cubicBezTo>
                    <a:cubicBezTo>
                      <a:pt x="32252" y="72671"/>
                      <a:pt x="24297" y="68395"/>
                      <a:pt x="17919" y="60160"/>
                    </a:cubicBezTo>
                    <a:cubicBezTo>
                      <a:pt x="6704" y="45706"/>
                      <a:pt x="4608" y="24525"/>
                      <a:pt x="13240" y="12845"/>
                    </a:cubicBezTo>
                    <a:cubicBezTo>
                      <a:pt x="16952" y="7810"/>
                      <a:pt x="22047" y="5363"/>
                      <a:pt x="27540" y="5363"/>
                    </a:cubicBezTo>
                    <a:close/>
                    <a:moveTo>
                      <a:pt x="26581" y="0"/>
                    </a:moveTo>
                    <a:cubicBezTo>
                      <a:pt x="20211" y="0"/>
                      <a:pt x="14304" y="2836"/>
                      <a:pt x="10002" y="8666"/>
                    </a:cubicBezTo>
                    <a:cubicBezTo>
                      <a:pt x="0" y="22203"/>
                      <a:pt x="2429" y="46766"/>
                      <a:pt x="15431" y="63530"/>
                    </a:cubicBezTo>
                    <a:cubicBezTo>
                      <a:pt x="22827" y="73075"/>
                      <a:pt x="32053" y="78035"/>
                      <a:pt x="40474" y="78035"/>
                    </a:cubicBezTo>
                    <a:cubicBezTo>
                      <a:pt x="46841" y="78035"/>
                      <a:pt x="52749" y="75198"/>
                      <a:pt x="57055" y="69364"/>
                    </a:cubicBezTo>
                    <a:cubicBezTo>
                      <a:pt x="67056" y="55827"/>
                      <a:pt x="64628" y="31264"/>
                      <a:pt x="51626" y="14500"/>
                    </a:cubicBezTo>
                    <a:cubicBezTo>
                      <a:pt x="44231" y="4956"/>
                      <a:pt x="35002" y="0"/>
                      <a:pt x="26581" y="0"/>
                    </a:cubicBezTo>
                    <a:close/>
                  </a:path>
                </a:pathLst>
              </a:custGeom>
              <a:solidFill>
                <a:srgbClr val="CCCCCC"/>
              </a:solidFill>
              <a:ln>
                <a:noFill/>
              </a:ln>
            </p:spPr>
            <p:txBody>
              <a:bodyPr spcFirstLastPara="1" wrap="square" lIns="91425" tIns="91425" rIns="91425" bIns="91425" anchor="ctr" anchorCtr="0">
                <a:noAutofit/>
              </a:bodyPr>
              <a:lstStyle/>
              <a:p>
                <a:endParaRPr/>
              </a:p>
            </p:txBody>
          </p:sp>
          <p:sp>
            <p:nvSpPr>
              <p:cNvPr id="317" name="Google Shape;317;p21"/>
              <p:cNvSpPr/>
              <p:nvPr/>
            </p:nvSpPr>
            <p:spPr>
              <a:xfrm>
                <a:off x="1789088" y="1616200"/>
                <a:ext cx="2136875" cy="2487350"/>
              </a:xfrm>
              <a:custGeom>
                <a:avLst/>
                <a:gdLst/>
                <a:ahLst/>
                <a:cxnLst/>
                <a:rect l="l" t="t" r="r" b="b"/>
                <a:pathLst>
                  <a:path w="85475" h="99494" extrusionOk="0">
                    <a:moveTo>
                      <a:pt x="34837" y="5361"/>
                    </a:moveTo>
                    <a:cubicBezTo>
                      <a:pt x="44417" y="5361"/>
                      <a:pt x="54914" y="11004"/>
                      <a:pt x="63329" y="21861"/>
                    </a:cubicBezTo>
                    <a:cubicBezTo>
                      <a:pt x="78117" y="40922"/>
                      <a:pt x="80879" y="68866"/>
                      <a:pt x="69509" y="84273"/>
                    </a:cubicBezTo>
                    <a:cubicBezTo>
                      <a:pt x="64607" y="90908"/>
                      <a:pt x="57886" y="94133"/>
                      <a:pt x="50641" y="94133"/>
                    </a:cubicBezTo>
                    <a:cubicBezTo>
                      <a:pt x="41061" y="94133"/>
                      <a:pt x="30565" y="88494"/>
                      <a:pt x="22146" y="77641"/>
                    </a:cubicBezTo>
                    <a:cubicBezTo>
                      <a:pt x="7370" y="58567"/>
                      <a:pt x="4608" y="30624"/>
                      <a:pt x="15978" y="15217"/>
                    </a:cubicBezTo>
                    <a:cubicBezTo>
                      <a:pt x="20878" y="8585"/>
                      <a:pt x="27596" y="5361"/>
                      <a:pt x="34837" y="5361"/>
                    </a:cubicBezTo>
                    <a:close/>
                    <a:moveTo>
                      <a:pt x="33889" y="0"/>
                    </a:moveTo>
                    <a:cubicBezTo>
                      <a:pt x="25769" y="0"/>
                      <a:pt x="18238" y="3615"/>
                      <a:pt x="12752" y="11050"/>
                    </a:cubicBezTo>
                    <a:cubicBezTo>
                      <a:pt x="0" y="28314"/>
                      <a:pt x="3096" y="59639"/>
                      <a:pt x="19669" y="81011"/>
                    </a:cubicBezTo>
                    <a:cubicBezTo>
                      <a:pt x="29097" y="93177"/>
                      <a:pt x="40859" y="99493"/>
                      <a:pt x="51593" y="99493"/>
                    </a:cubicBezTo>
                    <a:cubicBezTo>
                      <a:pt x="59715" y="99493"/>
                      <a:pt x="67248" y="95877"/>
                      <a:pt x="72735" y="88440"/>
                    </a:cubicBezTo>
                    <a:cubicBezTo>
                      <a:pt x="85475" y="71176"/>
                      <a:pt x="82391" y="39863"/>
                      <a:pt x="65818" y="18479"/>
                    </a:cubicBezTo>
                    <a:cubicBezTo>
                      <a:pt x="56388" y="6318"/>
                      <a:pt x="44624" y="0"/>
                      <a:pt x="33889" y="0"/>
                    </a:cubicBezTo>
                    <a:close/>
                  </a:path>
                </a:pathLst>
              </a:custGeom>
              <a:solidFill>
                <a:srgbClr val="CCCCCC"/>
              </a:solidFill>
              <a:ln>
                <a:noFill/>
              </a:ln>
            </p:spPr>
            <p:txBody>
              <a:bodyPr spcFirstLastPara="1" wrap="square" lIns="91425" tIns="91425" rIns="91425" bIns="91425" anchor="ctr" anchorCtr="0">
                <a:noAutofit/>
              </a:bodyPr>
              <a:lstStyle/>
              <a:p>
                <a:endParaRPr/>
              </a:p>
            </p:txBody>
          </p:sp>
        </p:grpSp>
        <p:grpSp>
          <p:nvGrpSpPr>
            <p:cNvPr id="318" name="Google Shape;318;p21"/>
            <p:cNvGrpSpPr/>
            <p:nvPr/>
          </p:nvGrpSpPr>
          <p:grpSpPr>
            <a:xfrm>
              <a:off x="1766962" y="1190203"/>
              <a:ext cx="1299119" cy="1829961"/>
              <a:chOff x="1714715" y="1072524"/>
              <a:chExt cx="1299119" cy="1829961"/>
            </a:xfrm>
          </p:grpSpPr>
          <p:sp>
            <p:nvSpPr>
              <p:cNvPr id="319" name="Google Shape;319;p21"/>
              <p:cNvSpPr/>
              <p:nvPr/>
            </p:nvSpPr>
            <p:spPr>
              <a:xfrm>
                <a:off x="2432696" y="1072524"/>
                <a:ext cx="291085" cy="678625"/>
              </a:xfrm>
              <a:custGeom>
                <a:avLst/>
                <a:gdLst/>
                <a:ahLst/>
                <a:cxnLst/>
                <a:rect l="l" t="t" r="r" b="b"/>
                <a:pathLst>
                  <a:path w="9633" h="22458" extrusionOk="0">
                    <a:moveTo>
                      <a:pt x="8686" y="1"/>
                    </a:moveTo>
                    <a:cubicBezTo>
                      <a:pt x="8412" y="1"/>
                      <a:pt x="8135" y="127"/>
                      <a:pt x="7954" y="407"/>
                    </a:cubicBezTo>
                    <a:lnTo>
                      <a:pt x="441" y="12027"/>
                    </a:lnTo>
                    <a:cubicBezTo>
                      <a:pt x="155" y="12468"/>
                      <a:pt x="1" y="12992"/>
                      <a:pt x="13" y="13528"/>
                    </a:cubicBezTo>
                    <a:lnTo>
                      <a:pt x="72" y="22457"/>
                    </a:lnTo>
                    <a:lnTo>
                      <a:pt x="9633" y="7658"/>
                    </a:lnTo>
                    <a:lnTo>
                      <a:pt x="9585" y="883"/>
                    </a:lnTo>
                    <a:cubicBezTo>
                      <a:pt x="9578" y="337"/>
                      <a:pt x="9135" y="1"/>
                      <a:pt x="8686"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320" name="Google Shape;320;p21"/>
              <p:cNvSpPr/>
              <p:nvPr/>
            </p:nvSpPr>
            <p:spPr>
              <a:xfrm>
                <a:off x="2492219" y="1257176"/>
                <a:ext cx="521614" cy="532402"/>
              </a:xfrm>
              <a:custGeom>
                <a:avLst/>
                <a:gdLst/>
                <a:ahLst/>
                <a:cxnLst/>
                <a:rect l="l" t="t" r="r" b="b"/>
                <a:pathLst>
                  <a:path w="17262" h="17619" extrusionOk="0">
                    <a:moveTo>
                      <a:pt x="16122" y="1"/>
                    </a:moveTo>
                    <a:cubicBezTo>
                      <a:pt x="16002" y="1"/>
                      <a:pt x="15878" y="26"/>
                      <a:pt x="15752" y="81"/>
                    </a:cubicBezTo>
                    <a:lnTo>
                      <a:pt x="9561" y="2820"/>
                    </a:lnTo>
                    <a:lnTo>
                      <a:pt x="0" y="17619"/>
                    </a:lnTo>
                    <a:lnTo>
                      <a:pt x="8168" y="14011"/>
                    </a:lnTo>
                    <a:cubicBezTo>
                      <a:pt x="8656" y="13797"/>
                      <a:pt x="9073" y="13440"/>
                      <a:pt x="9358" y="12987"/>
                    </a:cubicBezTo>
                    <a:lnTo>
                      <a:pt x="16859" y="1367"/>
                    </a:lnTo>
                    <a:cubicBezTo>
                      <a:pt x="17262" y="743"/>
                      <a:pt x="16772" y="1"/>
                      <a:pt x="16122"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321" name="Google Shape;321;p21"/>
              <p:cNvSpPr/>
              <p:nvPr/>
            </p:nvSpPr>
            <p:spPr>
              <a:xfrm>
                <a:off x="1714715" y="1204987"/>
                <a:ext cx="1132250" cy="1697498"/>
              </a:xfrm>
              <a:custGeom>
                <a:avLst/>
                <a:gdLst/>
                <a:ahLst/>
                <a:cxnLst/>
                <a:rect l="l" t="t" r="r" b="b"/>
                <a:pathLst>
                  <a:path w="37470" h="56176" extrusionOk="0">
                    <a:moveTo>
                      <a:pt x="36086" y="0"/>
                    </a:moveTo>
                    <a:cubicBezTo>
                      <a:pt x="35689" y="0"/>
                      <a:pt x="35299" y="193"/>
                      <a:pt x="35064" y="549"/>
                    </a:cubicBezTo>
                    <a:lnTo>
                      <a:pt x="357" y="54306"/>
                    </a:lnTo>
                    <a:cubicBezTo>
                      <a:pt x="0" y="54866"/>
                      <a:pt x="155" y="55616"/>
                      <a:pt x="715" y="55985"/>
                    </a:cubicBezTo>
                    <a:cubicBezTo>
                      <a:pt x="921" y="56114"/>
                      <a:pt x="1149" y="56176"/>
                      <a:pt x="1373" y="56176"/>
                    </a:cubicBezTo>
                    <a:cubicBezTo>
                      <a:pt x="1771" y="56176"/>
                      <a:pt x="2157" y="55981"/>
                      <a:pt x="2393" y="55616"/>
                    </a:cubicBezTo>
                    <a:lnTo>
                      <a:pt x="37100" y="1871"/>
                    </a:lnTo>
                    <a:cubicBezTo>
                      <a:pt x="37469" y="1311"/>
                      <a:pt x="37302" y="561"/>
                      <a:pt x="36743" y="192"/>
                    </a:cubicBezTo>
                    <a:cubicBezTo>
                      <a:pt x="36540" y="63"/>
                      <a:pt x="36312" y="0"/>
                      <a:pt x="36086"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322" name="Google Shape;322;p21"/>
              <p:cNvSpPr/>
              <p:nvPr/>
            </p:nvSpPr>
            <p:spPr>
              <a:xfrm>
                <a:off x="1714715" y="1204987"/>
                <a:ext cx="1132250" cy="1697498"/>
              </a:xfrm>
              <a:custGeom>
                <a:avLst/>
                <a:gdLst/>
                <a:ahLst/>
                <a:cxnLst/>
                <a:rect l="l" t="t" r="r" b="b"/>
                <a:pathLst>
                  <a:path w="37470" h="56176" extrusionOk="0">
                    <a:moveTo>
                      <a:pt x="36086" y="0"/>
                    </a:moveTo>
                    <a:cubicBezTo>
                      <a:pt x="35689" y="0"/>
                      <a:pt x="35299" y="193"/>
                      <a:pt x="35064" y="549"/>
                    </a:cubicBezTo>
                    <a:lnTo>
                      <a:pt x="357" y="54306"/>
                    </a:lnTo>
                    <a:cubicBezTo>
                      <a:pt x="0" y="54866"/>
                      <a:pt x="155" y="55616"/>
                      <a:pt x="715" y="55985"/>
                    </a:cubicBezTo>
                    <a:cubicBezTo>
                      <a:pt x="921" y="56114"/>
                      <a:pt x="1149" y="56176"/>
                      <a:pt x="1373" y="56176"/>
                    </a:cubicBezTo>
                    <a:cubicBezTo>
                      <a:pt x="1771" y="56176"/>
                      <a:pt x="2157" y="55981"/>
                      <a:pt x="2393" y="55616"/>
                    </a:cubicBezTo>
                    <a:lnTo>
                      <a:pt x="37100" y="1871"/>
                    </a:lnTo>
                    <a:cubicBezTo>
                      <a:pt x="37469" y="1311"/>
                      <a:pt x="37302" y="561"/>
                      <a:pt x="36743" y="192"/>
                    </a:cubicBezTo>
                    <a:cubicBezTo>
                      <a:pt x="36540" y="63"/>
                      <a:pt x="36312" y="0"/>
                      <a:pt x="36086" y="0"/>
                    </a:cubicBezTo>
                    <a:close/>
                  </a:path>
                </a:pathLst>
              </a:custGeom>
              <a:solidFill>
                <a:srgbClr val="FFFFFF">
                  <a:alpha val="21230"/>
                </a:srgbClr>
              </a:solidFill>
              <a:ln>
                <a:noFill/>
              </a:ln>
            </p:spPr>
            <p:txBody>
              <a:bodyPr spcFirstLastPara="1" wrap="square" lIns="91425" tIns="91425" rIns="91425" bIns="91425" anchor="ctr" anchorCtr="0">
                <a:noAutofit/>
              </a:bodyPr>
              <a:lstStyle/>
              <a:p>
                <a:endParaRPr/>
              </a:p>
            </p:txBody>
          </p:sp>
        </p:grpSp>
        <p:grpSp>
          <p:nvGrpSpPr>
            <p:cNvPr id="323" name="Google Shape;323;p21"/>
            <p:cNvGrpSpPr/>
            <p:nvPr/>
          </p:nvGrpSpPr>
          <p:grpSpPr>
            <a:xfrm>
              <a:off x="1769833" y="1927560"/>
              <a:ext cx="1936113" cy="1097891"/>
              <a:chOff x="1717586" y="1809884"/>
              <a:chExt cx="1936113" cy="1097890"/>
            </a:xfrm>
          </p:grpSpPr>
          <p:sp>
            <p:nvSpPr>
              <p:cNvPr id="324" name="Google Shape;324;p21"/>
              <p:cNvSpPr/>
              <p:nvPr/>
            </p:nvSpPr>
            <p:spPr>
              <a:xfrm>
                <a:off x="2912378" y="1809884"/>
                <a:ext cx="591387" cy="453776"/>
              </a:xfrm>
              <a:custGeom>
                <a:avLst/>
                <a:gdLst/>
                <a:ahLst/>
                <a:cxnLst/>
                <a:rect l="l" t="t" r="r" b="b"/>
                <a:pathLst>
                  <a:path w="19571" h="15017" extrusionOk="0">
                    <a:moveTo>
                      <a:pt x="18451" y="1"/>
                    </a:moveTo>
                    <a:cubicBezTo>
                      <a:pt x="18321" y="1"/>
                      <a:pt x="18185" y="31"/>
                      <a:pt x="18050" y="98"/>
                    </a:cubicBezTo>
                    <a:lnTo>
                      <a:pt x="5656" y="6242"/>
                    </a:lnTo>
                    <a:cubicBezTo>
                      <a:pt x="5180" y="6480"/>
                      <a:pt x="4775" y="6849"/>
                      <a:pt x="4513" y="7314"/>
                    </a:cubicBezTo>
                    <a:lnTo>
                      <a:pt x="1" y="15017"/>
                    </a:lnTo>
                    <a:lnTo>
                      <a:pt x="15776" y="7194"/>
                    </a:lnTo>
                    <a:lnTo>
                      <a:pt x="19205" y="1337"/>
                    </a:lnTo>
                    <a:cubicBezTo>
                      <a:pt x="19570" y="705"/>
                      <a:pt x="19077" y="1"/>
                      <a:pt x="18451"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25" name="Google Shape;325;p21"/>
              <p:cNvSpPr/>
              <p:nvPr/>
            </p:nvSpPr>
            <p:spPr>
              <a:xfrm>
                <a:off x="2940596" y="2086500"/>
                <a:ext cx="713103" cy="269480"/>
              </a:xfrm>
              <a:custGeom>
                <a:avLst/>
                <a:gdLst/>
                <a:ahLst/>
                <a:cxnLst/>
                <a:rect l="l" t="t" r="r" b="b"/>
                <a:pathLst>
                  <a:path w="23599" h="8918" extrusionOk="0">
                    <a:moveTo>
                      <a:pt x="15788" y="0"/>
                    </a:moveTo>
                    <a:lnTo>
                      <a:pt x="0" y="7823"/>
                    </a:lnTo>
                    <a:lnTo>
                      <a:pt x="8870" y="8894"/>
                    </a:lnTo>
                    <a:cubicBezTo>
                      <a:pt x="8984" y="8910"/>
                      <a:pt x="9099" y="8918"/>
                      <a:pt x="9213" y="8918"/>
                    </a:cubicBezTo>
                    <a:cubicBezTo>
                      <a:pt x="9625" y="8918"/>
                      <a:pt x="10034" y="8819"/>
                      <a:pt x="10406" y="8632"/>
                    </a:cubicBezTo>
                    <a:lnTo>
                      <a:pt x="22801" y="2489"/>
                    </a:lnTo>
                    <a:cubicBezTo>
                      <a:pt x="23598" y="2096"/>
                      <a:pt x="23396" y="917"/>
                      <a:pt x="22515" y="810"/>
                    </a:cubicBezTo>
                    <a:lnTo>
                      <a:pt x="15788" y="0"/>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26" name="Google Shape;326;p21"/>
              <p:cNvSpPr/>
              <p:nvPr/>
            </p:nvSpPr>
            <p:spPr>
              <a:xfrm>
                <a:off x="1717586" y="1975382"/>
                <a:ext cx="1815467" cy="932391"/>
              </a:xfrm>
              <a:custGeom>
                <a:avLst/>
                <a:gdLst/>
                <a:ahLst/>
                <a:cxnLst/>
                <a:rect l="l" t="t" r="r" b="b"/>
                <a:pathLst>
                  <a:path w="60080" h="30856" extrusionOk="0">
                    <a:moveTo>
                      <a:pt x="58702" y="1"/>
                    </a:moveTo>
                    <a:cubicBezTo>
                      <a:pt x="58520" y="1"/>
                      <a:pt x="58336" y="42"/>
                      <a:pt x="58162" y="129"/>
                    </a:cubicBezTo>
                    <a:lnTo>
                      <a:pt x="846" y="28561"/>
                    </a:lnTo>
                    <a:cubicBezTo>
                      <a:pt x="250" y="28859"/>
                      <a:pt x="0" y="29585"/>
                      <a:pt x="298" y="30180"/>
                    </a:cubicBezTo>
                    <a:cubicBezTo>
                      <a:pt x="509" y="30611"/>
                      <a:pt x="936" y="30856"/>
                      <a:pt x="1378" y="30856"/>
                    </a:cubicBezTo>
                    <a:cubicBezTo>
                      <a:pt x="1560" y="30856"/>
                      <a:pt x="1744" y="30814"/>
                      <a:pt x="1917" y="30728"/>
                    </a:cubicBezTo>
                    <a:lnTo>
                      <a:pt x="59234" y="2296"/>
                    </a:lnTo>
                    <a:cubicBezTo>
                      <a:pt x="59841" y="1998"/>
                      <a:pt x="60079" y="1272"/>
                      <a:pt x="59782" y="677"/>
                    </a:cubicBezTo>
                    <a:cubicBezTo>
                      <a:pt x="59571" y="246"/>
                      <a:pt x="59144" y="1"/>
                      <a:pt x="58702"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27" name="Google Shape;327;p21"/>
              <p:cNvSpPr/>
              <p:nvPr/>
            </p:nvSpPr>
            <p:spPr>
              <a:xfrm>
                <a:off x="1717586" y="1975382"/>
                <a:ext cx="1815467" cy="932391"/>
              </a:xfrm>
              <a:custGeom>
                <a:avLst/>
                <a:gdLst/>
                <a:ahLst/>
                <a:cxnLst/>
                <a:rect l="l" t="t" r="r" b="b"/>
                <a:pathLst>
                  <a:path w="60080" h="30856" extrusionOk="0">
                    <a:moveTo>
                      <a:pt x="58702" y="1"/>
                    </a:moveTo>
                    <a:cubicBezTo>
                      <a:pt x="58520" y="1"/>
                      <a:pt x="58336" y="42"/>
                      <a:pt x="58162" y="129"/>
                    </a:cubicBezTo>
                    <a:lnTo>
                      <a:pt x="846" y="28561"/>
                    </a:lnTo>
                    <a:cubicBezTo>
                      <a:pt x="250" y="28859"/>
                      <a:pt x="0" y="29585"/>
                      <a:pt x="298" y="30180"/>
                    </a:cubicBezTo>
                    <a:cubicBezTo>
                      <a:pt x="509" y="30611"/>
                      <a:pt x="936" y="30856"/>
                      <a:pt x="1378" y="30856"/>
                    </a:cubicBezTo>
                    <a:cubicBezTo>
                      <a:pt x="1560" y="30856"/>
                      <a:pt x="1744" y="30814"/>
                      <a:pt x="1917" y="30728"/>
                    </a:cubicBezTo>
                    <a:lnTo>
                      <a:pt x="59234" y="2296"/>
                    </a:lnTo>
                    <a:cubicBezTo>
                      <a:pt x="59841" y="1998"/>
                      <a:pt x="60079" y="1272"/>
                      <a:pt x="59782" y="677"/>
                    </a:cubicBezTo>
                    <a:cubicBezTo>
                      <a:pt x="59571" y="246"/>
                      <a:pt x="59144" y="1"/>
                      <a:pt x="58702" y="1"/>
                    </a:cubicBezTo>
                    <a:close/>
                  </a:path>
                </a:pathLst>
              </a:custGeom>
              <a:solidFill>
                <a:srgbClr val="FFFFFF">
                  <a:alpha val="21230"/>
                </a:srgbClr>
              </a:solidFill>
              <a:ln>
                <a:noFill/>
              </a:ln>
            </p:spPr>
            <p:txBody>
              <a:bodyPr spcFirstLastPara="1" wrap="square" lIns="91425" tIns="91425" rIns="91425" bIns="91425" anchor="ctr" anchorCtr="0">
                <a:noAutofit/>
              </a:bodyPr>
              <a:lstStyle/>
              <a:p>
                <a:endParaRPr/>
              </a:p>
            </p:txBody>
          </p:sp>
        </p:grpSp>
        <p:grpSp>
          <p:nvGrpSpPr>
            <p:cNvPr id="328" name="Google Shape;328;p21"/>
            <p:cNvGrpSpPr/>
            <p:nvPr/>
          </p:nvGrpSpPr>
          <p:grpSpPr>
            <a:xfrm>
              <a:off x="1775209" y="2799381"/>
              <a:ext cx="2065517" cy="387639"/>
              <a:chOff x="1722964" y="2681702"/>
              <a:chExt cx="2065517" cy="387639"/>
            </a:xfrm>
          </p:grpSpPr>
          <p:sp>
            <p:nvSpPr>
              <p:cNvPr id="329" name="Google Shape;329;p21"/>
              <p:cNvSpPr/>
              <p:nvPr/>
            </p:nvSpPr>
            <p:spPr>
              <a:xfrm>
                <a:off x="3062778" y="2681702"/>
                <a:ext cx="725703" cy="161573"/>
              </a:xfrm>
              <a:custGeom>
                <a:avLst/>
                <a:gdLst/>
                <a:ahLst/>
                <a:cxnLst/>
                <a:rect l="l" t="t" r="r" b="b"/>
                <a:pathLst>
                  <a:path w="24016" h="5347" extrusionOk="0">
                    <a:moveTo>
                      <a:pt x="8966" y="1"/>
                    </a:moveTo>
                    <a:cubicBezTo>
                      <a:pt x="8430" y="1"/>
                      <a:pt x="7907" y="155"/>
                      <a:pt x="7466" y="453"/>
                    </a:cubicBezTo>
                    <a:lnTo>
                      <a:pt x="1" y="5347"/>
                    </a:lnTo>
                    <a:lnTo>
                      <a:pt x="17610" y="5347"/>
                    </a:lnTo>
                    <a:lnTo>
                      <a:pt x="23289" y="1632"/>
                    </a:lnTo>
                    <a:cubicBezTo>
                      <a:pt x="24016" y="1144"/>
                      <a:pt x="23682" y="1"/>
                      <a:pt x="22801"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30" name="Google Shape;330;p21"/>
              <p:cNvSpPr/>
              <p:nvPr/>
            </p:nvSpPr>
            <p:spPr>
              <a:xfrm>
                <a:off x="3062778" y="2907768"/>
                <a:ext cx="725703" cy="161573"/>
              </a:xfrm>
              <a:custGeom>
                <a:avLst/>
                <a:gdLst/>
                <a:ahLst/>
                <a:cxnLst/>
                <a:rect l="l" t="t" r="r" b="b"/>
                <a:pathLst>
                  <a:path w="24016" h="5347" extrusionOk="0">
                    <a:moveTo>
                      <a:pt x="1" y="0"/>
                    </a:moveTo>
                    <a:lnTo>
                      <a:pt x="7466" y="4894"/>
                    </a:lnTo>
                    <a:cubicBezTo>
                      <a:pt x="7907" y="5192"/>
                      <a:pt x="8430" y="5346"/>
                      <a:pt x="8966" y="5346"/>
                    </a:cubicBezTo>
                    <a:lnTo>
                      <a:pt x="22801" y="5346"/>
                    </a:lnTo>
                    <a:cubicBezTo>
                      <a:pt x="23682" y="5346"/>
                      <a:pt x="24016" y="4203"/>
                      <a:pt x="23289" y="3715"/>
                    </a:cubicBezTo>
                    <a:lnTo>
                      <a:pt x="17610" y="0"/>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31" name="Google Shape;331;p21"/>
              <p:cNvSpPr/>
              <p:nvPr/>
            </p:nvSpPr>
            <p:spPr>
              <a:xfrm>
                <a:off x="1722964" y="2839845"/>
                <a:ext cx="2006533" cy="73429"/>
              </a:xfrm>
              <a:custGeom>
                <a:avLst/>
                <a:gdLst/>
                <a:ahLst/>
                <a:cxnLst/>
                <a:rect l="l" t="t" r="r" b="b"/>
                <a:pathLst>
                  <a:path w="66403" h="2430" extrusionOk="0">
                    <a:moveTo>
                      <a:pt x="1204" y="1"/>
                    </a:moveTo>
                    <a:cubicBezTo>
                      <a:pt x="537" y="1"/>
                      <a:pt x="1" y="548"/>
                      <a:pt x="1" y="1215"/>
                    </a:cubicBezTo>
                    <a:cubicBezTo>
                      <a:pt x="1" y="1882"/>
                      <a:pt x="537" y="2429"/>
                      <a:pt x="1204" y="2429"/>
                    </a:cubicBezTo>
                    <a:lnTo>
                      <a:pt x="65200" y="2429"/>
                    </a:lnTo>
                    <a:cubicBezTo>
                      <a:pt x="65866" y="2429"/>
                      <a:pt x="66402" y="1882"/>
                      <a:pt x="66402" y="1215"/>
                    </a:cubicBezTo>
                    <a:cubicBezTo>
                      <a:pt x="66402" y="548"/>
                      <a:pt x="65866" y="1"/>
                      <a:pt x="65200"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32" name="Google Shape;332;p21"/>
              <p:cNvSpPr/>
              <p:nvPr/>
            </p:nvSpPr>
            <p:spPr>
              <a:xfrm>
                <a:off x="1722964" y="2839845"/>
                <a:ext cx="2006533" cy="73429"/>
              </a:xfrm>
              <a:custGeom>
                <a:avLst/>
                <a:gdLst/>
                <a:ahLst/>
                <a:cxnLst/>
                <a:rect l="l" t="t" r="r" b="b"/>
                <a:pathLst>
                  <a:path w="66403" h="2430" extrusionOk="0">
                    <a:moveTo>
                      <a:pt x="1204" y="1"/>
                    </a:moveTo>
                    <a:cubicBezTo>
                      <a:pt x="537" y="1"/>
                      <a:pt x="1" y="548"/>
                      <a:pt x="1" y="1215"/>
                    </a:cubicBezTo>
                    <a:cubicBezTo>
                      <a:pt x="1" y="1882"/>
                      <a:pt x="537" y="2429"/>
                      <a:pt x="1204" y="2429"/>
                    </a:cubicBezTo>
                    <a:lnTo>
                      <a:pt x="65200" y="2429"/>
                    </a:lnTo>
                    <a:cubicBezTo>
                      <a:pt x="65866" y="2429"/>
                      <a:pt x="66402" y="1882"/>
                      <a:pt x="66402" y="1215"/>
                    </a:cubicBezTo>
                    <a:cubicBezTo>
                      <a:pt x="66402" y="548"/>
                      <a:pt x="65866" y="1"/>
                      <a:pt x="65200" y="1"/>
                    </a:cubicBezTo>
                    <a:close/>
                  </a:path>
                </a:pathLst>
              </a:custGeom>
              <a:solidFill>
                <a:srgbClr val="FFFFFF">
                  <a:alpha val="21230"/>
                </a:srgbClr>
              </a:solidFill>
              <a:ln>
                <a:noFill/>
              </a:ln>
            </p:spPr>
            <p:txBody>
              <a:bodyPr spcFirstLastPara="1" wrap="square" lIns="91425" tIns="91425" rIns="91425" bIns="91425" anchor="ctr" anchorCtr="0">
                <a:noAutofit/>
              </a:bodyPr>
              <a:lstStyle/>
              <a:p>
                <a:endParaRPr/>
              </a:p>
            </p:txBody>
          </p:sp>
        </p:grpSp>
        <p:grpSp>
          <p:nvGrpSpPr>
            <p:cNvPr id="333" name="Google Shape;333;p21"/>
            <p:cNvGrpSpPr/>
            <p:nvPr/>
          </p:nvGrpSpPr>
          <p:grpSpPr>
            <a:xfrm>
              <a:off x="1764784" y="2967828"/>
              <a:ext cx="1911904" cy="1156345"/>
              <a:chOff x="1712539" y="2850149"/>
              <a:chExt cx="1911904" cy="1156345"/>
            </a:xfrm>
          </p:grpSpPr>
          <p:sp>
            <p:nvSpPr>
              <p:cNvPr id="334" name="Google Shape;334;p21"/>
              <p:cNvSpPr/>
              <p:nvPr/>
            </p:nvSpPr>
            <p:spPr>
              <a:xfrm>
                <a:off x="2917445" y="3451219"/>
                <a:ext cx="706999" cy="276309"/>
              </a:xfrm>
              <a:custGeom>
                <a:avLst/>
                <a:gdLst/>
                <a:ahLst/>
                <a:cxnLst/>
                <a:rect l="l" t="t" r="r" b="b"/>
                <a:pathLst>
                  <a:path w="23397" h="9144" extrusionOk="0">
                    <a:moveTo>
                      <a:pt x="9148" y="1"/>
                    </a:moveTo>
                    <a:cubicBezTo>
                      <a:pt x="9068" y="1"/>
                      <a:pt x="8987" y="5"/>
                      <a:pt x="8906" y="12"/>
                    </a:cubicBezTo>
                    <a:lnTo>
                      <a:pt x="0" y="786"/>
                    </a:lnTo>
                    <a:lnTo>
                      <a:pt x="15514" y="9144"/>
                    </a:lnTo>
                    <a:lnTo>
                      <a:pt x="22277" y="8549"/>
                    </a:lnTo>
                    <a:cubicBezTo>
                      <a:pt x="23146" y="8477"/>
                      <a:pt x="23396" y="7298"/>
                      <a:pt x="22610" y="6882"/>
                    </a:cubicBezTo>
                    <a:lnTo>
                      <a:pt x="10430" y="333"/>
                    </a:lnTo>
                    <a:cubicBezTo>
                      <a:pt x="10037" y="112"/>
                      <a:pt x="9593" y="1"/>
                      <a:pt x="9148" y="1"/>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335" name="Google Shape;335;p21"/>
              <p:cNvSpPr/>
              <p:nvPr/>
            </p:nvSpPr>
            <p:spPr>
              <a:xfrm>
                <a:off x="2885906" y="3533983"/>
                <a:ext cx="576610" cy="472511"/>
              </a:xfrm>
              <a:custGeom>
                <a:avLst/>
                <a:gdLst/>
                <a:ahLst/>
                <a:cxnLst/>
                <a:rect l="l" t="t" r="r" b="b"/>
                <a:pathLst>
                  <a:path w="19082" h="15637" extrusionOk="0">
                    <a:moveTo>
                      <a:pt x="0" y="1"/>
                    </a:moveTo>
                    <a:lnTo>
                      <a:pt x="4251" y="7859"/>
                    </a:lnTo>
                    <a:cubicBezTo>
                      <a:pt x="4501" y="8323"/>
                      <a:pt x="4894" y="8716"/>
                      <a:pt x="5358" y="8966"/>
                    </a:cubicBezTo>
                    <a:lnTo>
                      <a:pt x="17538" y="15527"/>
                    </a:lnTo>
                    <a:cubicBezTo>
                      <a:pt x="17679" y="15603"/>
                      <a:pt x="17823" y="15637"/>
                      <a:pt x="17961" y="15637"/>
                    </a:cubicBezTo>
                    <a:cubicBezTo>
                      <a:pt x="18579" y="15637"/>
                      <a:pt x="19081" y="14955"/>
                      <a:pt x="18741" y="14312"/>
                    </a:cubicBezTo>
                    <a:lnTo>
                      <a:pt x="15514" y="8359"/>
                    </a:lnTo>
                    <a:lnTo>
                      <a:pt x="0" y="1"/>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336" name="Google Shape;336;p21"/>
              <p:cNvSpPr/>
              <p:nvPr/>
            </p:nvSpPr>
            <p:spPr>
              <a:xfrm>
                <a:off x="1712539" y="2850149"/>
                <a:ext cx="1786338" cy="989502"/>
              </a:xfrm>
              <a:custGeom>
                <a:avLst/>
                <a:gdLst/>
                <a:ahLst/>
                <a:cxnLst/>
                <a:rect l="l" t="t" r="r" b="b"/>
                <a:pathLst>
                  <a:path w="59116" h="32746" extrusionOk="0">
                    <a:moveTo>
                      <a:pt x="1383" y="1"/>
                    </a:moveTo>
                    <a:cubicBezTo>
                      <a:pt x="953" y="1"/>
                      <a:pt x="536" y="233"/>
                      <a:pt x="322" y="636"/>
                    </a:cubicBezTo>
                    <a:cubicBezTo>
                      <a:pt x="1" y="1219"/>
                      <a:pt x="227" y="1957"/>
                      <a:pt x="810" y="2279"/>
                    </a:cubicBezTo>
                    <a:lnTo>
                      <a:pt x="57163" y="32604"/>
                    </a:lnTo>
                    <a:cubicBezTo>
                      <a:pt x="57343" y="32700"/>
                      <a:pt x="57537" y="32745"/>
                      <a:pt x="57729" y="32745"/>
                    </a:cubicBezTo>
                    <a:cubicBezTo>
                      <a:pt x="58161" y="32745"/>
                      <a:pt x="58580" y="32516"/>
                      <a:pt x="58794" y="32104"/>
                    </a:cubicBezTo>
                    <a:cubicBezTo>
                      <a:pt x="59115" y="31521"/>
                      <a:pt x="58889" y="30782"/>
                      <a:pt x="58306" y="30473"/>
                    </a:cubicBezTo>
                    <a:lnTo>
                      <a:pt x="1953" y="148"/>
                    </a:lnTo>
                    <a:cubicBezTo>
                      <a:pt x="1772" y="48"/>
                      <a:pt x="1576" y="1"/>
                      <a:pt x="1383" y="1"/>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337" name="Google Shape;337;p21"/>
              <p:cNvSpPr/>
              <p:nvPr/>
            </p:nvSpPr>
            <p:spPr>
              <a:xfrm>
                <a:off x="1712539" y="2850149"/>
                <a:ext cx="1786338" cy="989502"/>
              </a:xfrm>
              <a:custGeom>
                <a:avLst/>
                <a:gdLst/>
                <a:ahLst/>
                <a:cxnLst/>
                <a:rect l="l" t="t" r="r" b="b"/>
                <a:pathLst>
                  <a:path w="59116" h="32746" extrusionOk="0">
                    <a:moveTo>
                      <a:pt x="1383" y="1"/>
                    </a:moveTo>
                    <a:cubicBezTo>
                      <a:pt x="953" y="1"/>
                      <a:pt x="536" y="233"/>
                      <a:pt x="322" y="636"/>
                    </a:cubicBezTo>
                    <a:cubicBezTo>
                      <a:pt x="1" y="1219"/>
                      <a:pt x="227" y="1957"/>
                      <a:pt x="810" y="2279"/>
                    </a:cubicBezTo>
                    <a:lnTo>
                      <a:pt x="57163" y="32604"/>
                    </a:lnTo>
                    <a:cubicBezTo>
                      <a:pt x="57343" y="32700"/>
                      <a:pt x="57537" y="32745"/>
                      <a:pt x="57729" y="32745"/>
                    </a:cubicBezTo>
                    <a:cubicBezTo>
                      <a:pt x="58161" y="32745"/>
                      <a:pt x="58580" y="32516"/>
                      <a:pt x="58794" y="32104"/>
                    </a:cubicBezTo>
                    <a:cubicBezTo>
                      <a:pt x="59115" y="31521"/>
                      <a:pt x="58889" y="30782"/>
                      <a:pt x="58306" y="30473"/>
                    </a:cubicBezTo>
                    <a:lnTo>
                      <a:pt x="1953" y="148"/>
                    </a:lnTo>
                    <a:cubicBezTo>
                      <a:pt x="1772" y="48"/>
                      <a:pt x="1576" y="1"/>
                      <a:pt x="1383" y="1"/>
                    </a:cubicBezTo>
                    <a:close/>
                  </a:path>
                </a:pathLst>
              </a:custGeom>
              <a:solidFill>
                <a:srgbClr val="FFFFFF">
                  <a:alpha val="21230"/>
                </a:srgbClr>
              </a:solidFill>
              <a:ln>
                <a:noFill/>
              </a:ln>
            </p:spPr>
            <p:txBody>
              <a:bodyPr spcFirstLastPara="1" wrap="square" lIns="91425" tIns="91425" rIns="91425" bIns="91425" anchor="ctr" anchorCtr="0">
                <a:noAutofit/>
              </a:bodyPr>
              <a:lstStyle/>
              <a:p>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par>
                                <p:cTn id="8" presetID="2" presetClass="entr" presetSubtype="2" fill="hold" nodeType="withEffect">
                                  <p:stCondLst>
                                    <p:cond delay="0"/>
                                  </p:stCondLst>
                                  <p:childTnLst>
                                    <p:set>
                                      <p:cBhvr>
                                        <p:cTn id="9" dur="1" fill="hold">
                                          <p:stCondLst>
                                            <p:cond delay="0"/>
                                          </p:stCondLst>
                                        </p:cTn>
                                        <p:tgtEl>
                                          <p:spTgt spid="290"/>
                                        </p:tgtEl>
                                        <p:attrNameLst>
                                          <p:attrName>style.visibility</p:attrName>
                                        </p:attrNameLst>
                                      </p:cBhvr>
                                      <p:to>
                                        <p:strVal val="visible"/>
                                      </p:to>
                                    </p:set>
                                    <p:anim calcmode="lin" valueType="num">
                                      <p:cBhvr additive="base">
                                        <p:cTn id="10" dur="300" fill="hold"/>
                                        <p:tgtEl>
                                          <p:spTgt spid="290"/>
                                        </p:tgtEl>
                                        <p:attrNameLst>
                                          <p:attrName>ppt_x</p:attrName>
                                        </p:attrNameLst>
                                      </p:cBhvr>
                                      <p:tavLst>
                                        <p:tav tm="0">
                                          <p:val>
                                            <p:strVal val="1+#ppt_w/2"/>
                                          </p:val>
                                        </p:tav>
                                        <p:tav tm="100000">
                                          <p:val>
                                            <p:strVal val="#ppt_x"/>
                                          </p:val>
                                        </p:tav>
                                      </p:tavLst>
                                    </p:anim>
                                    <p:anim calcmode="lin" valueType="num">
                                      <p:cBhvr additive="base">
                                        <p:cTn id="11" dur="300" fill="hold"/>
                                        <p:tgtEl>
                                          <p:spTgt spid="290"/>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2" fill="hold" nodeType="afterEffect">
                                  <p:stCondLst>
                                    <p:cond delay="0"/>
                                  </p:stCondLst>
                                  <p:childTnLst>
                                    <p:set>
                                      <p:cBhvr>
                                        <p:cTn id="14" dur="1" fill="hold">
                                          <p:stCondLst>
                                            <p:cond delay="0"/>
                                          </p:stCondLst>
                                        </p:cTn>
                                        <p:tgtEl>
                                          <p:spTgt spid="294"/>
                                        </p:tgtEl>
                                        <p:attrNameLst>
                                          <p:attrName>style.visibility</p:attrName>
                                        </p:attrNameLst>
                                      </p:cBhvr>
                                      <p:to>
                                        <p:strVal val="visible"/>
                                      </p:to>
                                    </p:set>
                                    <p:anim calcmode="lin" valueType="num">
                                      <p:cBhvr additive="base">
                                        <p:cTn id="15" dur="300" fill="hold"/>
                                        <p:tgtEl>
                                          <p:spTgt spid="294"/>
                                        </p:tgtEl>
                                        <p:attrNameLst>
                                          <p:attrName>ppt_x</p:attrName>
                                        </p:attrNameLst>
                                      </p:cBhvr>
                                      <p:tavLst>
                                        <p:tav tm="0">
                                          <p:val>
                                            <p:strVal val="1+#ppt_w/2"/>
                                          </p:val>
                                        </p:tav>
                                        <p:tav tm="100000">
                                          <p:val>
                                            <p:strVal val="#ppt_x"/>
                                          </p:val>
                                        </p:tav>
                                      </p:tavLst>
                                    </p:anim>
                                    <p:anim calcmode="lin" valueType="num">
                                      <p:cBhvr additive="base">
                                        <p:cTn id="16" dur="300" fill="hold"/>
                                        <p:tgtEl>
                                          <p:spTgt spid="294"/>
                                        </p:tgtEl>
                                        <p:attrNameLst>
                                          <p:attrName>ppt_y</p:attrName>
                                        </p:attrNameLst>
                                      </p:cBhvr>
                                      <p:tavLst>
                                        <p:tav tm="0">
                                          <p:val>
                                            <p:strVal val="#ppt_y"/>
                                          </p:val>
                                        </p:tav>
                                        <p:tav tm="100000">
                                          <p:val>
                                            <p:strVal val="#ppt_y"/>
                                          </p:val>
                                        </p:tav>
                                      </p:tavLst>
                                    </p:anim>
                                  </p:childTnLst>
                                </p:cTn>
                              </p:par>
                            </p:childTnLst>
                          </p:cTn>
                        </p:par>
                        <p:par>
                          <p:cTn id="17" fill="hold">
                            <p:stCondLst>
                              <p:cond delay="800"/>
                            </p:stCondLst>
                            <p:childTnLst>
                              <p:par>
                                <p:cTn id="18" presetID="2" presetClass="entr" presetSubtype="2" fill="hold" nodeType="afterEffect">
                                  <p:stCondLst>
                                    <p:cond delay="0"/>
                                  </p:stCondLst>
                                  <p:childTnLst>
                                    <p:set>
                                      <p:cBhvr>
                                        <p:cTn id="19" dur="1" fill="hold">
                                          <p:stCondLst>
                                            <p:cond delay="0"/>
                                          </p:stCondLst>
                                        </p:cTn>
                                        <p:tgtEl>
                                          <p:spTgt spid="298"/>
                                        </p:tgtEl>
                                        <p:attrNameLst>
                                          <p:attrName>style.visibility</p:attrName>
                                        </p:attrNameLst>
                                      </p:cBhvr>
                                      <p:to>
                                        <p:strVal val="visible"/>
                                      </p:to>
                                    </p:set>
                                    <p:anim calcmode="lin" valueType="num">
                                      <p:cBhvr additive="base">
                                        <p:cTn id="20" dur="300" fill="hold"/>
                                        <p:tgtEl>
                                          <p:spTgt spid="298"/>
                                        </p:tgtEl>
                                        <p:attrNameLst>
                                          <p:attrName>ppt_x</p:attrName>
                                        </p:attrNameLst>
                                      </p:cBhvr>
                                      <p:tavLst>
                                        <p:tav tm="0">
                                          <p:val>
                                            <p:strVal val="1+#ppt_w/2"/>
                                          </p:val>
                                        </p:tav>
                                        <p:tav tm="100000">
                                          <p:val>
                                            <p:strVal val="#ppt_x"/>
                                          </p:val>
                                        </p:tav>
                                      </p:tavLst>
                                    </p:anim>
                                    <p:anim calcmode="lin" valueType="num">
                                      <p:cBhvr additive="base">
                                        <p:cTn id="21" dur="300" fill="hold"/>
                                        <p:tgtEl>
                                          <p:spTgt spid="298"/>
                                        </p:tgtEl>
                                        <p:attrNameLst>
                                          <p:attrName>ppt_y</p:attrName>
                                        </p:attrNameLst>
                                      </p:cBhvr>
                                      <p:tavLst>
                                        <p:tav tm="0">
                                          <p:val>
                                            <p:strVal val="#ppt_y"/>
                                          </p:val>
                                        </p:tav>
                                        <p:tav tm="100000">
                                          <p:val>
                                            <p:strVal val="#ppt_y"/>
                                          </p:val>
                                        </p:tav>
                                      </p:tavLst>
                                    </p:anim>
                                  </p:childTnLst>
                                </p:cTn>
                              </p:par>
                            </p:childTnLst>
                          </p:cTn>
                        </p:par>
                        <p:par>
                          <p:cTn id="22" fill="hold">
                            <p:stCondLst>
                              <p:cond delay="1100"/>
                            </p:stCondLst>
                            <p:childTnLst>
                              <p:par>
                                <p:cTn id="23" presetID="2" presetClass="entr" presetSubtype="2" fill="hold" nodeType="afterEffect">
                                  <p:stCondLst>
                                    <p:cond delay="0"/>
                                  </p:stCondLst>
                                  <p:childTnLst>
                                    <p:set>
                                      <p:cBhvr>
                                        <p:cTn id="24" dur="1" fill="hold">
                                          <p:stCondLst>
                                            <p:cond delay="0"/>
                                          </p:stCondLst>
                                        </p:cTn>
                                        <p:tgtEl>
                                          <p:spTgt spid="302"/>
                                        </p:tgtEl>
                                        <p:attrNameLst>
                                          <p:attrName>style.visibility</p:attrName>
                                        </p:attrNameLst>
                                      </p:cBhvr>
                                      <p:to>
                                        <p:strVal val="visible"/>
                                      </p:to>
                                    </p:set>
                                    <p:anim calcmode="lin" valueType="num">
                                      <p:cBhvr additive="base">
                                        <p:cTn id="25" dur="300" fill="hold"/>
                                        <p:tgtEl>
                                          <p:spTgt spid="302"/>
                                        </p:tgtEl>
                                        <p:attrNameLst>
                                          <p:attrName>ppt_x</p:attrName>
                                        </p:attrNameLst>
                                      </p:cBhvr>
                                      <p:tavLst>
                                        <p:tav tm="0">
                                          <p:val>
                                            <p:strVal val="1+#ppt_w/2"/>
                                          </p:val>
                                        </p:tav>
                                        <p:tav tm="100000">
                                          <p:val>
                                            <p:strVal val="#ppt_x"/>
                                          </p:val>
                                        </p:tav>
                                      </p:tavLst>
                                    </p:anim>
                                    <p:anim calcmode="lin" valueType="num">
                                      <p:cBhvr additive="base">
                                        <p:cTn id="26" dur="300" fill="hold"/>
                                        <p:tgtEl>
                                          <p:spTgt spid="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grpSp>
        <p:nvGrpSpPr>
          <p:cNvPr id="342" name="Google Shape;342;p22"/>
          <p:cNvGrpSpPr/>
          <p:nvPr/>
        </p:nvGrpSpPr>
        <p:grpSpPr>
          <a:xfrm>
            <a:off x="4947100" y="3848076"/>
            <a:ext cx="952385" cy="952375"/>
            <a:chOff x="3921625" y="1758625"/>
            <a:chExt cx="2121125" cy="2121100"/>
          </a:xfrm>
        </p:grpSpPr>
        <p:sp>
          <p:nvSpPr>
            <p:cNvPr id="343" name="Google Shape;343;p22"/>
            <p:cNvSpPr/>
            <p:nvPr/>
          </p:nvSpPr>
          <p:spPr>
            <a:xfrm>
              <a:off x="4797050" y="2634025"/>
              <a:ext cx="370300" cy="370300"/>
            </a:xfrm>
            <a:custGeom>
              <a:avLst/>
              <a:gdLst/>
              <a:ahLst/>
              <a:cxnLst/>
              <a:rect l="l" t="t" r="r" b="b"/>
              <a:pathLst>
                <a:path w="14812" h="14812" extrusionOk="0">
                  <a:moveTo>
                    <a:pt x="7406" y="0"/>
                  </a:moveTo>
                  <a:cubicBezTo>
                    <a:pt x="3322" y="0"/>
                    <a:pt x="0" y="3310"/>
                    <a:pt x="0" y="7406"/>
                  </a:cubicBezTo>
                  <a:cubicBezTo>
                    <a:pt x="0" y="11490"/>
                    <a:pt x="3322" y="14812"/>
                    <a:pt x="7406" y="14812"/>
                  </a:cubicBezTo>
                  <a:cubicBezTo>
                    <a:pt x="11490" y="14812"/>
                    <a:pt x="14812" y="11490"/>
                    <a:pt x="14812" y="7406"/>
                  </a:cubicBezTo>
                  <a:cubicBezTo>
                    <a:pt x="14812" y="3310"/>
                    <a:pt x="11490" y="0"/>
                    <a:pt x="7406" y="0"/>
                  </a:cubicBezTo>
                  <a:close/>
                </a:path>
              </a:pathLst>
            </a:custGeom>
            <a:solidFill>
              <a:srgbClr val="E81080">
                <a:alpha val="13970"/>
              </a:srgbClr>
            </a:solidFill>
            <a:ln>
              <a:noFill/>
            </a:ln>
          </p:spPr>
          <p:txBody>
            <a:bodyPr spcFirstLastPara="1" wrap="square" lIns="91425" tIns="91425" rIns="91425" bIns="91425" anchor="ctr" anchorCtr="0">
              <a:noAutofit/>
            </a:bodyPr>
            <a:lstStyle/>
            <a:p>
              <a:endParaRPr/>
            </a:p>
          </p:txBody>
        </p:sp>
        <p:sp>
          <p:nvSpPr>
            <p:cNvPr id="344" name="Google Shape;344;p22"/>
            <p:cNvSpPr/>
            <p:nvPr/>
          </p:nvSpPr>
          <p:spPr>
            <a:xfrm>
              <a:off x="4326450" y="2163425"/>
              <a:ext cx="1311500" cy="1311500"/>
            </a:xfrm>
            <a:custGeom>
              <a:avLst/>
              <a:gdLst/>
              <a:ahLst/>
              <a:cxnLst/>
              <a:rect l="l" t="t" r="r" b="b"/>
              <a:pathLst>
                <a:path w="52460" h="52460" extrusionOk="0">
                  <a:moveTo>
                    <a:pt x="26230" y="7406"/>
                  </a:moveTo>
                  <a:cubicBezTo>
                    <a:pt x="36612" y="7406"/>
                    <a:pt x="45054" y="15848"/>
                    <a:pt x="45054" y="26230"/>
                  </a:cubicBezTo>
                  <a:cubicBezTo>
                    <a:pt x="45054" y="36612"/>
                    <a:pt x="36612" y="45054"/>
                    <a:pt x="26230" y="45054"/>
                  </a:cubicBezTo>
                  <a:cubicBezTo>
                    <a:pt x="15860" y="45054"/>
                    <a:pt x="7406" y="36612"/>
                    <a:pt x="7406" y="26230"/>
                  </a:cubicBezTo>
                  <a:cubicBezTo>
                    <a:pt x="7406" y="15848"/>
                    <a:pt x="15860" y="7406"/>
                    <a:pt x="26230" y="7406"/>
                  </a:cubicBezTo>
                  <a:close/>
                  <a:moveTo>
                    <a:pt x="26230" y="1"/>
                  </a:moveTo>
                  <a:cubicBezTo>
                    <a:pt x="11776" y="1"/>
                    <a:pt x="0" y="11764"/>
                    <a:pt x="0" y="26230"/>
                  </a:cubicBezTo>
                  <a:cubicBezTo>
                    <a:pt x="0" y="40696"/>
                    <a:pt x="11776" y="52460"/>
                    <a:pt x="26230" y="52460"/>
                  </a:cubicBezTo>
                  <a:cubicBezTo>
                    <a:pt x="40684" y="52460"/>
                    <a:pt x="52459" y="40696"/>
                    <a:pt x="52459" y="26230"/>
                  </a:cubicBezTo>
                  <a:cubicBezTo>
                    <a:pt x="52459" y="11764"/>
                    <a:pt x="40684" y="1"/>
                    <a:pt x="26230" y="1"/>
                  </a:cubicBezTo>
                  <a:close/>
                </a:path>
              </a:pathLst>
            </a:custGeom>
            <a:solidFill>
              <a:srgbClr val="E81080">
                <a:alpha val="13970"/>
              </a:srgbClr>
            </a:solidFill>
            <a:ln>
              <a:noFill/>
            </a:ln>
          </p:spPr>
          <p:txBody>
            <a:bodyPr spcFirstLastPara="1" wrap="square" lIns="91425" tIns="91425" rIns="91425" bIns="91425" anchor="ctr" anchorCtr="0">
              <a:noAutofit/>
            </a:bodyPr>
            <a:lstStyle/>
            <a:p>
              <a:endParaRPr/>
            </a:p>
          </p:txBody>
        </p:sp>
        <p:sp>
          <p:nvSpPr>
            <p:cNvPr id="345" name="Google Shape;345;p22"/>
            <p:cNvSpPr/>
            <p:nvPr/>
          </p:nvSpPr>
          <p:spPr>
            <a:xfrm>
              <a:off x="3921625" y="1758625"/>
              <a:ext cx="2121125" cy="2121100"/>
            </a:xfrm>
            <a:custGeom>
              <a:avLst/>
              <a:gdLst/>
              <a:ahLst/>
              <a:cxnLst/>
              <a:rect l="l" t="t" r="r" b="b"/>
              <a:pathLst>
                <a:path w="84845" h="84844" extrusionOk="0">
                  <a:moveTo>
                    <a:pt x="42423" y="7406"/>
                  </a:moveTo>
                  <a:cubicBezTo>
                    <a:pt x="61735" y="7406"/>
                    <a:pt x="77439" y="23110"/>
                    <a:pt x="77439" y="42422"/>
                  </a:cubicBezTo>
                  <a:cubicBezTo>
                    <a:pt x="77439" y="61734"/>
                    <a:pt x="61735" y="77438"/>
                    <a:pt x="42423" y="77438"/>
                  </a:cubicBezTo>
                  <a:cubicBezTo>
                    <a:pt x="23111" y="77438"/>
                    <a:pt x="7407" y="61734"/>
                    <a:pt x="7407" y="42422"/>
                  </a:cubicBezTo>
                  <a:cubicBezTo>
                    <a:pt x="7407" y="23110"/>
                    <a:pt x="23111" y="7406"/>
                    <a:pt x="42423" y="7406"/>
                  </a:cubicBezTo>
                  <a:close/>
                  <a:moveTo>
                    <a:pt x="42423" y="0"/>
                  </a:moveTo>
                  <a:cubicBezTo>
                    <a:pt x="19027" y="0"/>
                    <a:pt x="1" y="19026"/>
                    <a:pt x="1" y="42422"/>
                  </a:cubicBezTo>
                  <a:cubicBezTo>
                    <a:pt x="1" y="65818"/>
                    <a:pt x="19027" y="84844"/>
                    <a:pt x="42423" y="84844"/>
                  </a:cubicBezTo>
                  <a:cubicBezTo>
                    <a:pt x="65819" y="84844"/>
                    <a:pt x="84845" y="65818"/>
                    <a:pt x="84845" y="42422"/>
                  </a:cubicBezTo>
                  <a:cubicBezTo>
                    <a:pt x="84845" y="19026"/>
                    <a:pt x="65819" y="0"/>
                    <a:pt x="42423" y="0"/>
                  </a:cubicBezTo>
                  <a:close/>
                </a:path>
              </a:pathLst>
            </a:custGeom>
            <a:solidFill>
              <a:srgbClr val="E81080">
                <a:alpha val="13970"/>
              </a:srgbClr>
            </a:solidFill>
            <a:ln>
              <a:noFill/>
            </a:ln>
          </p:spPr>
          <p:txBody>
            <a:bodyPr spcFirstLastPara="1" wrap="square" lIns="91425" tIns="91425" rIns="91425" bIns="91425" anchor="ctr" anchorCtr="0">
              <a:noAutofit/>
            </a:bodyPr>
            <a:lstStyle/>
            <a:p>
              <a:endParaRPr/>
            </a:p>
          </p:txBody>
        </p:sp>
      </p:grpSp>
      <p:grpSp>
        <p:nvGrpSpPr>
          <p:cNvPr id="346" name="Google Shape;346;p22"/>
          <p:cNvGrpSpPr/>
          <p:nvPr/>
        </p:nvGrpSpPr>
        <p:grpSpPr>
          <a:xfrm>
            <a:off x="0" y="1162995"/>
            <a:ext cx="5704466" cy="3451863"/>
            <a:chOff x="0" y="1162995"/>
            <a:chExt cx="5704466" cy="3451863"/>
          </a:xfrm>
        </p:grpSpPr>
        <p:sp>
          <p:nvSpPr>
            <p:cNvPr id="347" name="Google Shape;347;p22"/>
            <p:cNvSpPr/>
            <p:nvPr/>
          </p:nvSpPr>
          <p:spPr>
            <a:xfrm>
              <a:off x="0" y="1162995"/>
              <a:ext cx="5704466" cy="3451863"/>
            </a:xfrm>
            <a:custGeom>
              <a:avLst/>
              <a:gdLst/>
              <a:ahLst/>
              <a:cxnLst/>
              <a:rect l="l" t="t" r="r" b="b"/>
              <a:pathLst>
                <a:path w="181238" h="109670" extrusionOk="0">
                  <a:moveTo>
                    <a:pt x="1" y="1"/>
                  </a:moveTo>
                  <a:lnTo>
                    <a:pt x="1" y="9978"/>
                  </a:lnTo>
                  <a:lnTo>
                    <a:pt x="160069" y="9978"/>
                  </a:lnTo>
                  <a:cubicBezTo>
                    <a:pt x="163843" y="9978"/>
                    <a:pt x="166915" y="13050"/>
                    <a:pt x="166915" y="16824"/>
                  </a:cubicBezTo>
                  <a:cubicBezTo>
                    <a:pt x="166915" y="20599"/>
                    <a:pt x="163843" y="23670"/>
                    <a:pt x="160069" y="23670"/>
                  </a:cubicBezTo>
                  <a:lnTo>
                    <a:pt x="126064" y="23670"/>
                  </a:lnTo>
                  <a:cubicBezTo>
                    <a:pt x="116742" y="23670"/>
                    <a:pt x="109169" y="31326"/>
                    <a:pt x="109169" y="40637"/>
                  </a:cubicBezTo>
                  <a:cubicBezTo>
                    <a:pt x="109169" y="49947"/>
                    <a:pt x="116742" y="57603"/>
                    <a:pt x="126064" y="57603"/>
                  </a:cubicBezTo>
                  <a:lnTo>
                    <a:pt x="160069" y="57603"/>
                  </a:lnTo>
                  <a:cubicBezTo>
                    <a:pt x="163843" y="57603"/>
                    <a:pt x="166915" y="60592"/>
                    <a:pt x="166915" y="64378"/>
                  </a:cubicBezTo>
                  <a:cubicBezTo>
                    <a:pt x="166915" y="68152"/>
                    <a:pt x="163843" y="71141"/>
                    <a:pt x="160069" y="71141"/>
                  </a:cubicBezTo>
                  <a:lnTo>
                    <a:pt x="125993" y="71141"/>
                  </a:lnTo>
                  <a:cubicBezTo>
                    <a:pt x="116682" y="71141"/>
                    <a:pt x="109098" y="78796"/>
                    <a:pt x="109098" y="88107"/>
                  </a:cubicBezTo>
                  <a:cubicBezTo>
                    <a:pt x="109098" y="97430"/>
                    <a:pt x="116682" y="105073"/>
                    <a:pt x="125993" y="105073"/>
                  </a:cubicBezTo>
                  <a:lnTo>
                    <a:pt x="169224" y="105073"/>
                  </a:lnTo>
                  <a:lnTo>
                    <a:pt x="169224" y="109669"/>
                  </a:lnTo>
                  <a:lnTo>
                    <a:pt x="181238" y="99846"/>
                  </a:lnTo>
                  <a:lnTo>
                    <a:pt x="169224" y="90012"/>
                  </a:lnTo>
                  <a:lnTo>
                    <a:pt x="169224" y="94953"/>
                  </a:lnTo>
                  <a:lnTo>
                    <a:pt x="125993" y="94953"/>
                  </a:lnTo>
                  <a:cubicBezTo>
                    <a:pt x="122219" y="94953"/>
                    <a:pt x="119135" y="91893"/>
                    <a:pt x="119135" y="88107"/>
                  </a:cubicBezTo>
                  <a:cubicBezTo>
                    <a:pt x="119135" y="84333"/>
                    <a:pt x="122219" y="81261"/>
                    <a:pt x="125993" y="81261"/>
                  </a:cubicBezTo>
                  <a:lnTo>
                    <a:pt x="160069" y="81261"/>
                  </a:lnTo>
                  <a:cubicBezTo>
                    <a:pt x="169379" y="81261"/>
                    <a:pt x="176964" y="73617"/>
                    <a:pt x="176964" y="64295"/>
                  </a:cubicBezTo>
                  <a:cubicBezTo>
                    <a:pt x="176964" y="54984"/>
                    <a:pt x="169379" y="47328"/>
                    <a:pt x="160069" y="47328"/>
                  </a:cubicBezTo>
                  <a:lnTo>
                    <a:pt x="126064" y="47328"/>
                  </a:lnTo>
                  <a:cubicBezTo>
                    <a:pt x="122278" y="47328"/>
                    <a:pt x="119206" y="44340"/>
                    <a:pt x="119206" y="40565"/>
                  </a:cubicBezTo>
                  <a:cubicBezTo>
                    <a:pt x="119206" y="36779"/>
                    <a:pt x="122278" y="33791"/>
                    <a:pt x="126064" y="33791"/>
                  </a:cubicBezTo>
                  <a:lnTo>
                    <a:pt x="160069" y="33791"/>
                  </a:lnTo>
                  <a:cubicBezTo>
                    <a:pt x="169379" y="33791"/>
                    <a:pt x="176964" y="26218"/>
                    <a:pt x="176964" y="16896"/>
                  </a:cubicBezTo>
                  <a:cubicBezTo>
                    <a:pt x="176964" y="7585"/>
                    <a:pt x="169379" y="1"/>
                    <a:pt x="160069" y="1"/>
                  </a:cubicBezTo>
                  <a:close/>
                </a:path>
              </a:pathLst>
            </a:custGeom>
            <a:solidFill>
              <a:srgbClr val="302F28"/>
            </a:solidFill>
            <a:ln>
              <a:noFill/>
            </a:ln>
          </p:spPr>
          <p:txBody>
            <a:bodyPr spcFirstLastPara="1" wrap="square" lIns="91425" tIns="91425" rIns="91425" bIns="91425" anchor="ctr" anchorCtr="0">
              <a:noAutofit/>
            </a:bodyPr>
            <a:lstStyle/>
            <a:p>
              <a:endParaRPr/>
            </a:p>
          </p:txBody>
        </p:sp>
        <p:sp>
          <p:nvSpPr>
            <p:cNvPr id="348" name="Google Shape;348;p22"/>
            <p:cNvSpPr/>
            <p:nvPr/>
          </p:nvSpPr>
          <p:spPr>
            <a:xfrm>
              <a:off x="0" y="1186601"/>
              <a:ext cx="5674502" cy="3388536"/>
            </a:xfrm>
            <a:custGeom>
              <a:avLst/>
              <a:gdLst/>
              <a:ahLst/>
              <a:cxnLst/>
              <a:rect l="l" t="t" r="r" b="b"/>
              <a:pathLst>
                <a:path w="180286" h="107658" extrusionOk="0">
                  <a:moveTo>
                    <a:pt x="1" y="1"/>
                  </a:moveTo>
                  <a:lnTo>
                    <a:pt x="1" y="8478"/>
                  </a:lnTo>
                  <a:lnTo>
                    <a:pt x="160069" y="8478"/>
                  </a:lnTo>
                  <a:cubicBezTo>
                    <a:pt x="164260" y="8478"/>
                    <a:pt x="167677" y="11871"/>
                    <a:pt x="167677" y="16074"/>
                  </a:cubicBezTo>
                  <a:cubicBezTo>
                    <a:pt x="167677" y="20277"/>
                    <a:pt x="164260" y="23659"/>
                    <a:pt x="160069" y="23659"/>
                  </a:cubicBezTo>
                  <a:lnTo>
                    <a:pt x="126064" y="23659"/>
                  </a:lnTo>
                  <a:cubicBezTo>
                    <a:pt x="117170" y="23659"/>
                    <a:pt x="109931" y="30921"/>
                    <a:pt x="109931" y="39815"/>
                  </a:cubicBezTo>
                  <a:cubicBezTo>
                    <a:pt x="109931" y="48709"/>
                    <a:pt x="117170" y="55960"/>
                    <a:pt x="126064" y="55960"/>
                  </a:cubicBezTo>
                  <a:lnTo>
                    <a:pt x="160069" y="55960"/>
                  </a:lnTo>
                  <a:cubicBezTo>
                    <a:pt x="164260" y="55960"/>
                    <a:pt x="167677" y="59425"/>
                    <a:pt x="167677" y="63628"/>
                  </a:cubicBezTo>
                  <a:cubicBezTo>
                    <a:pt x="167677" y="67819"/>
                    <a:pt x="164260" y="71284"/>
                    <a:pt x="160069" y="71284"/>
                  </a:cubicBezTo>
                  <a:lnTo>
                    <a:pt x="125993" y="71284"/>
                  </a:lnTo>
                  <a:cubicBezTo>
                    <a:pt x="117099" y="71284"/>
                    <a:pt x="109860" y="78463"/>
                    <a:pt x="109860" y="87357"/>
                  </a:cubicBezTo>
                  <a:cubicBezTo>
                    <a:pt x="109860" y="96263"/>
                    <a:pt x="117099" y="103430"/>
                    <a:pt x="125671" y="103430"/>
                  </a:cubicBezTo>
                  <a:lnTo>
                    <a:pt x="169820" y="103430"/>
                  </a:lnTo>
                  <a:lnTo>
                    <a:pt x="169820" y="107657"/>
                  </a:lnTo>
                  <a:lnTo>
                    <a:pt x="180285" y="99096"/>
                  </a:lnTo>
                  <a:lnTo>
                    <a:pt x="169820" y="90524"/>
                  </a:lnTo>
                  <a:lnTo>
                    <a:pt x="169820" y="94953"/>
                  </a:lnTo>
                  <a:lnTo>
                    <a:pt x="125671" y="94953"/>
                  </a:lnTo>
                  <a:cubicBezTo>
                    <a:pt x="121790" y="94953"/>
                    <a:pt x="118385" y="91560"/>
                    <a:pt x="118385" y="87357"/>
                  </a:cubicBezTo>
                  <a:cubicBezTo>
                    <a:pt x="118385" y="83166"/>
                    <a:pt x="121790" y="79773"/>
                    <a:pt x="125993" y="79773"/>
                  </a:cubicBezTo>
                  <a:lnTo>
                    <a:pt x="160069" y="79773"/>
                  </a:lnTo>
                  <a:cubicBezTo>
                    <a:pt x="168963" y="79773"/>
                    <a:pt x="176202" y="72522"/>
                    <a:pt x="176202" y="63628"/>
                  </a:cubicBezTo>
                  <a:cubicBezTo>
                    <a:pt x="176202" y="54734"/>
                    <a:pt x="168963" y="47471"/>
                    <a:pt x="160069" y="47471"/>
                  </a:cubicBezTo>
                  <a:lnTo>
                    <a:pt x="126064" y="47471"/>
                  </a:lnTo>
                  <a:cubicBezTo>
                    <a:pt x="121861" y="47471"/>
                    <a:pt x="118444" y="44006"/>
                    <a:pt x="118444" y="39815"/>
                  </a:cubicBezTo>
                  <a:cubicBezTo>
                    <a:pt x="118444" y="35612"/>
                    <a:pt x="121861" y="32148"/>
                    <a:pt x="126064" y="32148"/>
                  </a:cubicBezTo>
                  <a:lnTo>
                    <a:pt x="160069" y="32148"/>
                  </a:lnTo>
                  <a:cubicBezTo>
                    <a:pt x="168963" y="32148"/>
                    <a:pt x="176202" y="24968"/>
                    <a:pt x="176202" y="16074"/>
                  </a:cubicBezTo>
                  <a:cubicBezTo>
                    <a:pt x="176202" y="7180"/>
                    <a:pt x="168963" y="1"/>
                    <a:pt x="160069"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49" name="Google Shape;349;p22"/>
            <p:cNvSpPr/>
            <p:nvPr/>
          </p:nvSpPr>
          <p:spPr>
            <a:xfrm>
              <a:off x="0" y="1200481"/>
              <a:ext cx="5653130" cy="3345037"/>
            </a:xfrm>
            <a:custGeom>
              <a:avLst/>
              <a:gdLst/>
              <a:ahLst/>
              <a:cxnLst/>
              <a:rect l="l" t="t" r="r" b="b"/>
              <a:pathLst>
                <a:path w="179607" h="106276" extrusionOk="0">
                  <a:moveTo>
                    <a:pt x="1" y="1"/>
                  </a:moveTo>
                  <a:lnTo>
                    <a:pt x="1" y="7597"/>
                  </a:lnTo>
                  <a:lnTo>
                    <a:pt x="160069" y="7597"/>
                  </a:lnTo>
                  <a:cubicBezTo>
                    <a:pt x="164510" y="7597"/>
                    <a:pt x="168129" y="11180"/>
                    <a:pt x="168129" y="15633"/>
                  </a:cubicBezTo>
                  <a:cubicBezTo>
                    <a:pt x="168129" y="20086"/>
                    <a:pt x="164510" y="23670"/>
                    <a:pt x="160069" y="23670"/>
                  </a:cubicBezTo>
                  <a:lnTo>
                    <a:pt x="126064" y="23670"/>
                  </a:lnTo>
                  <a:cubicBezTo>
                    <a:pt x="117420" y="23670"/>
                    <a:pt x="110384" y="30730"/>
                    <a:pt x="110384" y="39374"/>
                  </a:cubicBezTo>
                  <a:cubicBezTo>
                    <a:pt x="110384" y="48018"/>
                    <a:pt x="117420" y="55067"/>
                    <a:pt x="126064" y="55067"/>
                  </a:cubicBezTo>
                  <a:lnTo>
                    <a:pt x="160069" y="55067"/>
                  </a:lnTo>
                  <a:cubicBezTo>
                    <a:pt x="164510" y="55067"/>
                    <a:pt x="168129" y="58662"/>
                    <a:pt x="168129" y="63104"/>
                  </a:cubicBezTo>
                  <a:cubicBezTo>
                    <a:pt x="168129" y="67556"/>
                    <a:pt x="164510" y="71140"/>
                    <a:pt x="160069" y="71140"/>
                  </a:cubicBezTo>
                  <a:lnTo>
                    <a:pt x="125993" y="71140"/>
                  </a:lnTo>
                  <a:cubicBezTo>
                    <a:pt x="117349" y="71140"/>
                    <a:pt x="110312" y="78201"/>
                    <a:pt x="110312" y="86845"/>
                  </a:cubicBezTo>
                  <a:cubicBezTo>
                    <a:pt x="110312" y="95488"/>
                    <a:pt x="117349" y="102549"/>
                    <a:pt x="125993" y="102549"/>
                  </a:cubicBezTo>
                  <a:lnTo>
                    <a:pt x="170260" y="102549"/>
                  </a:lnTo>
                  <a:lnTo>
                    <a:pt x="170260" y="106275"/>
                  </a:lnTo>
                  <a:lnTo>
                    <a:pt x="179607" y="98655"/>
                  </a:lnTo>
                  <a:lnTo>
                    <a:pt x="170260" y="91036"/>
                  </a:lnTo>
                  <a:lnTo>
                    <a:pt x="170260" y="94953"/>
                  </a:lnTo>
                  <a:lnTo>
                    <a:pt x="125993" y="94953"/>
                  </a:lnTo>
                  <a:cubicBezTo>
                    <a:pt x="121540" y="94953"/>
                    <a:pt x="117920" y="91369"/>
                    <a:pt x="117920" y="86916"/>
                  </a:cubicBezTo>
                  <a:cubicBezTo>
                    <a:pt x="117920" y="82475"/>
                    <a:pt x="121540" y="78879"/>
                    <a:pt x="125993" y="78879"/>
                  </a:cubicBezTo>
                  <a:lnTo>
                    <a:pt x="160069" y="78879"/>
                  </a:lnTo>
                  <a:cubicBezTo>
                    <a:pt x="168712" y="78879"/>
                    <a:pt x="175737" y="71831"/>
                    <a:pt x="175737" y="63187"/>
                  </a:cubicBezTo>
                  <a:cubicBezTo>
                    <a:pt x="175737" y="54543"/>
                    <a:pt x="168712" y="47483"/>
                    <a:pt x="160069" y="47483"/>
                  </a:cubicBezTo>
                  <a:lnTo>
                    <a:pt x="126064" y="47483"/>
                  </a:lnTo>
                  <a:cubicBezTo>
                    <a:pt x="121611" y="47483"/>
                    <a:pt x="117992" y="43815"/>
                    <a:pt x="117992" y="39374"/>
                  </a:cubicBezTo>
                  <a:cubicBezTo>
                    <a:pt x="117992" y="34921"/>
                    <a:pt x="121611" y="31254"/>
                    <a:pt x="126064" y="31254"/>
                  </a:cubicBezTo>
                  <a:lnTo>
                    <a:pt x="160069" y="31254"/>
                  </a:lnTo>
                  <a:cubicBezTo>
                    <a:pt x="168712" y="31254"/>
                    <a:pt x="175737" y="24277"/>
                    <a:pt x="175737" y="15633"/>
                  </a:cubicBezTo>
                  <a:cubicBezTo>
                    <a:pt x="175737" y="6989"/>
                    <a:pt x="168712" y="1"/>
                    <a:pt x="160069" y="1"/>
                  </a:cubicBezTo>
                  <a:close/>
                </a:path>
              </a:pathLst>
            </a:custGeom>
            <a:solidFill>
              <a:srgbClr val="302F28"/>
            </a:solidFill>
            <a:ln>
              <a:noFill/>
            </a:ln>
          </p:spPr>
          <p:txBody>
            <a:bodyPr spcFirstLastPara="1" wrap="square" lIns="91425" tIns="91425" rIns="91425" bIns="91425" anchor="ctr" anchorCtr="0">
              <a:noAutofit/>
            </a:bodyPr>
            <a:lstStyle/>
            <a:p>
              <a:endParaRPr dirty="0"/>
            </a:p>
          </p:txBody>
        </p:sp>
        <p:sp>
          <p:nvSpPr>
            <p:cNvPr id="350" name="Google Shape;350;p22"/>
            <p:cNvSpPr/>
            <p:nvPr/>
          </p:nvSpPr>
          <p:spPr>
            <a:xfrm>
              <a:off x="193758" y="1314040"/>
              <a:ext cx="5223276" cy="3000638"/>
            </a:xfrm>
            <a:custGeom>
              <a:avLst/>
              <a:gdLst/>
              <a:ahLst/>
              <a:cxnLst/>
              <a:rect l="l" t="t" r="r" b="b"/>
              <a:pathLst>
                <a:path w="165950" h="95334" extrusionOk="0">
                  <a:moveTo>
                    <a:pt x="0" y="0"/>
                  </a:moveTo>
                  <a:lnTo>
                    <a:pt x="0" y="345"/>
                  </a:lnTo>
                  <a:lnTo>
                    <a:pt x="4084" y="345"/>
                  </a:lnTo>
                  <a:lnTo>
                    <a:pt x="4084" y="0"/>
                  </a:lnTo>
                  <a:close/>
                  <a:moveTo>
                    <a:pt x="8168" y="0"/>
                  </a:moveTo>
                  <a:lnTo>
                    <a:pt x="8168" y="345"/>
                  </a:lnTo>
                  <a:lnTo>
                    <a:pt x="12252" y="345"/>
                  </a:lnTo>
                  <a:lnTo>
                    <a:pt x="12252" y="0"/>
                  </a:lnTo>
                  <a:close/>
                  <a:moveTo>
                    <a:pt x="16336" y="0"/>
                  </a:moveTo>
                  <a:lnTo>
                    <a:pt x="16336" y="345"/>
                  </a:lnTo>
                  <a:lnTo>
                    <a:pt x="20420" y="345"/>
                  </a:lnTo>
                  <a:lnTo>
                    <a:pt x="20420" y="0"/>
                  </a:lnTo>
                  <a:close/>
                  <a:moveTo>
                    <a:pt x="24503" y="0"/>
                  </a:moveTo>
                  <a:lnTo>
                    <a:pt x="24503" y="345"/>
                  </a:lnTo>
                  <a:lnTo>
                    <a:pt x="28587" y="345"/>
                  </a:lnTo>
                  <a:lnTo>
                    <a:pt x="28587" y="0"/>
                  </a:lnTo>
                  <a:close/>
                  <a:moveTo>
                    <a:pt x="32671" y="0"/>
                  </a:moveTo>
                  <a:lnTo>
                    <a:pt x="32671" y="345"/>
                  </a:lnTo>
                  <a:lnTo>
                    <a:pt x="36755" y="345"/>
                  </a:lnTo>
                  <a:lnTo>
                    <a:pt x="36755" y="0"/>
                  </a:lnTo>
                  <a:close/>
                  <a:moveTo>
                    <a:pt x="40839" y="0"/>
                  </a:moveTo>
                  <a:lnTo>
                    <a:pt x="40839" y="345"/>
                  </a:lnTo>
                  <a:lnTo>
                    <a:pt x="44923" y="345"/>
                  </a:lnTo>
                  <a:lnTo>
                    <a:pt x="44923" y="0"/>
                  </a:lnTo>
                  <a:close/>
                  <a:moveTo>
                    <a:pt x="49007" y="0"/>
                  </a:moveTo>
                  <a:lnTo>
                    <a:pt x="49007" y="345"/>
                  </a:lnTo>
                  <a:lnTo>
                    <a:pt x="53090" y="345"/>
                  </a:lnTo>
                  <a:lnTo>
                    <a:pt x="53090" y="0"/>
                  </a:lnTo>
                  <a:close/>
                  <a:moveTo>
                    <a:pt x="57174" y="0"/>
                  </a:moveTo>
                  <a:lnTo>
                    <a:pt x="57174" y="345"/>
                  </a:lnTo>
                  <a:lnTo>
                    <a:pt x="61258" y="345"/>
                  </a:lnTo>
                  <a:lnTo>
                    <a:pt x="61258" y="0"/>
                  </a:lnTo>
                  <a:close/>
                  <a:moveTo>
                    <a:pt x="65342" y="0"/>
                  </a:moveTo>
                  <a:lnTo>
                    <a:pt x="65342" y="345"/>
                  </a:lnTo>
                  <a:lnTo>
                    <a:pt x="69426" y="345"/>
                  </a:lnTo>
                  <a:lnTo>
                    <a:pt x="69426" y="0"/>
                  </a:lnTo>
                  <a:close/>
                  <a:moveTo>
                    <a:pt x="73510" y="0"/>
                  </a:moveTo>
                  <a:lnTo>
                    <a:pt x="73510" y="345"/>
                  </a:lnTo>
                  <a:lnTo>
                    <a:pt x="77593" y="345"/>
                  </a:lnTo>
                  <a:lnTo>
                    <a:pt x="77593" y="0"/>
                  </a:lnTo>
                  <a:close/>
                  <a:moveTo>
                    <a:pt x="81677" y="0"/>
                  </a:moveTo>
                  <a:lnTo>
                    <a:pt x="81677" y="345"/>
                  </a:lnTo>
                  <a:lnTo>
                    <a:pt x="85761" y="345"/>
                  </a:lnTo>
                  <a:lnTo>
                    <a:pt x="85761" y="0"/>
                  </a:lnTo>
                  <a:close/>
                  <a:moveTo>
                    <a:pt x="89845" y="0"/>
                  </a:moveTo>
                  <a:lnTo>
                    <a:pt x="89845" y="345"/>
                  </a:lnTo>
                  <a:lnTo>
                    <a:pt x="93929" y="345"/>
                  </a:lnTo>
                  <a:lnTo>
                    <a:pt x="93929" y="0"/>
                  </a:lnTo>
                  <a:close/>
                  <a:moveTo>
                    <a:pt x="98013" y="0"/>
                  </a:moveTo>
                  <a:lnTo>
                    <a:pt x="98013" y="345"/>
                  </a:lnTo>
                  <a:lnTo>
                    <a:pt x="102097" y="345"/>
                  </a:lnTo>
                  <a:lnTo>
                    <a:pt x="102097" y="0"/>
                  </a:lnTo>
                  <a:close/>
                  <a:moveTo>
                    <a:pt x="106180" y="0"/>
                  </a:moveTo>
                  <a:lnTo>
                    <a:pt x="106180" y="345"/>
                  </a:lnTo>
                  <a:lnTo>
                    <a:pt x="110264" y="345"/>
                  </a:lnTo>
                  <a:lnTo>
                    <a:pt x="110264" y="0"/>
                  </a:lnTo>
                  <a:close/>
                  <a:moveTo>
                    <a:pt x="114348" y="0"/>
                  </a:moveTo>
                  <a:lnTo>
                    <a:pt x="114348" y="345"/>
                  </a:lnTo>
                  <a:lnTo>
                    <a:pt x="118432" y="345"/>
                  </a:lnTo>
                  <a:lnTo>
                    <a:pt x="118432" y="0"/>
                  </a:lnTo>
                  <a:close/>
                  <a:moveTo>
                    <a:pt x="122516" y="0"/>
                  </a:moveTo>
                  <a:lnTo>
                    <a:pt x="122516" y="345"/>
                  </a:lnTo>
                  <a:lnTo>
                    <a:pt x="126600" y="345"/>
                  </a:lnTo>
                  <a:lnTo>
                    <a:pt x="126600" y="0"/>
                  </a:lnTo>
                  <a:close/>
                  <a:moveTo>
                    <a:pt x="130683" y="0"/>
                  </a:moveTo>
                  <a:lnTo>
                    <a:pt x="130683" y="345"/>
                  </a:lnTo>
                  <a:lnTo>
                    <a:pt x="134767" y="345"/>
                  </a:lnTo>
                  <a:lnTo>
                    <a:pt x="134767" y="0"/>
                  </a:lnTo>
                  <a:close/>
                  <a:moveTo>
                    <a:pt x="138851" y="0"/>
                  </a:moveTo>
                  <a:lnTo>
                    <a:pt x="138851" y="345"/>
                  </a:lnTo>
                  <a:lnTo>
                    <a:pt x="142935" y="345"/>
                  </a:lnTo>
                  <a:lnTo>
                    <a:pt x="142935" y="0"/>
                  </a:lnTo>
                  <a:close/>
                  <a:moveTo>
                    <a:pt x="147019" y="0"/>
                  </a:moveTo>
                  <a:lnTo>
                    <a:pt x="147019" y="345"/>
                  </a:lnTo>
                  <a:lnTo>
                    <a:pt x="151103" y="345"/>
                  </a:lnTo>
                  <a:lnTo>
                    <a:pt x="151103" y="0"/>
                  </a:lnTo>
                  <a:close/>
                  <a:moveTo>
                    <a:pt x="155198" y="72"/>
                  </a:moveTo>
                  <a:lnTo>
                    <a:pt x="155163" y="405"/>
                  </a:lnTo>
                  <a:cubicBezTo>
                    <a:pt x="156508" y="560"/>
                    <a:pt x="157806" y="929"/>
                    <a:pt x="159008" y="1512"/>
                  </a:cubicBezTo>
                  <a:lnTo>
                    <a:pt x="159163" y="1203"/>
                  </a:lnTo>
                  <a:cubicBezTo>
                    <a:pt x="157913" y="595"/>
                    <a:pt x="156580" y="214"/>
                    <a:pt x="155198" y="72"/>
                  </a:cubicBezTo>
                  <a:close/>
                  <a:moveTo>
                    <a:pt x="162509" y="3608"/>
                  </a:moveTo>
                  <a:lnTo>
                    <a:pt x="162259" y="3846"/>
                  </a:lnTo>
                  <a:cubicBezTo>
                    <a:pt x="163211" y="4822"/>
                    <a:pt x="163973" y="5929"/>
                    <a:pt x="164533" y="7144"/>
                  </a:cubicBezTo>
                  <a:lnTo>
                    <a:pt x="164854" y="7001"/>
                  </a:lnTo>
                  <a:cubicBezTo>
                    <a:pt x="164271" y="5751"/>
                    <a:pt x="163485" y="4608"/>
                    <a:pt x="162509" y="3608"/>
                  </a:cubicBezTo>
                  <a:close/>
                  <a:moveTo>
                    <a:pt x="165902" y="10990"/>
                  </a:moveTo>
                  <a:lnTo>
                    <a:pt x="165569" y="11013"/>
                  </a:lnTo>
                  <a:cubicBezTo>
                    <a:pt x="165593" y="11359"/>
                    <a:pt x="165604" y="11704"/>
                    <a:pt x="165604" y="12049"/>
                  </a:cubicBezTo>
                  <a:cubicBezTo>
                    <a:pt x="165604" y="13049"/>
                    <a:pt x="165485" y="14049"/>
                    <a:pt x="165235" y="15002"/>
                  </a:cubicBezTo>
                  <a:lnTo>
                    <a:pt x="165569" y="15097"/>
                  </a:lnTo>
                  <a:cubicBezTo>
                    <a:pt x="165819" y="14109"/>
                    <a:pt x="165950" y="13073"/>
                    <a:pt x="165950" y="12049"/>
                  </a:cubicBezTo>
                  <a:cubicBezTo>
                    <a:pt x="165950" y="11692"/>
                    <a:pt x="165938" y="11335"/>
                    <a:pt x="165902" y="10990"/>
                  </a:cubicBezTo>
                  <a:close/>
                  <a:moveTo>
                    <a:pt x="163569" y="18645"/>
                  </a:moveTo>
                  <a:cubicBezTo>
                    <a:pt x="162807" y="19764"/>
                    <a:pt x="161866" y="20729"/>
                    <a:pt x="160782" y="21515"/>
                  </a:cubicBezTo>
                  <a:lnTo>
                    <a:pt x="160985" y="21800"/>
                  </a:lnTo>
                  <a:cubicBezTo>
                    <a:pt x="162104" y="20979"/>
                    <a:pt x="163068" y="19991"/>
                    <a:pt x="163854" y="18848"/>
                  </a:cubicBezTo>
                  <a:lnTo>
                    <a:pt x="163569" y="18645"/>
                  </a:lnTo>
                  <a:close/>
                  <a:moveTo>
                    <a:pt x="120527" y="23753"/>
                  </a:moveTo>
                  <a:lnTo>
                    <a:pt x="120527" y="24086"/>
                  </a:lnTo>
                  <a:lnTo>
                    <a:pt x="124611" y="24086"/>
                  </a:lnTo>
                  <a:lnTo>
                    <a:pt x="124611" y="23753"/>
                  </a:lnTo>
                  <a:close/>
                  <a:moveTo>
                    <a:pt x="128695" y="23753"/>
                  </a:moveTo>
                  <a:lnTo>
                    <a:pt x="128695" y="24086"/>
                  </a:lnTo>
                  <a:lnTo>
                    <a:pt x="132779" y="24086"/>
                  </a:lnTo>
                  <a:lnTo>
                    <a:pt x="132779" y="23753"/>
                  </a:lnTo>
                  <a:close/>
                  <a:moveTo>
                    <a:pt x="136863" y="23753"/>
                  </a:moveTo>
                  <a:lnTo>
                    <a:pt x="136863" y="24086"/>
                  </a:lnTo>
                  <a:lnTo>
                    <a:pt x="140947" y="24086"/>
                  </a:lnTo>
                  <a:lnTo>
                    <a:pt x="140947" y="23753"/>
                  </a:lnTo>
                  <a:close/>
                  <a:moveTo>
                    <a:pt x="145030" y="23753"/>
                  </a:moveTo>
                  <a:lnTo>
                    <a:pt x="145030" y="24086"/>
                  </a:lnTo>
                  <a:lnTo>
                    <a:pt x="149114" y="24086"/>
                  </a:lnTo>
                  <a:lnTo>
                    <a:pt x="149114" y="23753"/>
                  </a:lnTo>
                  <a:close/>
                  <a:moveTo>
                    <a:pt x="157187" y="23289"/>
                  </a:moveTo>
                  <a:cubicBezTo>
                    <a:pt x="156127" y="23586"/>
                    <a:pt x="155020" y="23753"/>
                    <a:pt x="153913" y="23753"/>
                  </a:cubicBezTo>
                  <a:lnTo>
                    <a:pt x="153198" y="23753"/>
                  </a:lnTo>
                  <a:lnTo>
                    <a:pt x="153198" y="24086"/>
                  </a:lnTo>
                  <a:lnTo>
                    <a:pt x="153913" y="24086"/>
                  </a:lnTo>
                  <a:cubicBezTo>
                    <a:pt x="155056" y="24086"/>
                    <a:pt x="156187" y="23932"/>
                    <a:pt x="157282" y="23610"/>
                  </a:cubicBezTo>
                  <a:lnTo>
                    <a:pt x="157187" y="23289"/>
                  </a:lnTo>
                  <a:close/>
                  <a:moveTo>
                    <a:pt x="116444" y="24253"/>
                  </a:moveTo>
                  <a:cubicBezTo>
                    <a:pt x="115110" y="24658"/>
                    <a:pt x="113872" y="25277"/>
                    <a:pt x="112753" y="26099"/>
                  </a:cubicBezTo>
                  <a:lnTo>
                    <a:pt x="112955" y="26372"/>
                  </a:lnTo>
                  <a:cubicBezTo>
                    <a:pt x="114050" y="25575"/>
                    <a:pt x="115253" y="24967"/>
                    <a:pt x="116539" y="24586"/>
                  </a:cubicBezTo>
                  <a:lnTo>
                    <a:pt x="116444" y="24253"/>
                  </a:lnTo>
                  <a:close/>
                  <a:moveTo>
                    <a:pt x="109907" y="29075"/>
                  </a:moveTo>
                  <a:cubicBezTo>
                    <a:pt x="109133" y="30230"/>
                    <a:pt x="108562" y="31492"/>
                    <a:pt x="108228" y="32837"/>
                  </a:cubicBezTo>
                  <a:lnTo>
                    <a:pt x="108562" y="32921"/>
                  </a:lnTo>
                  <a:cubicBezTo>
                    <a:pt x="108883" y="31623"/>
                    <a:pt x="109431" y="30385"/>
                    <a:pt x="110193" y="29266"/>
                  </a:cubicBezTo>
                  <a:lnTo>
                    <a:pt x="109907" y="29075"/>
                  </a:lnTo>
                  <a:close/>
                  <a:moveTo>
                    <a:pt x="108252" y="36921"/>
                  </a:moveTo>
                  <a:lnTo>
                    <a:pt x="107919" y="36945"/>
                  </a:lnTo>
                  <a:cubicBezTo>
                    <a:pt x="108050" y="38338"/>
                    <a:pt x="108419" y="39672"/>
                    <a:pt x="109002" y="40922"/>
                  </a:cubicBezTo>
                  <a:lnTo>
                    <a:pt x="109312" y="40779"/>
                  </a:lnTo>
                  <a:cubicBezTo>
                    <a:pt x="108740" y="39564"/>
                    <a:pt x="108383" y="38255"/>
                    <a:pt x="108252" y="36921"/>
                  </a:cubicBezTo>
                  <a:close/>
                  <a:moveTo>
                    <a:pt x="111622" y="44053"/>
                  </a:moveTo>
                  <a:lnTo>
                    <a:pt x="111371" y="44291"/>
                  </a:lnTo>
                  <a:cubicBezTo>
                    <a:pt x="112360" y="45279"/>
                    <a:pt x="113491" y="46077"/>
                    <a:pt x="114741" y="46672"/>
                  </a:cubicBezTo>
                  <a:lnTo>
                    <a:pt x="114884" y="46363"/>
                  </a:lnTo>
                  <a:cubicBezTo>
                    <a:pt x="113669" y="45791"/>
                    <a:pt x="112574" y="45006"/>
                    <a:pt x="111622" y="44053"/>
                  </a:cubicBezTo>
                  <a:close/>
                  <a:moveTo>
                    <a:pt x="118741" y="47434"/>
                  </a:moveTo>
                  <a:lnTo>
                    <a:pt x="118706" y="47780"/>
                  </a:lnTo>
                  <a:cubicBezTo>
                    <a:pt x="119099" y="47815"/>
                    <a:pt x="119503" y="47839"/>
                    <a:pt x="119908" y="47839"/>
                  </a:cubicBezTo>
                  <a:lnTo>
                    <a:pt x="122813" y="47839"/>
                  </a:lnTo>
                  <a:lnTo>
                    <a:pt x="122813" y="47494"/>
                  </a:lnTo>
                  <a:lnTo>
                    <a:pt x="119908" y="47494"/>
                  </a:lnTo>
                  <a:cubicBezTo>
                    <a:pt x="119515" y="47494"/>
                    <a:pt x="119122" y="47470"/>
                    <a:pt x="118741" y="47434"/>
                  </a:cubicBezTo>
                  <a:close/>
                  <a:moveTo>
                    <a:pt x="126897" y="47494"/>
                  </a:moveTo>
                  <a:lnTo>
                    <a:pt x="126897" y="47839"/>
                  </a:lnTo>
                  <a:lnTo>
                    <a:pt x="130969" y="47839"/>
                  </a:lnTo>
                  <a:lnTo>
                    <a:pt x="130969" y="47494"/>
                  </a:lnTo>
                  <a:close/>
                  <a:moveTo>
                    <a:pt x="135053" y="47494"/>
                  </a:moveTo>
                  <a:lnTo>
                    <a:pt x="135053" y="47839"/>
                  </a:lnTo>
                  <a:lnTo>
                    <a:pt x="139137" y="47839"/>
                  </a:lnTo>
                  <a:lnTo>
                    <a:pt x="139137" y="47494"/>
                  </a:lnTo>
                  <a:close/>
                  <a:moveTo>
                    <a:pt x="143221" y="47494"/>
                  </a:moveTo>
                  <a:lnTo>
                    <a:pt x="143221" y="47839"/>
                  </a:lnTo>
                  <a:lnTo>
                    <a:pt x="147305" y="47839"/>
                  </a:lnTo>
                  <a:lnTo>
                    <a:pt x="147305" y="47494"/>
                  </a:lnTo>
                  <a:close/>
                  <a:moveTo>
                    <a:pt x="151388" y="47494"/>
                  </a:moveTo>
                  <a:lnTo>
                    <a:pt x="151388" y="47839"/>
                  </a:lnTo>
                  <a:lnTo>
                    <a:pt x="153913" y="47839"/>
                  </a:lnTo>
                  <a:cubicBezTo>
                    <a:pt x="154425" y="47839"/>
                    <a:pt x="154948" y="47875"/>
                    <a:pt x="155448" y="47935"/>
                  </a:cubicBezTo>
                  <a:lnTo>
                    <a:pt x="155496" y="47601"/>
                  </a:lnTo>
                  <a:cubicBezTo>
                    <a:pt x="154972" y="47530"/>
                    <a:pt x="154436" y="47494"/>
                    <a:pt x="153913" y="47494"/>
                  </a:cubicBezTo>
                  <a:close/>
                  <a:moveTo>
                    <a:pt x="159425" y="48828"/>
                  </a:moveTo>
                  <a:lnTo>
                    <a:pt x="159270" y="49137"/>
                  </a:lnTo>
                  <a:cubicBezTo>
                    <a:pt x="160461" y="49756"/>
                    <a:pt x="161544" y="50566"/>
                    <a:pt x="162461" y="51554"/>
                  </a:cubicBezTo>
                  <a:lnTo>
                    <a:pt x="162711" y="51316"/>
                  </a:lnTo>
                  <a:cubicBezTo>
                    <a:pt x="161759" y="50304"/>
                    <a:pt x="160663" y="49470"/>
                    <a:pt x="159425" y="48828"/>
                  </a:cubicBezTo>
                  <a:close/>
                  <a:moveTo>
                    <a:pt x="164973" y="54769"/>
                  </a:moveTo>
                  <a:lnTo>
                    <a:pt x="164652" y="54900"/>
                  </a:lnTo>
                  <a:cubicBezTo>
                    <a:pt x="165188" y="56138"/>
                    <a:pt x="165497" y="57448"/>
                    <a:pt x="165593" y="58793"/>
                  </a:cubicBezTo>
                  <a:lnTo>
                    <a:pt x="165926" y="58781"/>
                  </a:lnTo>
                  <a:cubicBezTo>
                    <a:pt x="165843" y="57388"/>
                    <a:pt x="165521" y="56043"/>
                    <a:pt x="164973" y="54769"/>
                  </a:cubicBezTo>
                  <a:close/>
                  <a:moveTo>
                    <a:pt x="165152" y="62782"/>
                  </a:moveTo>
                  <a:cubicBezTo>
                    <a:pt x="164783" y="64067"/>
                    <a:pt x="164200" y="65282"/>
                    <a:pt x="163402" y="66377"/>
                  </a:cubicBezTo>
                  <a:lnTo>
                    <a:pt x="163688" y="66580"/>
                  </a:lnTo>
                  <a:cubicBezTo>
                    <a:pt x="164497" y="65449"/>
                    <a:pt x="165104" y="64198"/>
                    <a:pt x="165485" y="62877"/>
                  </a:cubicBezTo>
                  <a:lnTo>
                    <a:pt x="165152" y="62782"/>
                  </a:lnTo>
                  <a:close/>
                  <a:moveTo>
                    <a:pt x="160544" y="69175"/>
                  </a:moveTo>
                  <a:cubicBezTo>
                    <a:pt x="159425" y="69949"/>
                    <a:pt x="158211" y="70509"/>
                    <a:pt x="156901" y="70854"/>
                  </a:cubicBezTo>
                  <a:lnTo>
                    <a:pt x="156996" y="71187"/>
                  </a:lnTo>
                  <a:cubicBezTo>
                    <a:pt x="158330" y="70830"/>
                    <a:pt x="159592" y="70247"/>
                    <a:pt x="160735" y="69461"/>
                  </a:cubicBezTo>
                  <a:lnTo>
                    <a:pt x="160544" y="69175"/>
                  </a:lnTo>
                  <a:close/>
                  <a:moveTo>
                    <a:pt x="124314" y="71247"/>
                  </a:moveTo>
                  <a:lnTo>
                    <a:pt x="124314" y="71580"/>
                  </a:lnTo>
                  <a:lnTo>
                    <a:pt x="128397" y="71580"/>
                  </a:lnTo>
                  <a:lnTo>
                    <a:pt x="128397" y="71247"/>
                  </a:lnTo>
                  <a:close/>
                  <a:moveTo>
                    <a:pt x="132481" y="71247"/>
                  </a:moveTo>
                  <a:lnTo>
                    <a:pt x="132481" y="71580"/>
                  </a:lnTo>
                  <a:lnTo>
                    <a:pt x="136565" y="71580"/>
                  </a:lnTo>
                  <a:lnTo>
                    <a:pt x="136565" y="71247"/>
                  </a:lnTo>
                  <a:close/>
                  <a:moveTo>
                    <a:pt x="140649" y="71247"/>
                  </a:moveTo>
                  <a:lnTo>
                    <a:pt x="140649" y="71580"/>
                  </a:lnTo>
                  <a:lnTo>
                    <a:pt x="144733" y="71580"/>
                  </a:lnTo>
                  <a:lnTo>
                    <a:pt x="144733" y="71247"/>
                  </a:lnTo>
                  <a:close/>
                  <a:moveTo>
                    <a:pt x="148817" y="71247"/>
                  </a:moveTo>
                  <a:lnTo>
                    <a:pt x="148817" y="71580"/>
                  </a:lnTo>
                  <a:lnTo>
                    <a:pt x="152901" y="71580"/>
                  </a:lnTo>
                  <a:lnTo>
                    <a:pt x="152901" y="71247"/>
                  </a:lnTo>
                  <a:close/>
                  <a:moveTo>
                    <a:pt x="119837" y="71247"/>
                  </a:moveTo>
                  <a:cubicBezTo>
                    <a:pt x="118575" y="71247"/>
                    <a:pt x="117337" y="71437"/>
                    <a:pt x="116158" y="71818"/>
                  </a:cubicBezTo>
                  <a:lnTo>
                    <a:pt x="116265" y="72140"/>
                  </a:lnTo>
                  <a:cubicBezTo>
                    <a:pt x="117408" y="71771"/>
                    <a:pt x="118610" y="71580"/>
                    <a:pt x="119837" y="71580"/>
                  </a:cubicBezTo>
                  <a:lnTo>
                    <a:pt x="120230" y="71580"/>
                  </a:lnTo>
                  <a:lnTo>
                    <a:pt x="120230" y="71247"/>
                  </a:lnTo>
                  <a:close/>
                  <a:moveTo>
                    <a:pt x="112503" y="73723"/>
                  </a:moveTo>
                  <a:cubicBezTo>
                    <a:pt x="111407" y="74581"/>
                    <a:pt x="110467" y="75593"/>
                    <a:pt x="109717" y="76760"/>
                  </a:cubicBezTo>
                  <a:lnTo>
                    <a:pt x="110002" y="76950"/>
                  </a:lnTo>
                  <a:cubicBezTo>
                    <a:pt x="110729" y="75819"/>
                    <a:pt x="111645" y="74819"/>
                    <a:pt x="112717" y="73997"/>
                  </a:cubicBezTo>
                  <a:lnTo>
                    <a:pt x="112503" y="73723"/>
                  </a:lnTo>
                  <a:close/>
                  <a:moveTo>
                    <a:pt x="108109" y="80558"/>
                  </a:moveTo>
                  <a:cubicBezTo>
                    <a:pt x="107895" y="81451"/>
                    <a:pt x="107788" y="82367"/>
                    <a:pt x="107788" y="83284"/>
                  </a:cubicBezTo>
                  <a:cubicBezTo>
                    <a:pt x="107788" y="83748"/>
                    <a:pt x="107823" y="84213"/>
                    <a:pt x="107871" y="84665"/>
                  </a:cubicBezTo>
                  <a:lnTo>
                    <a:pt x="108216" y="84630"/>
                  </a:lnTo>
                  <a:cubicBezTo>
                    <a:pt x="108157" y="84189"/>
                    <a:pt x="108133" y="83737"/>
                    <a:pt x="108133" y="83284"/>
                  </a:cubicBezTo>
                  <a:cubicBezTo>
                    <a:pt x="108133" y="82391"/>
                    <a:pt x="108240" y="81498"/>
                    <a:pt x="108443" y="80629"/>
                  </a:cubicBezTo>
                  <a:lnTo>
                    <a:pt x="108109" y="80558"/>
                  </a:lnTo>
                  <a:close/>
                  <a:moveTo>
                    <a:pt x="109347" y="88475"/>
                  </a:moveTo>
                  <a:lnTo>
                    <a:pt x="109038" y="88618"/>
                  </a:lnTo>
                  <a:cubicBezTo>
                    <a:pt x="109645" y="89868"/>
                    <a:pt x="110467" y="90987"/>
                    <a:pt x="111467" y="91952"/>
                  </a:cubicBezTo>
                  <a:lnTo>
                    <a:pt x="111705" y="91702"/>
                  </a:lnTo>
                  <a:cubicBezTo>
                    <a:pt x="110729" y="90761"/>
                    <a:pt x="109943" y="89678"/>
                    <a:pt x="109347" y="88475"/>
                  </a:cubicBezTo>
                  <a:close/>
                  <a:moveTo>
                    <a:pt x="115015" y="93952"/>
                  </a:moveTo>
                  <a:lnTo>
                    <a:pt x="114872" y="94262"/>
                  </a:lnTo>
                  <a:cubicBezTo>
                    <a:pt x="116134" y="94833"/>
                    <a:pt x="117479" y="95178"/>
                    <a:pt x="118872" y="95298"/>
                  </a:cubicBezTo>
                  <a:lnTo>
                    <a:pt x="118896" y="94952"/>
                  </a:lnTo>
                  <a:cubicBezTo>
                    <a:pt x="117551" y="94845"/>
                    <a:pt x="116241" y="94512"/>
                    <a:pt x="115015" y="93952"/>
                  </a:cubicBezTo>
                  <a:close/>
                  <a:moveTo>
                    <a:pt x="122968" y="94988"/>
                  </a:moveTo>
                  <a:lnTo>
                    <a:pt x="122968" y="95333"/>
                  </a:lnTo>
                  <a:lnTo>
                    <a:pt x="127052" y="95333"/>
                  </a:lnTo>
                  <a:lnTo>
                    <a:pt x="127052" y="94988"/>
                  </a:lnTo>
                  <a:close/>
                  <a:moveTo>
                    <a:pt x="131136" y="94988"/>
                  </a:moveTo>
                  <a:lnTo>
                    <a:pt x="131136" y="95333"/>
                  </a:lnTo>
                  <a:lnTo>
                    <a:pt x="135220" y="95333"/>
                  </a:lnTo>
                  <a:lnTo>
                    <a:pt x="135220" y="94988"/>
                  </a:lnTo>
                  <a:close/>
                  <a:moveTo>
                    <a:pt x="139304" y="94988"/>
                  </a:moveTo>
                  <a:lnTo>
                    <a:pt x="139304" y="95333"/>
                  </a:lnTo>
                  <a:lnTo>
                    <a:pt x="143376" y="95333"/>
                  </a:lnTo>
                  <a:lnTo>
                    <a:pt x="143376" y="94988"/>
                  </a:lnTo>
                  <a:close/>
                  <a:moveTo>
                    <a:pt x="147459" y="94988"/>
                  </a:moveTo>
                  <a:lnTo>
                    <a:pt x="147459" y="95333"/>
                  </a:lnTo>
                  <a:lnTo>
                    <a:pt x="151543" y="95333"/>
                  </a:lnTo>
                  <a:lnTo>
                    <a:pt x="151543" y="94988"/>
                  </a:lnTo>
                  <a:close/>
                  <a:moveTo>
                    <a:pt x="155627" y="94988"/>
                  </a:moveTo>
                  <a:lnTo>
                    <a:pt x="155627" y="95333"/>
                  </a:lnTo>
                  <a:lnTo>
                    <a:pt x="159711" y="95333"/>
                  </a:lnTo>
                  <a:lnTo>
                    <a:pt x="159711" y="94988"/>
                  </a:lnTo>
                  <a:close/>
                </a:path>
              </a:pathLst>
            </a:custGeom>
            <a:solidFill>
              <a:srgbClr val="FFFFFF"/>
            </a:solidFill>
            <a:ln>
              <a:noFill/>
            </a:ln>
          </p:spPr>
          <p:txBody>
            <a:bodyPr spcFirstLastPara="1" wrap="square" lIns="91425" tIns="91425" rIns="91425" bIns="91425" anchor="ctr" anchorCtr="0">
              <a:noAutofit/>
            </a:bodyPr>
            <a:lstStyle/>
            <a:p>
              <a:endParaRPr/>
            </a:p>
          </p:txBody>
        </p:sp>
      </p:grpSp>
      <p:sp>
        <p:nvSpPr>
          <p:cNvPr id="351" name="Google Shape;351;p22"/>
          <p:cNvSpPr txBox="1">
            <a:spLocks noGrp="1"/>
          </p:cNvSpPr>
          <p:nvPr>
            <p:ph type="title"/>
          </p:nvPr>
        </p:nvSpPr>
        <p:spPr>
          <a:xfrm>
            <a:off x="457200" y="410725"/>
            <a:ext cx="8229600" cy="481200"/>
          </a:xfrm>
          <a:prstGeom prst="rect">
            <a:avLst/>
          </a:prstGeom>
        </p:spPr>
        <p:txBody>
          <a:bodyPr spcFirstLastPara="1" wrap="square" lIns="91425" tIns="91425" rIns="91425" bIns="91425" anchor="ctr" anchorCtr="0">
            <a:noAutofit/>
          </a:bodyPr>
          <a:lstStyle/>
          <a:p>
            <a:pPr algn="ctr"/>
            <a:r>
              <a:rPr lang="en-US" dirty="0"/>
              <a:t>Projects I have planned</a:t>
            </a:r>
            <a:endParaRPr lang="en-IN" dirty="0"/>
          </a:p>
        </p:txBody>
      </p:sp>
      <p:sp>
        <p:nvSpPr>
          <p:cNvPr id="352" name="Google Shape;352;p22"/>
          <p:cNvSpPr/>
          <p:nvPr/>
        </p:nvSpPr>
        <p:spPr>
          <a:xfrm>
            <a:off x="4948476" y="5122951"/>
            <a:ext cx="51525" cy="8675"/>
          </a:xfrm>
          <a:custGeom>
            <a:avLst/>
            <a:gdLst/>
            <a:ahLst/>
            <a:cxnLst/>
            <a:rect l="l" t="t" r="r" b="b"/>
            <a:pathLst>
              <a:path w="2061" h="347" extrusionOk="0">
                <a:moveTo>
                  <a:pt x="1" y="1"/>
                </a:moveTo>
                <a:lnTo>
                  <a:pt x="1" y="346"/>
                </a:lnTo>
                <a:lnTo>
                  <a:pt x="2061" y="346"/>
                </a:lnTo>
                <a:lnTo>
                  <a:pt x="2061" y="1"/>
                </a:lnTo>
                <a:close/>
              </a:path>
            </a:pathLst>
          </a:custGeom>
          <a:solidFill>
            <a:srgbClr val="FFFFFF"/>
          </a:solidFill>
          <a:ln>
            <a:noFill/>
          </a:ln>
        </p:spPr>
        <p:txBody>
          <a:bodyPr spcFirstLastPara="1" wrap="square" lIns="91425" tIns="91425" rIns="91425" bIns="91425" anchor="ctr" anchorCtr="0">
            <a:noAutofit/>
          </a:bodyPr>
          <a:lstStyle/>
          <a:p>
            <a:endParaRPr/>
          </a:p>
        </p:txBody>
      </p:sp>
      <p:grpSp>
        <p:nvGrpSpPr>
          <p:cNvPr id="359" name="Google Shape;359;p22"/>
          <p:cNvGrpSpPr/>
          <p:nvPr/>
        </p:nvGrpSpPr>
        <p:grpSpPr>
          <a:xfrm>
            <a:off x="5174585" y="3674904"/>
            <a:ext cx="497419" cy="666033"/>
            <a:chOff x="7586300" y="2504488"/>
            <a:chExt cx="370600" cy="496225"/>
          </a:xfrm>
        </p:grpSpPr>
        <p:sp>
          <p:nvSpPr>
            <p:cNvPr id="360" name="Google Shape;360;p22"/>
            <p:cNvSpPr/>
            <p:nvPr/>
          </p:nvSpPr>
          <p:spPr>
            <a:xfrm>
              <a:off x="7586300" y="2504488"/>
              <a:ext cx="370600" cy="496225"/>
            </a:xfrm>
            <a:custGeom>
              <a:avLst/>
              <a:gdLst/>
              <a:ahLst/>
              <a:cxnLst/>
              <a:rect l="l" t="t" r="r" b="b"/>
              <a:pathLst>
                <a:path w="14824" h="19849" extrusionOk="0">
                  <a:moveTo>
                    <a:pt x="7406" y="0"/>
                  </a:moveTo>
                  <a:cubicBezTo>
                    <a:pt x="3323" y="0"/>
                    <a:pt x="1" y="3310"/>
                    <a:pt x="1" y="7406"/>
                  </a:cubicBezTo>
                  <a:cubicBezTo>
                    <a:pt x="1" y="9144"/>
                    <a:pt x="620" y="10716"/>
                    <a:pt x="1596" y="12002"/>
                  </a:cubicBezTo>
                  <a:cubicBezTo>
                    <a:pt x="3084" y="13931"/>
                    <a:pt x="7406" y="19848"/>
                    <a:pt x="7406" y="19848"/>
                  </a:cubicBezTo>
                  <a:cubicBezTo>
                    <a:pt x="7406" y="19848"/>
                    <a:pt x="11740" y="13931"/>
                    <a:pt x="13229" y="12002"/>
                  </a:cubicBezTo>
                  <a:cubicBezTo>
                    <a:pt x="14205" y="10716"/>
                    <a:pt x="14824" y="9144"/>
                    <a:pt x="14824" y="7406"/>
                  </a:cubicBezTo>
                  <a:cubicBezTo>
                    <a:pt x="14824" y="3310"/>
                    <a:pt x="11502" y="0"/>
                    <a:pt x="7406" y="0"/>
                  </a:cubicBezTo>
                  <a:close/>
                </a:path>
              </a:pathLst>
            </a:custGeom>
            <a:solidFill>
              <a:schemeClr val="accent5"/>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361" name="Google Shape;361;p22"/>
            <p:cNvSpPr/>
            <p:nvPr/>
          </p:nvSpPr>
          <p:spPr>
            <a:xfrm>
              <a:off x="7637200" y="2555388"/>
              <a:ext cx="268800" cy="268500"/>
            </a:xfrm>
            <a:custGeom>
              <a:avLst/>
              <a:gdLst/>
              <a:ahLst/>
              <a:cxnLst/>
              <a:rect l="l" t="t" r="r" b="b"/>
              <a:pathLst>
                <a:path w="10752" h="10740" extrusionOk="0">
                  <a:moveTo>
                    <a:pt x="5370" y="0"/>
                  </a:moveTo>
                  <a:cubicBezTo>
                    <a:pt x="2418" y="0"/>
                    <a:pt x="1" y="2405"/>
                    <a:pt x="1" y="5370"/>
                  </a:cubicBezTo>
                  <a:cubicBezTo>
                    <a:pt x="1" y="8335"/>
                    <a:pt x="2418" y="10740"/>
                    <a:pt x="5370" y="10740"/>
                  </a:cubicBezTo>
                  <a:cubicBezTo>
                    <a:pt x="8335" y="10740"/>
                    <a:pt x="10752" y="8335"/>
                    <a:pt x="10752" y="5370"/>
                  </a:cubicBezTo>
                  <a:cubicBezTo>
                    <a:pt x="10752" y="2405"/>
                    <a:pt x="8335" y="0"/>
                    <a:pt x="5370" y="0"/>
                  </a:cubicBezTo>
                  <a:close/>
                </a:path>
              </a:pathLst>
            </a:custGeom>
            <a:solidFill>
              <a:srgbClr val="FFFFFF"/>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endParaRPr/>
            </a:p>
          </p:txBody>
        </p:sp>
      </p:grpSp>
      <p:grpSp>
        <p:nvGrpSpPr>
          <p:cNvPr id="362" name="Google Shape;362;p22"/>
          <p:cNvGrpSpPr/>
          <p:nvPr/>
        </p:nvGrpSpPr>
        <p:grpSpPr>
          <a:xfrm>
            <a:off x="3407200" y="1868103"/>
            <a:ext cx="370600" cy="496225"/>
            <a:chOff x="7586300" y="2504488"/>
            <a:chExt cx="370600" cy="496225"/>
          </a:xfrm>
        </p:grpSpPr>
        <p:sp>
          <p:nvSpPr>
            <p:cNvPr id="363" name="Google Shape;363;p22"/>
            <p:cNvSpPr/>
            <p:nvPr/>
          </p:nvSpPr>
          <p:spPr>
            <a:xfrm>
              <a:off x="7586300" y="2504488"/>
              <a:ext cx="370600" cy="496225"/>
            </a:xfrm>
            <a:custGeom>
              <a:avLst/>
              <a:gdLst/>
              <a:ahLst/>
              <a:cxnLst/>
              <a:rect l="l" t="t" r="r" b="b"/>
              <a:pathLst>
                <a:path w="14824" h="19849" extrusionOk="0">
                  <a:moveTo>
                    <a:pt x="7406" y="0"/>
                  </a:moveTo>
                  <a:cubicBezTo>
                    <a:pt x="3323" y="0"/>
                    <a:pt x="1" y="3310"/>
                    <a:pt x="1" y="7406"/>
                  </a:cubicBezTo>
                  <a:cubicBezTo>
                    <a:pt x="1" y="9144"/>
                    <a:pt x="620" y="10716"/>
                    <a:pt x="1596" y="12002"/>
                  </a:cubicBezTo>
                  <a:cubicBezTo>
                    <a:pt x="3084" y="13931"/>
                    <a:pt x="7406" y="19848"/>
                    <a:pt x="7406" y="19848"/>
                  </a:cubicBezTo>
                  <a:cubicBezTo>
                    <a:pt x="7406" y="19848"/>
                    <a:pt x="11740" y="13931"/>
                    <a:pt x="13229" y="12002"/>
                  </a:cubicBezTo>
                  <a:cubicBezTo>
                    <a:pt x="14205" y="10716"/>
                    <a:pt x="14824" y="9144"/>
                    <a:pt x="14824" y="7406"/>
                  </a:cubicBezTo>
                  <a:cubicBezTo>
                    <a:pt x="14824" y="3310"/>
                    <a:pt x="11502" y="0"/>
                    <a:pt x="7406" y="0"/>
                  </a:cubicBezTo>
                  <a:close/>
                </a:path>
              </a:pathLst>
            </a:cu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364" name="Google Shape;364;p22"/>
            <p:cNvSpPr/>
            <p:nvPr/>
          </p:nvSpPr>
          <p:spPr>
            <a:xfrm>
              <a:off x="7637200" y="2555388"/>
              <a:ext cx="268800" cy="268500"/>
            </a:xfrm>
            <a:custGeom>
              <a:avLst/>
              <a:gdLst/>
              <a:ahLst/>
              <a:cxnLst/>
              <a:rect l="l" t="t" r="r" b="b"/>
              <a:pathLst>
                <a:path w="10752" h="10740" extrusionOk="0">
                  <a:moveTo>
                    <a:pt x="5370" y="0"/>
                  </a:moveTo>
                  <a:cubicBezTo>
                    <a:pt x="2418" y="0"/>
                    <a:pt x="1" y="2405"/>
                    <a:pt x="1" y="5370"/>
                  </a:cubicBezTo>
                  <a:cubicBezTo>
                    <a:pt x="1" y="8335"/>
                    <a:pt x="2418" y="10740"/>
                    <a:pt x="5370" y="10740"/>
                  </a:cubicBezTo>
                  <a:cubicBezTo>
                    <a:pt x="8335" y="10740"/>
                    <a:pt x="10752" y="8335"/>
                    <a:pt x="10752" y="5370"/>
                  </a:cubicBezTo>
                  <a:cubicBezTo>
                    <a:pt x="10752" y="2405"/>
                    <a:pt x="8335" y="0"/>
                    <a:pt x="5370" y="0"/>
                  </a:cubicBezTo>
                  <a:close/>
                </a:path>
              </a:pathLst>
            </a:custGeom>
            <a:solidFill>
              <a:srgbClr val="FFFFFF"/>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endParaRPr/>
            </a:p>
          </p:txBody>
        </p:sp>
      </p:grpSp>
      <p:grpSp>
        <p:nvGrpSpPr>
          <p:cNvPr id="376" name="Google Shape;376;p22"/>
          <p:cNvGrpSpPr/>
          <p:nvPr/>
        </p:nvGrpSpPr>
        <p:grpSpPr>
          <a:xfrm>
            <a:off x="5821451" y="1776462"/>
            <a:ext cx="2903449" cy="2865502"/>
            <a:chOff x="5821451" y="1776465"/>
            <a:chExt cx="2903448" cy="2865501"/>
          </a:xfrm>
        </p:grpSpPr>
        <p:sp>
          <p:nvSpPr>
            <p:cNvPr id="377" name="Google Shape;377;p22"/>
            <p:cNvSpPr txBox="1"/>
            <p:nvPr/>
          </p:nvSpPr>
          <p:spPr>
            <a:xfrm>
              <a:off x="5967803" y="2067544"/>
              <a:ext cx="2757096" cy="2574422"/>
            </a:xfrm>
            <a:prstGeom prst="rect">
              <a:avLst/>
            </a:prstGeom>
            <a:noFill/>
            <a:ln>
              <a:noFill/>
            </a:ln>
          </p:spPr>
          <p:txBody>
            <a:bodyPr spcFirstLastPara="1" wrap="square" lIns="91425" tIns="91425" rIns="91425" bIns="91425" anchor="ctr" anchorCtr="0">
              <a:noAutofit/>
            </a:bodyPr>
            <a:lstStyle/>
            <a:p>
              <a:pPr algn="r"/>
              <a:r>
                <a:rPr lang="en-IN" sz="1200" dirty="0">
                  <a:latin typeface="Roboto"/>
                  <a:ea typeface="Roboto"/>
                  <a:cs typeface="Roboto"/>
                  <a:sym typeface="Roboto"/>
                </a:rPr>
                <a:t>I</a:t>
              </a:r>
              <a:r>
                <a:rPr lang="en" sz="1200" dirty="0">
                  <a:latin typeface="Roboto"/>
                  <a:ea typeface="Roboto"/>
                  <a:cs typeface="Roboto"/>
                  <a:sym typeface="Roboto"/>
                </a:rPr>
                <a:t>n this era, Indians are more </a:t>
              </a:r>
              <a:r>
                <a:rPr lang="en-US" sz="1200" dirty="0">
                  <a:latin typeface="Roboto"/>
                  <a:ea typeface="Roboto"/>
                  <a:cs typeface="Roboto"/>
                  <a:sym typeface="Roboto"/>
                </a:rPr>
                <a:t>focused</a:t>
              </a:r>
              <a:r>
                <a:rPr lang="en" sz="1200" dirty="0">
                  <a:latin typeface="Roboto"/>
                  <a:ea typeface="Roboto"/>
                  <a:cs typeface="Roboto"/>
                  <a:sym typeface="Roboto"/>
                </a:rPr>
                <a:t> on trading and making </a:t>
              </a:r>
              <a:r>
                <a:rPr lang="en-US" sz="1200" dirty="0">
                  <a:latin typeface="Roboto"/>
                  <a:ea typeface="Roboto"/>
                  <a:cs typeface="Roboto"/>
                  <a:sym typeface="Roboto"/>
                </a:rPr>
                <a:t>money to invest their money in stocks. So I planned that make one algo trading bot it help investors to Reduce transaction costs. Simultaneous automated checks on multiple market conditions. Reduced risk of manual errors when placing trades. The bot Fully Rely on historical data. And push some flags to the investor when a good opportunity came.</a:t>
              </a:r>
            </a:p>
          </p:txBody>
        </p:sp>
        <p:sp>
          <p:nvSpPr>
            <p:cNvPr id="378" name="Google Shape;378;p22"/>
            <p:cNvSpPr txBox="1"/>
            <p:nvPr/>
          </p:nvSpPr>
          <p:spPr>
            <a:xfrm>
              <a:off x="6480817" y="1776465"/>
              <a:ext cx="2225952" cy="354600"/>
            </a:xfrm>
            <a:prstGeom prst="rect">
              <a:avLst/>
            </a:prstGeom>
            <a:noFill/>
            <a:ln>
              <a:noFill/>
            </a:ln>
          </p:spPr>
          <p:txBody>
            <a:bodyPr spcFirstLastPara="1" wrap="square" lIns="91425" tIns="91425" rIns="91425" bIns="91425" anchor="ctr" anchorCtr="0">
              <a:noAutofit/>
            </a:bodyPr>
            <a:lstStyle/>
            <a:p>
              <a:pPr algn="r"/>
              <a:r>
                <a:rPr lang="en" sz="1700" dirty="0">
                  <a:solidFill>
                    <a:schemeClr val="accent5"/>
                  </a:solidFill>
                  <a:latin typeface="Fira Sans Extra Condensed Medium"/>
                  <a:ea typeface="Fira Sans Extra Condensed Medium"/>
                  <a:cs typeface="Fira Sans Extra Condensed Medium"/>
                  <a:sym typeface="Fira Sans Extra Condensed Medium"/>
                </a:rPr>
                <a:t>Algo Trading Bot</a:t>
              </a:r>
              <a:endParaRPr sz="1700"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379" name="Google Shape;379;p22"/>
            <p:cNvSpPr/>
            <p:nvPr/>
          </p:nvSpPr>
          <p:spPr>
            <a:xfrm>
              <a:off x="5821451" y="2000717"/>
              <a:ext cx="588100" cy="1942231"/>
            </a:xfrm>
            <a:custGeom>
              <a:avLst/>
              <a:gdLst/>
              <a:ahLst/>
              <a:cxnLst/>
              <a:rect l="l" t="t" r="r" b="b"/>
              <a:pathLst>
                <a:path w="78726" h="4980" extrusionOk="0">
                  <a:moveTo>
                    <a:pt x="78726" y="0"/>
                  </a:moveTo>
                  <a:lnTo>
                    <a:pt x="18587" y="0"/>
                  </a:lnTo>
                  <a:lnTo>
                    <a:pt x="0" y="4980"/>
                  </a:lnTo>
                </a:path>
              </a:pathLst>
            </a:custGeom>
            <a:noFill/>
            <a:ln w="9525" cap="flat" cmpd="sng">
              <a:solidFill>
                <a:schemeClr val="accent5"/>
              </a:solidFill>
              <a:prstDash val="solid"/>
              <a:round/>
              <a:headEnd type="none" w="med" len="med"/>
              <a:tailEnd type="none" w="med" len="med"/>
            </a:ln>
          </p:spPr>
        </p:sp>
      </p:grpSp>
      <p:grpSp>
        <p:nvGrpSpPr>
          <p:cNvPr id="380" name="Google Shape;380;p22"/>
          <p:cNvGrpSpPr/>
          <p:nvPr/>
        </p:nvGrpSpPr>
        <p:grpSpPr>
          <a:xfrm>
            <a:off x="466850" y="1684785"/>
            <a:ext cx="2711750" cy="1668961"/>
            <a:chOff x="466850" y="1684784"/>
            <a:chExt cx="2711750" cy="1668961"/>
          </a:xfrm>
        </p:grpSpPr>
        <p:sp>
          <p:nvSpPr>
            <p:cNvPr id="381" name="Google Shape;381;p22"/>
            <p:cNvSpPr txBox="1"/>
            <p:nvPr/>
          </p:nvSpPr>
          <p:spPr>
            <a:xfrm>
              <a:off x="468170" y="1843646"/>
              <a:ext cx="2710430" cy="1510099"/>
            </a:xfrm>
            <a:prstGeom prst="rect">
              <a:avLst/>
            </a:prstGeom>
            <a:noFill/>
            <a:ln>
              <a:noFill/>
            </a:ln>
          </p:spPr>
          <p:txBody>
            <a:bodyPr spcFirstLastPara="1" wrap="square" lIns="91425" tIns="91425" rIns="91425" bIns="91425" anchor="ctr" anchorCtr="0">
              <a:noAutofit/>
            </a:bodyPr>
            <a:lstStyle/>
            <a:p>
              <a:r>
                <a:rPr lang="en-IN" sz="1200" dirty="0">
                  <a:latin typeface="Roboto"/>
                  <a:ea typeface="Roboto"/>
                  <a:cs typeface="Roboto"/>
                  <a:sym typeface="Roboto"/>
                </a:rPr>
                <a:t>I</a:t>
              </a:r>
              <a:r>
                <a:rPr lang="en" sz="1200" dirty="0">
                  <a:latin typeface="Roboto"/>
                  <a:ea typeface="Roboto"/>
                  <a:cs typeface="Roboto"/>
                  <a:sym typeface="Roboto"/>
                </a:rPr>
                <a:t> </a:t>
              </a:r>
              <a:r>
                <a:rPr lang="en-US" sz="1200" dirty="0">
                  <a:latin typeface="Roboto"/>
                  <a:ea typeface="Roboto"/>
                  <a:cs typeface="Roboto"/>
                  <a:sym typeface="Roboto"/>
                </a:rPr>
                <a:t>planned a project which is a landing page about me where I showcase my web developer skills. In UI/UX design field design is the main showcase so it is a good way to express to interviewer how I manage the UI/UX</a:t>
              </a:r>
              <a:endParaRPr sz="1200" dirty="0">
                <a:latin typeface="Roboto"/>
                <a:ea typeface="Roboto"/>
                <a:cs typeface="Roboto"/>
                <a:sym typeface="Roboto"/>
              </a:endParaRPr>
            </a:p>
          </p:txBody>
        </p:sp>
        <p:sp>
          <p:nvSpPr>
            <p:cNvPr id="382" name="Google Shape;382;p22"/>
            <p:cNvSpPr txBox="1"/>
            <p:nvPr/>
          </p:nvSpPr>
          <p:spPr>
            <a:xfrm>
              <a:off x="466850" y="1684784"/>
              <a:ext cx="2079600" cy="354600"/>
            </a:xfrm>
            <a:prstGeom prst="rect">
              <a:avLst/>
            </a:prstGeom>
            <a:noFill/>
            <a:ln>
              <a:noFill/>
            </a:ln>
          </p:spPr>
          <p:txBody>
            <a:bodyPr spcFirstLastPara="1" wrap="square" lIns="91425" tIns="91425" rIns="91425" bIns="91425" anchor="ctr" anchorCtr="0">
              <a:noAutofit/>
            </a:bodyPr>
            <a:lstStyle/>
            <a:p>
              <a:r>
                <a:rPr lang="en" sz="1700" dirty="0">
                  <a:solidFill>
                    <a:schemeClr val="accent2"/>
                  </a:solidFill>
                  <a:latin typeface="Fira Sans Extra Condensed Medium"/>
                  <a:ea typeface="Fira Sans Extra Condensed Medium"/>
                  <a:cs typeface="Fira Sans Extra Condensed Medium"/>
                  <a:sym typeface="Fira Sans Extra Condensed Medium"/>
                </a:rPr>
                <a:t>Landing P</a:t>
              </a:r>
              <a:r>
                <a:rPr lang="en-IN" sz="1700" dirty="0">
                  <a:solidFill>
                    <a:schemeClr val="accent2"/>
                  </a:solidFill>
                  <a:latin typeface="Fira Sans Extra Condensed Medium"/>
                  <a:ea typeface="Fira Sans Extra Condensed Medium"/>
                  <a:cs typeface="Fira Sans Extra Condensed Medium"/>
                  <a:sym typeface="Fira Sans Extra Condensed Medium"/>
                </a:rPr>
                <a:t>age </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383" name="Google Shape;383;p22"/>
            <p:cNvSpPr/>
            <p:nvPr/>
          </p:nvSpPr>
          <p:spPr>
            <a:xfrm flipH="1">
              <a:off x="1767966" y="1897759"/>
              <a:ext cx="1410634" cy="102954"/>
            </a:xfrm>
            <a:custGeom>
              <a:avLst/>
              <a:gdLst/>
              <a:ahLst/>
              <a:cxnLst/>
              <a:rect l="l" t="t" r="r" b="b"/>
              <a:pathLst>
                <a:path w="78726" h="4980" extrusionOk="0">
                  <a:moveTo>
                    <a:pt x="78726" y="0"/>
                  </a:moveTo>
                  <a:lnTo>
                    <a:pt x="18587" y="0"/>
                  </a:lnTo>
                  <a:lnTo>
                    <a:pt x="0" y="4980"/>
                  </a:lnTo>
                </a:path>
              </a:pathLst>
            </a:custGeom>
            <a:noFill/>
            <a:ln w="9525" cap="flat" cmpd="sng">
              <a:solidFill>
                <a:schemeClr val="accent2"/>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wipe(up)">
                                      <p:cBhvr>
                                        <p:cTn id="7" dur="500"/>
                                        <p:tgtEl>
                                          <p:spTgt spid="34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62"/>
                                        </p:tgtEl>
                                        <p:attrNameLst>
                                          <p:attrName>style.visibility</p:attrName>
                                        </p:attrNameLst>
                                      </p:cBhvr>
                                      <p:to>
                                        <p:strVal val="visible"/>
                                      </p:to>
                                    </p:set>
                                    <p:animEffect transition="in" filter="fade">
                                      <p:cBhvr>
                                        <p:cTn id="11" dur="250"/>
                                        <p:tgtEl>
                                          <p:spTgt spid="362"/>
                                        </p:tgtEl>
                                      </p:cBhvr>
                                    </p:animEffect>
                                    <p:anim calcmode="lin" valueType="num">
                                      <p:cBhvr>
                                        <p:cTn id="12" dur="250" fill="hold"/>
                                        <p:tgtEl>
                                          <p:spTgt spid="362"/>
                                        </p:tgtEl>
                                        <p:attrNameLst>
                                          <p:attrName>ppt_x</p:attrName>
                                        </p:attrNameLst>
                                      </p:cBhvr>
                                      <p:tavLst>
                                        <p:tav tm="0">
                                          <p:val>
                                            <p:strVal val="#ppt_x"/>
                                          </p:val>
                                        </p:tav>
                                        <p:tav tm="100000">
                                          <p:val>
                                            <p:strVal val="#ppt_x"/>
                                          </p:val>
                                        </p:tav>
                                      </p:tavLst>
                                    </p:anim>
                                    <p:anim calcmode="lin" valueType="num">
                                      <p:cBhvr>
                                        <p:cTn id="13" dur="250" fill="hold"/>
                                        <p:tgtEl>
                                          <p:spTgt spid="362"/>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22" presetClass="entr" presetSubtype="2" fill="hold" nodeType="afterEffect">
                                  <p:stCondLst>
                                    <p:cond delay="0"/>
                                  </p:stCondLst>
                                  <p:childTnLst>
                                    <p:set>
                                      <p:cBhvr>
                                        <p:cTn id="16" dur="1" fill="hold">
                                          <p:stCondLst>
                                            <p:cond delay="0"/>
                                          </p:stCondLst>
                                        </p:cTn>
                                        <p:tgtEl>
                                          <p:spTgt spid="380"/>
                                        </p:tgtEl>
                                        <p:attrNameLst>
                                          <p:attrName>style.visibility</p:attrName>
                                        </p:attrNameLst>
                                      </p:cBhvr>
                                      <p:to>
                                        <p:strVal val="visible"/>
                                      </p:to>
                                    </p:set>
                                    <p:animEffect transition="in" filter="wipe(right)">
                                      <p:cBhvr>
                                        <p:cTn id="17" dur="300"/>
                                        <p:tgtEl>
                                          <p:spTgt spid="380"/>
                                        </p:tgtEl>
                                      </p:cBhvr>
                                    </p:animEffect>
                                  </p:childTnLst>
                                </p:cTn>
                              </p:par>
                            </p:childTnLst>
                          </p:cTn>
                        </p:par>
                        <p:par>
                          <p:cTn id="18" fill="hold">
                            <p:stCondLst>
                              <p:cond delay="1050"/>
                            </p:stCondLst>
                            <p:childTnLst>
                              <p:par>
                                <p:cTn id="19" presetID="47" presetClass="entr" presetSubtype="0" fill="hold" nodeType="afterEffect">
                                  <p:stCondLst>
                                    <p:cond delay="0"/>
                                  </p:stCondLst>
                                  <p:childTnLst>
                                    <p:set>
                                      <p:cBhvr>
                                        <p:cTn id="20" dur="1" fill="hold">
                                          <p:stCondLst>
                                            <p:cond delay="0"/>
                                          </p:stCondLst>
                                        </p:cTn>
                                        <p:tgtEl>
                                          <p:spTgt spid="359"/>
                                        </p:tgtEl>
                                        <p:attrNameLst>
                                          <p:attrName>style.visibility</p:attrName>
                                        </p:attrNameLst>
                                      </p:cBhvr>
                                      <p:to>
                                        <p:strVal val="visible"/>
                                      </p:to>
                                    </p:set>
                                    <p:animEffect transition="in" filter="fade">
                                      <p:cBhvr>
                                        <p:cTn id="21" dur="500"/>
                                        <p:tgtEl>
                                          <p:spTgt spid="359"/>
                                        </p:tgtEl>
                                      </p:cBhvr>
                                    </p:animEffect>
                                    <p:anim calcmode="lin" valueType="num">
                                      <p:cBhvr>
                                        <p:cTn id="22" dur="500" fill="hold"/>
                                        <p:tgtEl>
                                          <p:spTgt spid="359"/>
                                        </p:tgtEl>
                                        <p:attrNameLst>
                                          <p:attrName>ppt_x</p:attrName>
                                        </p:attrNameLst>
                                      </p:cBhvr>
                                      <p:tavLst>
                                        <p:tav tm="0">
                                          <p:val>
                                            <p:strVal val="#ppt_x"/>
                                          </p:val>
                                        </p:tav>
                                        <p:tav tm="100000">
                                          <p:val>
                                            <p:strVal val="#ppt_x"/>
                                          </p:val>
                                        </p:tav>
                                      </p:tavLst>
                                    </p:anim>
                                    <p:anim calcmode="lin" valueType="num">
                                      <p:cBhvr>
                                        <p:cTn id="23" dur="500" fill="hold"/>
                                        <p:tgtEl>
                                          <p:spTgt spid="359"/>
                                        </p:tgtEl>
                                        <p:attrNameLst>
                                          <p:attrName>ppt_y</p:attrName>
                                        </p:attrNameLst>
                                      </p:cBhvr>
                                      <p:tavLst>
                                        <p:tav tm="0">
                                          <p:val>
                                            <p:strVal val="#ppt_y-.1"/>
                                          </p:val>
                                        </p:tav>
                                        <p:tav tm="100000">
                                          <p:val>
                                            <p:strVal val="#ppt_y"/>
                                          </p:val>
                                        </p:tav>
                                      </p:tavLst>
                                    </p:anim>
                                  </p:childTnLst>
                                </p:cTn>
                              </p:par>
                            </p:childTnLst>
                          </p:cTn>
                        </p:par>
                        <p:par>
                          <p:cTn id="24" fill="hold">
                            <p:stCondLst>
                              <p:cond delay="1550"/>
                            </p:stCondLst>
                            <p:childTnLst>
                              <p:par>
                                <p:cTn id="25" presetID="6" presetClass="entr" presetSubtype="32" fill="hold" nodeType="afterEffect">
                                  <p:stCondLst>
                                    <p:cond delay="0"/>
                                  </p:stCondLst>
                                  <p:childTnLst>
                                    <p:set>
                                      <p:cBhvr>
                                        <p:cTn id="26" dur="1" fill="hold">
                                          <p:stCondLst>
                                            <p:cond delay="0"/>
                                          </p:stCondLst>
                                        </p:cTn>
                                        <p:tgtEl>
                                          <p:spTgt spid="342"/>
                                        </p:tgtEl>
                                        <p:attrNameLst>
                                          <p:attrName>style.visibility</p:attrName>
                                        </p:attrNameLst>
                                      </p:cBhvr>
                                      <p:to>
                                        <p:strVal val="visible"/>
                                      </p:to>
                                    </p:set>
                                    <p:animEffect transition="in" filter="circle(out)">
                                      <p:cBhvr>
                                        <p:cTn id="27" dur="500"/>
                                        <p:tgtEl>
                                          <p:spTgt spid="342"/>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376"/>
                                        </p:tgtEl>
                                        <p:attrNameLst>
                                          <p:attrName>style.visibility</p:attrName>
                                        </p:attrNameLst>
                                      </p:cBhvr>
                                      <p:to>
                                        <p:strVal val="visible"/>
                                      </p:to>
                                    </p:set>
                                    <p:animEffect transition="in" filter="wipe(left)">
                                      <p:cBhvr>
                                        <p:cTn id="31" dur="300"/>
                                        <p:tgtEl>
                                          <p:spTgt spid="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oals Infographics by Slidesgo">
  <a:themeElements>
    <a:clrScheme name="Simple Light">
      <a:dk1>
        <a:srgbClr val="000000"/>
      </a:dk1>
      <a:lt1>
        <a:srgbClr val="FFFFFF"/>
      </a:lt1>
      <a:dk2>
        <a:srgbClr val="595959"/>
      </a:dk2>
      <a:lt2>
        <a:srgbClr val="EEEEEE"/>
      </a:lt2>
      <a:accent1>
        <a:srgbClr val="AC71EC"/>
      </a:accent1>
      <a:accent2>
        <a:srgbClr val="833CD8"/>
      </a:accent2>
      <a:accent3>
        <a:srgbClr val="670591"/>
      </a:accent3>
      <a:accent4>
        <a:srgbClr val="CC5191"/>
      </a:accent4>
      <a:accent5>
        <a:srgbClr val="E81080"/>
      </a:accent5>
      <a:accent6>
        <a:srgbClr val="A80C5D"/>
      </a:accent6>
      <a:hlink>
        <a:srgbClr val="CA4C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874</TotalTime>
  <Words>961</Words>
  <Application>Microsoft Office PowerPoint</Application>
  <PresentationFormat>On-screen Show (16:9)</PresentationFormat>
  <Paragraphs>105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Roboto</vt:lpstr>
      <vt:lpstr>Arial</vt:lpstr>
      <vt:lpstr>Oswald</vt:lpstr>
      <vt:lpstr>Fira Sans Extra Condensed Medium</vt:lpstr>
      <vt:lpstr>Noto Sans</vt:lpstr>
      <vt:lpstr>Source Sans Pro</vt:lpstr>
      <vt:lpstr>Goals Infographics by Slidesgo</vt:lpstr>
      <vt:lpstr>ROAD MAP DREAM ROLE</vt:lpstr>
      <vt:lpstr>Dream Job</vt:lpstr>
      <vt:lpstr>Product Base Company</vt:lpstr>
      <vt:lpstr>Service Base Company</vt:lpstr>
      <vt:lpstr>Role Model</vt:lpstr>
      <vt:lpstr>Connection establishment with company</vt:lpstr>
      <vt:lpstr>Technologies </vt:lpstr>
      <vt:lpstr>Certification / Internships I have planned</vt:lpstr>
      <vt:lpstr>Projects I have planned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 Infographics</dc:title>
  <cp:lastModifiedBy>RAJA SAHA</cp:lastModifiedBy>
  <cp:revision>58</cp:revision>
  <dcterms:modified xsi:type="dcterms:W3CDTF">2022-12-05T22:09:03Z</dcterms:modified>
</cp:coreProperties>
</file>