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2"/>
  </p:notesMasterIdLst>
  <p:sldIdLst>
    <p:sldId id="256" r:id="rId2"/>
    <p:sldId id="263" r:id="rId3"/>
    <p:sldId id="257" r:id="rId4"/>
    <p:sldId id="260" r:id="rId5"/>
    <p:sldId id="258" r:id="rId6"/>
    <p:sldId id="261" r:id="rId7"/>
    <p:sldId id="268" r:id="rId8"/>
    <p:sldId id="290" r:id="rId9"/>
    <p:sldId id="275" r:id="rId10"/>
    <p:sldId id="273" r:id="rId11"/>
  </p:sldIdLst>
  <p:sldSz cx="9144000" cy="5143500" type="screen16x9"/>
  <p:notesSz cx="6858000" cy="9144000"/>
  <p:embeddedFontLst>
    <p:embeddedFont>
      <p:font typeface="Black Han Sans" panose="020B0604020202020204" charset="-127"/>
      <p:regular r:id="rId13"/>
    </p:embeddedFont>
    <p:embeddedFont>
      <p:font typeface="Open Sans" panose="020B0606030504020204" pitchFamily="34" charset="0"/>
      <p:regular r:id="rId14"/>
      <p:bold r:id="rId15"/>
      <p:italic r:id="rId16"/>
      <p:boldItalic r:id="rId17"/>
    </p:embeddedFont>
    <p:embeddedFont>
      <p:font typeface="Roboto" panose="02000000000000000000"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7D03EE8B-D38E-47CF-B346-81B4017CB3B6}">
          <p14:sldIdLst>
            <p14:sldId id="256"/>
            <p14:sldId id="263"/>
            <p14:sldId id="257"/>
            <p14:sldId id="260"/>
            <p14:sldId id="258"/>
          </p14:sldIdLst>
        </p14:section>
        <p14:section name="Untitled Section" id="{879536E6-9700-4145-A87F-839A98B57FC8}">
          <p14:sldIdLst>
            <p14:sldId id="261"/>
            <p14:sldId id="268"/>
            <p14:sldId id="290"/>
            <p14:sldId id="275"/>
            <p14:sldId id="273"/>
          </p14:sldIdLst>
        </p14:section>
      </p14:sectionLst>
    </p:ex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1B3C97F-1E9B-4E5B-B951-03C296618B69}">
  <a:tblStyle styleId="{C1B3C97F-1E9B-4E5B-B951-03C296618B6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4" autoAdjust="0"/>
    <p:restoredTop sz="94660"/>
  </p:normalViewPr>
  <p:slideViewPr>
    <p:cSldViewPr snapToGrid="0">
      <p:cViewPr varScale="1">
        <p:scale>
          <a:sx n="94" d="100"/>
          <a:sy n="94" d="100"/>
        </p:scale>
        <p:origin x="636"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1E1A91-39A6-4D24-B4A5-2FD8E4EDAC68}" type="doc">
      <dgm:prSet loTypeId="urn:microsoft.com/office/officeart/2008/layout/HalfCircleOrganizationChart" loCatId="hierarchy" qsTypeId="urn:microsoft.com/office/officeart/2005/8/quickstyle/3d1" qsCatId="3D" csTypeId="urn:microsoft.com/office/officeart/2005/8/colors/accent0_1" csCatId="mainScheme" phldr="1"/>
      <dgm:spPr/>
      <dgm:t>
        <a:bodyPr/>
        <a:lstStyle/>
        <a:p>
          <a:endParaRPr lang="en-IN"/>
        </a:p>
      </dgm:t>
    </dgm:pt>
    <dgm:pt modelId="{AD92F46E-C4E0-4931-8883-BBAC9C61D66E}">
      <dgm:prSet phldrT="[Text]" custT="1"/>
      <dgm:spPr/>
      <dgm:t>
        <a:bodyPr/>
        <a:lstStyle/>
        <a:p>
          <a:r>
            <a:rPr lang="en-US" sz="2400" dirty="0"/>
            <a:t>Faced by individuals </a:t>
          </a:r>
          <a:endParaRPr lang="en-IN" sz="2400" dirty="0"/>
        </a:p>
      </dgm:t>
    </dgm:pt>
    <dgm:pt modelId="{8B9C53EF-831C-4394-A340-427249F56D92}" type="parTrans" cxnId="{BE67881D-BE3A-4BB5-82C5-3CD3ED54F2D8}">
      <dgm:prSet/>
      <dgm:spPr/>
      <dgm:t>
        <a:bodyPr/>
        <a:lstStyle/>
        <a:p>
          <a:endParaRPr lang="en-IN"/>
        </a:p>
      </dgm:t>
    </dgm:pt>
    <dgm:pt modelId="{68250EE4-62A6-4448-9E0D-8213AD040EF2}" type="sibTrans" cxnId="{BE67881D-BE3A-4BB5-82C5-3CD3ED54F2D8}">
      <dgm:prSet/>
      <dgm:spPr/>
      <dgm:t>
        <a:bodyPr/>
        <a:lstStyle/>
        <a:p>
          <a:endParaRPr lang="en-IN"/>
        </a:p>
      </dgm:t>
    </dgm:pt>
    <dgm:pt modelId="{17F7801D-791F-4B69-B12F-991B70DAFADA}">
      <dgm:prSet phldrT="[Text]" custT="1"/>
      <dgm:spPr/>
      <dgm:t>
        <a:bodyPr/>
        <a:lstStyle/>
        <a:p>
          <a:r>
            <a:rPr lang="en-US" sz="2400" dirty="0"/>
            <a:t>Faced by groups</a:t>
          </a:r>
          <a:endParaRPr lang="en-IN" sz="2400" dirty="0"/>
        </a:p>
      </dgm:t>
    </dgm:pt>
    <dgm:pt modelId="{825C2BD8-A396-465F-B4A8-DAA9C1A46C21}" type="parTrans" cxnId="{2943D0FA-D3F8-44DF-94F2-EC537C9F566C}">
      <dgm:prSet/>
      <dgm:spPr/>
      <dgm:t>
        <a:bodyPr/>
        <a:lstStyle/>
        <a:p>
          <a:endParaRPr lang="en-IN"/>
        </a:p>
      </dgm:t>
    </dgm:pt>
    <dgm:pt modelId="{E7E5241F-BAEF-4EBA-A542-EA16978299B3}" type="sibTrans" cxnId="{2943D0FA-D3F8-44DF-94F2-EC537C9F566C}">
      <dgm:prSet/>
      <dgm:spPr/>
      <dgm:t>
        <a:bodyPr/>
        <a:lstStyle/>
        <a:p>
          <a:endParaRPr lang="en-IN"/>
        </a:p>
      </dgm:t>
    </dgm:pt>
    <dgm:pt modelId="{A9AFA342-C4CB-4887-BCC8-E1327F36D7AE}" type="pres">
      <dgm:prSet presAssocID="{351E1A91-39A6-4D24-B4A5-2FD8E4EDAC68}" presName="Name0" presStyleCnt="0">
        <dgm:presLayoutVars>
          <dgm:orgChart val="1"/>
          <dgm:chPref val="1"/>
          <dgm:dir/>
          <dgm:animOne val="branch"/>
          <dgm:animLvl val="lvl"/>
          <dgm:resizeHandles/>
        </dgm:presLayoutVars>
      </dgm:prSet>
      <dgm:spPr/>
    </dgm:pt>
    <dgm:pt modelId="{9A1D1C55-6BC2-4A04-A218-C81BF80F0980}" type="pres">
      <dgm:prSet presAssocID="{AD92F46E-C4E0-4931-8883-BBAC9C61D66E}" presName="hierRoot1" presStyleCnt="0">
        <dgm:presLayoutVars>
          <dgm:hierBranch val="init"/>
        </dgm:presLayoutVars>
      </dgm:prSet>
      <dgm:spPr/>
    </dgm:pt>
    <dgm:pt modelId="{7F97C0BC-CBEB-4977-BECE-81587D479C39}" type="pres">
      <dgm:prSet presAssocID="{AD92F46E-C4E0-4931-8883-BBAC9C61D66E}" presName="rootComposite1" presStyleCnt="0"/>
      <dgm:spPr/>
    </dgm:pt>
    <dgm:pt modelId="{836D880F-E55B-4CD9-94BE-5E5ABB73534B}" type="pres">
      <dgm:prSet presAssocID="{AD92F46E-C4E0-4931-8883-BBAC9C61D66E}" presName="rootText1" presStyleLbl="alignAcc1" presStyleIdx="0" presStyleCnt="0" custScaleX="121004">
        <dgm:presLayoutVars>
          <dgm:chPref val="3"/>
        </dgm:presLayoutVars>
      </dgm:prSet>
      <dgm:spPr/>
    </dgm:pt>
    <dgm:pt modelId="{E18A9BC2-C3AF-4C73-AFE4-1A43F8C10182}" type="pres">
      <dgm:prSet presAssocID="{AD92F46E-C4E0-4931-8883-BBAC9C61D66E}" presName="topArc1" presStyleLbl="parChTrans1D1" presStyleIdx="0" presStyleCnt="4"/>
      <dgm:spPr/>
    </dgm:pt>
    <dgm:pt modelId="{F6042557-7534-488E-B9F7-5424ED3B4AAD}" type="pres">
      <dgm:prSet presAssocID="{AD92F46E-C4E0-4931-8883-BBAC9C61D66E}" presName="bottomArc1" presStyleLbl="parChTrans1D1" presStyleIdx="1" presStyleCnt="4"/>
      <dgm:spPr/>
    </dgm:pt>
    <dgm:pt modelId="{B8742472-F481-426F-AE73-4A090EC378A5}" type="pres">
      <dgm:prSet presAssocID="{AD92F46E-C4E0-4931-8883-BBAC9C61D66E}" presName="topConnNode1" presStyleLbl="node1" presStyleIdx="0" presStyleCnt="0"/>
      <dgm:spPr/>
    </dgm:pt>
    <dgm:pt modelId="{48964593-9986-47FB-A888-3A35CD3670E4}" type="pres">
      <dgm:prSet presAssocID="{AD92F46E-C4E0-4931-8883-BBAC9C61D66E}" presName="hierChild2" presStyleCnt="0"/>
      <dgm:spPr/>
    </dgm:pt>
    <dgm:pt modelId="{4D843CF6-2DC4-4E81-91A0-52DD11883EEC}" type="pres">
      <dgm:prSet presAssocID="{AD92F46E-C4E0-4931-8883-BBAC9C61D66E}" presName="hierChild3" presStyleCnt="0"/>
      <dgm:spPr/>
    </dgm:pt>
    <dgm:pt modelId="{8EA58896-CB5D-4BBE-A0E5-52A8AC83F316}" type="pres">
      <dgm:prSet presAssocID="{17F7801D-791F-4B69-B12F-991B70DAFADA}" presName="hierRoot1" presStyleCnt="0">
        <dgm:presLayoutVars>
          <dgm:hierBranch val="init"/>
        </dgm:presLayoutVars>
      </dgm:prSet>
      <dgm:spPr/>
    </dgm:pt>
    <dgm:pt modelId="{F5B2D084-23E9-4F5D-96BF-B3EB5A5F4686}" type="pres">
      <dgm:prSet presAssocID="{17F7801D-791F-4B69-B12F-991B70DAFADA}" presName="rootComposite1" presStyleCnt="0"/>
      <dgm:spPr/>
    </dgm:pt>
    <dgm:pt modelId="{A5F150F3-18A7-4024-A10F-4BC82980A5AB}" type="pres">
      <dgm:prSet presAssocID="{17F7801D-791F-4B69-B12F-991B70DAFADA}" presName="rootText1" presStyleLbl="alignAcc1" presStyleIdx="0" presStyleCnt="0" custScaleX="115435" custScaleY="100675" custLinFactNeighborX="-10133" custLinFactNeighborY="5958">
        <dgm:presLayoutVars>
          <dgm:chPref val="3"/>
        </dgm:presLayoutVars>
      </dgm:prSet>
      <dgm:spPr/>
    </dgm:pt>
    <dgm:pt modelId="{EE0C4CB2-8223-4890-9803-C8E1BA74457A}" type="pres">
      <dgm:prSet presAssocID="{17F7801D-791F-4B69-B12F-991B70DAFADA}" presName="topArc1" presStyleLbl="parChTrans1D1" presStyleIdx="2" presStyleCnt="4"/>
      <dgm:spPr/>
    </dgm:pt>
    <dgm:pt modelId="{D1CCD867-5ADF-4577-A9BA-4EBAB228A4FB}" type="pres">
      <dgm:prSet presAssocID="{17F7801D-791F-4B69-B12F-991B70DAFADA}" presName="bottomArc1" presStyleLbl="parChTrans1D1" presStyleIdx="3" presStyleCnt="4"/>
      <dgm:spPr/>
    </dgm:pt>
    <dgm:pt modelId="{12C52309-5C9F-4EF1-8F23-B8E304B710D4}" type="pres">
      <dgm:prSet presAssocID="{17F7801D-791F-4B69-B12F-991B70DAFADA}" presName="topConnNode1" presStyleLbl="node1" presStyleIdx="0" presStyleCnt="0"/>
      <dgm:spPr/>
    </dgm:pt>
    <dgm:pt modelId="{45AC20F8-BC67-4820-91B8-6A3E7654D9D5}" type="pres">
      <dgm:prSet presAssocID="{17F7801D-791F-4B69-B12F-991B70DAFADA}" presName="hierChild2" presStyleCnt="0"/>
      <dgm:spPr/>
    </dgm:pt>
    <dgm:pt modelId="{E7068D0C-DCFF-4F1B-823D-8EDD030D9D23}" type="pres">
      <dgm:prSet presAssocID="{17F7801D-791F-4B69-B12F-991B70DAFADA}" presName="hierChild3" presStyleCnt="0"/>
      <dgm:spPr/>
    </dgm:pt>
  </dgm:ptLst>
  <dgm:cxnLst>
    <dgm:cxn modelId="{BE67881D-BE3A-4BB5-82C5-3CD3ED54F2D8}" srcId="{351E1A91-39A6-4D24-B4A5-2FD8E4EDAC68}" destId="{AD92F46E-C4E0-4931-8883-BBAC9C61D66E}" srcOrd="0" destOrd="0" parTransId="{8B9C53EF-831C-4394-A340-427249F56D92}" sibTransId="{68250EE4-62A6-4448-9E0D-8213AD040EF2}"/>
    <dgm:cxn modelId="{F7F98485-A060-401F-B4E4-503913784747}" type="presOf" srcId="{17F7801D-791F-4B69-B12F-991B70DAFADA}" destId="{12C52309-5C9F-4EF1-8F23-B8E304B710D4}" srcOrd="1" destOrd="0" presId="urn:microsoft.com/office/officeart/2008/layout/HalfCircleOrganizationChart"/>
    <dgm:cxn modelId="{C0CD978F-FA8F-4309-8955-4628D342FD73}" type="presOf" srcId="{AD92F46E-C4E0-4931-8883-BBAC9C61D66E}" destId="{B8742472-F481-426F-AE73-4A090EC378A5}" srcOrd="1" destOrd="0" presId="urn:microsoft.com/office/officeart/2008/layout/HalfCircleOrganizationChart"/>
    <dgm:cxn modelId="{4863B59F-3FBA-40B2-824B-84202853EF1E}" type="presOf" srcId="{17F7801D-791F-4B69-B12F-991B70DAFADA}" destId="{A5F150F3-18A7-4024-A10F-4BC82980A5AB}" srcOrd="0" destOrd="0" presId="urn:microsoft.com/office/officeart/2008/layout/HalfCircleOrganizationChart"/>
    <dgm:cxn modelId="{525D50DA-5E57-45AC-A224-9585AC6DA1CC}" type="presOf" srcId="{AD92F46E-C4E0-4931-8883-BBAC9C61D66E}" destId="{836D880F-E55B-4CD9-94BE-5E5ABB73534B}" srcOrd="0" destOrd="0" presId="urn:microsoft.com/office/officeart/2008/layout/HalfCircleOrganizationChart"/>
    <dgm:cxn modelId="{53F5B3DD-8C41-416E-B3EE-4722340BF2BA}" type="presOf" srcId="{351E1A91-39A6-4D24-B4A5-2FD8E4EDAC68}" destId="{A9AFA342-C4CB-4887-BCC8-E1327F36D7AE}" srcOrd="0" destOrd="0" presId="urn:microsoft.com/office/officeart/2008/layout/HalfCircleOrganizationChart"/>
    <dgm:cxn modelId="{2943D0FA-D3F8-44DF-94F2-EC537C9F566C}" srcId="{351E1A91-39A6-4D24-B4A5-2FD8E4EDAC68}" destId="{17F7801D-791F-4B69-B12F-991B70DAFADA}" srcOrd="1" destOrd="0" parTransId="{825C2BD8-A396-465F-B4A8-DAA9C1A46C21}" sibTransId="{E7E5241F-BAEF-4EBA-A542-EA16978299B3}"/>
    <dgm:cxn modelId="{BB1490DD-7685-46B0-936E-C269E47555A6}" type="presParOf" srcId="{A9AFA342-C4CB-4887-BCC8-E1327F36D7AE}" destId="{9A1D1C55-6BC2-4A04-A218-C81BF80F0980}" srcOrd="0" destOrd="0" presId="urn:microsoft.com/office/officeart/2008/layout/HalfCircleOrganizationChart"/>
    <dgm:cxn modelId="{573A4AE5-0C87-4C40-9800-1898C8C47FBF}" type="presParOf" srcId="{9A1D1C55-6BC2-4A04-A218-C81BF80F0980}" destId="{7F97C0BC-CBEB-4977-BECE-81587D479C39}" srcOrd="0" destOrd="0" presId="urn:microsoft.com/office/officeart/2008/layout/HalfCircleOrganizationChart"/>
    <dgm:cxn modelId="{A1A5190F-4E1E-4AEE-85A6-111085AC8C9B}" type="presParOf" srcId="{7F97C0BC-CBEB-4977-BECE-81587D479C39}" destId="{836D880F-E55B-4CD9-94BE-5E5ABB73534B}" srcOrd="0" destOrd="0" presId="urn:microsoft.com/office/officeart/2008/layout/HalfCircleOrganizationChart"/>
    <dgm:cxn modelId="{9124568E-BCB5-4B0A-A527-0B505096460C}" type="presParOf" srcId="{7F97C0BC-CBEB-4977-BECE-81587D479C39}" destId="{E18A9BC2-C3AF-4C73-AFE4-1A43F8C10182}" srcOrd="1" destOrd="0" presId="urn:microsoft.com/office/officeart/2008/layout/HalfCircleOrganizationChart"/>
    <dgm:cxn modelId="{A1D55BB6-DBC4-43C7-962E-5CE928948808}" type="presParOf" srcId="{7F97C0BC-CBEB-4977-BECE-81587D479C39}" destId="{F6042557-7534-488E-B9F7-5424ED3B4AAD}" srcOrd="2" destOrd="0" presId="urn:microsoft.com/office/officeart/2008/layout/HalfCircleOrganizationChart"/>
    <dgm:cxn modelId="{6AAA5E77-E748-47D7-9B96-1FFDF59EB1C4}" type="presParOf" srcId="{7F97C0BC-CBEB-4977-BECE-81587D479C39}" destId="{B8742472-F481-426F-AE73-4A090EC378A5}" srcOrd="3" destOrd="0" presId="urn:microsoft.com/office/officeart/2008/layout/HalfCircleOrganizationChart"/>
    <dgm:cxn modelId="{C86B0C48-8B61-4B6C-A44F-27855D819AF2}" type="presParOf" srcId="{9A1D1C55-6BC2-4A04-A218-C81BF80F0980}" destId="{48964593-9986-47FB-A888-3A35CD3670E4}" srcOrd="1" destOrd="0" presId="urn:microsoft.com/office/officeart/2008/layout/HalfCircleOrganizationChart"/>
    <dgm:cxn modelId="{7A0CB65A-E77D-421B-A2B0-339F987C358C}" type="presParOf" srcId="{9A1D1C55-6BC2-4A04-A218-C81BF80F0980}" destId="{4D843CF6-2DC4-4E81-91A0-52DD11883EEC}" srcOrd="2" destOrd="0" presId="urn:microsoft.com/office/officeart/2008/layout/HalfCircleOrganizationChart"/>
    <dgm:cxn modelId="{77EB3E90-0428-4675-B03F-D030ACAD39D3}" type="presParOf" srcId="{A9AFA342-C4CB-4887-BCC8-E1327F36D7AE}" destId="{8EA58896-CB5D-4BBE-A0E5-52A8AC83F316}" srcOrd="1" destOrd="0" presId="urn:microsoft.com/office/officeart/2008/layout/HalfCircleOrganizationChart"/>
    <dgm:cxn modelId="{2E46E532-6D07-475A-A763-9F316A84241D}" type="presParOf" srcId="{8EA58896-CB5D-4BBE-A0E5-52A8AC83F316}" destId="{F5B2D084-23E9-4F5D-96BF-B3EB5A5F4686}" srcOrd="0" destOrd="0" presId="urn:microsoft.com/office/officeart/2008/layout/HalfCircleOrganizationChart"/>
    <dgm:cxn modelId="{E3B487B3-FBDA-4CA5-A860-C87DC8056880}" type="presParOf" srcId="{F5B2D084-23E9-4F5D-96BF-B3EB5A5F4686}" destId="{A5F150F3-18A7-4024-A10F-4BC82980A5AB}" srcOrd="0" destOrd="0" presId="urn:microsoft.com/office/officeart/2008/layout/HalfCircleOrganizationChart"/>
    <dgm:cxn modelId="{F0CE7B9D-D16F-400A-A3BB-4F17D19428D2}" type="presParOf" srcId="{F5B2D084-23E9-4F5D-96BF-B3EB5A5F4686}" destId="{EE0C4CB2-8223-4890-9803-C8E1BA74457A}" srcOrd="1" destOrd="0" presId="urn:microsoft.com/office/officeart/2008/layout/HalfCircleOrganizationChart"/>
    <dgm:cxn modelId="{4D40DFF0-1037-4E9D-964B-50F77429336B}" type="presParOf" srcId="{F5B2D084-23E9-4F5D-96BF-B3EB5A5F4686}" destId="{D1CCD867-5ADF-4577-A9BA-4EBAB228A4FB}" srcOrd="2" destOrd="0" presId="urn:microsoft.com/office/officeart/2008/layout/HalfCircleOrganizationChart"/>
    <dgm:cxn modelId="{61EB2AF0-B4A8-406B-9D38-8ADE8529D485}" type="presParOf" srcId="{F5B2D084-23E9-4F5D-96BF-B3EB5A5F4686}" destId="{12C52309-5C9F-4EF1-8F23-B8E304B710D4}" srcOrd="3" destOrd="0" presId="urn:microsoft.com/office/officeart/2008/layout/HalfCircleOrganizationChart"/>
    <dgm:cxn modelId="{359D23C2-4440-4F4E-AC96-061A1FB245F5}" type="presParOf" srcId="{8EA58896-CB5D-4BBE-A0E5-52A8AC83F316}" destId="{45AC20F8-BC67-4820-91B8-6A3E7654D9D5}" srcOrd="1" destOrd="0" presId="urn:microsoft.com/office/officeart/2008/layout/HalfCircleOrganizationChart"/>
    <dgm:cxn modelId="{4356FFE6-DBB1-427A-955B-BFBCB6FF1AE2}" type="presParOf" srcId="{8EA58896-CB5D-4BBE-A0E5-52A8AC83F316}" destId="{E7068D0C-DCFF-4F1B-823D-8EDD030D9D23}" srcOrd="2" destOrd="0" presId="urn:microsoft.com/office/officeart/2008/layout/HalfCircle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8A9BC2-C3AF-4C73-AFE4-1A43F8C10182}">
      <dsp:nvSpPr>
        <dsp:cNvPr id="0" name=""/>
        <dsp:cNvSpPr/>
      </dsp:nvSpPr>
      <dsp:spPr>
        <a:xfrm>
          <a:off x="717873" y="1436414"/>
          <a:ext cx="1431699" cy="1183183"/>
        </a:xfrm>
        <a:prstGeom prst="arc">
          <a:avLst>
            <a:gd name="adj1" fmla="val 13200000"/>
            <a:gd name="adj2" fmla="val 19200000"/>
          </a:avLst>
        </a:prstGeom>
        <a:noFill/>
        <a:ln w="25400" cap="flat" cmpd="sng" algn="ctr">
          <a:solidFill>
            <a:schemeClr val="dk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F6042557-7534-488E-B9F7-5424ED3B4AAD}">
      <dsp:nvSpPr>
        <dsp:cNvPr id="0" name=""/>
        <dsp:cNvSpPr/>
      </dsp:nvSpPr>
      <dsp:spPr>
        <a:xfrm>
          <a:off x="717873" y="1436414"/>
          <a:ext cx="1431699" cy="1183183"/>
        </a:xfrm>
        <a:prstGeom prst="arc">
          <a:avLst>
            <a:gd name="adj1" fmla="val 2400000"/>
            <a:gd name="adj2" fmla="val 8400000"/>
          </a:avLst>
        </a:prstGeom>
        <a:noFill/>
        <a:ln w="25400" cap="flat" cmpd="sng" algn="ctr">
          <a:solidFill>
            <a:schemeClr val="dk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836D880F-E55B-4CD9-94BE-5E5ABB73534B}">
      <dsp:nvSpPr>
        <dsp:cNvPr id="0" name=""/>
        <dsp:cNvSpPr/>
      </dsp:nvSpPr>
      <dsp:spPr>
        <a:xfrm>
          <a:off x="2023" y="1649388"/>
          <a:ext cx="2863398" cy="757237"/>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Faced by individuals </a:t>
          </a:r>
          <a:endParaRPr lang="en-IN" sz="2400" kern="1200" dirty="0"/>
        </a:p>
      </dsp:txBody>
      <dsp:txXfrm>
        <a:off x="2023" y="1649388"/>
        <a:ext cx="2863398" cy="757237"/>
      </dsp:txXfrm>
    </dsp:sp>
    <dsp:sp modelId="{EE0C4CB2-8223-4890-9803-C8E1BA74457A}">
      <dsp:nvSpPr>
        <dsp:cNvPr id="0" name=""/>
        <dsp:cNvSpPr/>
      </dsp:nvSpPr>
      <dsp:spPr>
        <a:xfrm>
          <a:off x="3805480" y="1481531"/>
          <a:ext cx="1365807" cy="1191170"/>
        </a:xfrm>
        <a:prstGeom prst="arc">
          <a:avLst>
            <a:gd name="adj1" fmla="val 13200000"/>
            <a:gd name="adj2" fmla="val 19200000"/>
          </a:avLst>
        </a:prstGeom>
        <a:noFill/>
        <a:ln w="25400" cap="flat" cmpd="sng" algn="ctr">
          <a:solidFill>
            <a:schemeClr val="dk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D1CCD867-5ADF-4577-A9BA-4EBAB228A4FB}">
      <dsp:nvSpPr>
        <dsp:cNvPr id="0" name=""/>
        <dsp:cNvSpPr/>
      </dsp:nvSpPr>
      <dsp:spPr>
        <a:xfrm>
          <a:off x="3805480" y="1481531"/>
          <a:ext cx="1365807" cy="1191170"/>
        </a:xfrm>
        <a:prstGeom prst="arc">
          <a:avLst>
            <a:gd name="adj1" fmla="val 2400000"/>
            <a:gd name="adj2" fmla="val 8400000"/>
          </a:avLst>
        </a:prstGeom>
        <a:noFill/>
        <a:ln w="25400" cap="flat" cmpd="sng" algn="ctr">
          <a:solidFill>
            <a:schemeClr val="dk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A5F150F3-18A7-4024-A10F-4BC82980A5AB}">
      <dsp:nvSpPr>
        <dsp:cNvPr id="0" name=""/>
        <dsp:cNvSpPr/>
      </dsp:nvSpPr>
      <dsp:spPr>
        <a:xfrm>
          <a:off x="3122576" y="1695941"/>
          <a:ext cx="2731615" cy="762348"/>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Faced by groups</a:t>
          </a:r>
          <a:endParaRPr lang="en-IN" sz="2400" kern="1200" dirty="0"/>
        </a:p>
      </dsp:txBody>
      <dsp:txXfrm>
        <a:off x="3122576" y="1695941"/>
        <a:ext cx="2731615" cy="762348"/>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2"/>
        <p:cNvGrpSpPr/>
        <p:nvPr/>
      </p:nvGrpSpPr>
      <p:grpSpPr>
        <a:xfrm>
          <a:off x="0" y="0"/>
          <a:ext cx="0" cy="0"/>
          <a:chOff x="0" y="0"/>
          <a:chExt cx="0" cy="0"/>
        </a:xfrm>
      </p:grpSpPr>
      <p:sp>
        <p:nvSpPr>
          <p:cNvPr id="813" name="Google Shape;813;gea48d770bb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4" name="Google Shape;814;gea48d770bb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2"/>
        <p:cNvGrpSpPr/>
        <p:nvPr/>
      </p:nvGrpSpPr>
      <p:grpSpPr>
        <a:xfrm>
          <a:off x="0" y="0"/>
          <a:ext cx="0" cy="0"/>
          <a:chOff x="0" y="0"/>
          <a:chExt cx="0" cy="0"/>
        </a:xfrm>
      </p:grpSpPr>
      <p:sp>
        <p:nvSpPr>
          <p:cNvPr id="1443" name="Google Shape;1443;gea48d770bb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4" name="Google Shape;1444;gea48d770bb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3"/>
        <p:cNvGrpSpPr/>
        <p:nvPr/>
      </p:nvGrpSpPr>
      <p:grpSpPr>
        <a:xfrm>
          <a:off x="0" y="0"/>
          <a:ext cx="0" cy="0"/>
          <a:chOff x="0" y="0"/>
          <a:chExt cx="0" cy="0"/>
        </a:xfrm>
      </p:grpSpPr>
      <p:sp>
        <p:nvSpPr>
          <p:cNvPr id="1184" name="Google Shape;1184;ged1357f3a5_0_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5" name="Google Shape;1185;ged1357f3a5_0_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Google Shape;955;ged1357f3a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 name="Google Shape;956;ged1357f3a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
        <p:cNvGrpSpPr/>
        <p:nvPr/>
      </p:nvGrpSpPr>
      <p:grpSpPr>
        <a:xfrm>
          <a:off x="0" y="0"/>
          <a:ext cx="0" cy="0"/>
          <a:chOff x="0" y="0"/>
          <a:chExt cx="0" cy="0"/>
        </a:xfrm>
      </p:grpSpPr>
      <p:sp>
        <p:nvSpPr>
          <p:cNvPr id="1080" name="Google Shape;1080;ged1357f3a5_0_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1" name="Google Shape;1081;ged1357f3a5_0_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gee39b80e5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 name="Google Shape;962;gee39b80e5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8"/>
        <p:cNvGrpSpPr/>
        <p:nvPr/>
      </p:nvGrpSpPr>
      <p:grpSpPr>
        <a:xfrm>
          <a:off x="0" y="0"/>
          <a:ext cx="0" cy="0"/>
          <a:chOff x="0" y="0"/>
          <a:chExt cx="0" cy="0"/>
        </a:xfrm>
      </p:grpSpPr>
      <p:sp>
        <p:nvSpPr>
          <p:cNvPr id="1119" name="Google Shape;1119;ged1357f3a5_0_5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0" name="Google Shape;1120;ged1357f3a5_0_5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0"/>
        <p:cNvGrpSpPr/>
        <p:nvPr/>
      </p:nvGrpSpPr>
      <p:grpSpPr>
        <a:xfrm>
          <a:off x="0" y="0"/>
          <a:ext cx="0" cy="0"/>
          <a:chOff x="0" y="0"/>
          <a:chExt cx="0" cy="0"/>
        </a:xfrm>
      </p:grpSpPr>
      <p:sp>
        <p:nvSpPr>
          <p:cNvPr id="1331" name="Google Shape;1331;gea48d770bb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2" name="Google Shape;1332;gea48d770bb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0"/>
        <p:cNvGrpSpPr/>
        <p:nvPr/>
      </p:nvGrpSpPr>
      <p:grpSpPr>
        <a:xfrm>
          <a:off x="0" y="0"/>
          <a:ext cx="0" cy="0"/>
          <a:chOff x="0" y="0"/>
          <a:chExt cx="0" cy="0"/>
        </a:xfrm>
      </p:grpSpPr>
      <p:sp>
        <p:nvSpPr>
          <p:cNvPr id="1331" name="Google Shape;1331;gea48d770bb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2" name="Google Shape;1332;gea48d770bb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548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4"/>
        <p:cNvGrpSpPr/>
        <p:nvPr/>
      </p:nvGrpSpPr>
      <p:grpSpPr>
        <a:xfrm>
          <a:off x="0" y="0"/>
          <a:ext cx="0" cy="0"/>
          <a:chOff x="0" y="0"/>
          <a:chExt cx="0" cy="0"/>
        </a:xfrm>
      </p:grpSpPr>
      <p:sp>
        <p:nvSpPr>
          <p:cNvPr id="1525" name="Google Shape;1525;gea48d770bb_0_3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6" name="Google Shape;1526;gea48d770bb_0_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a:off x="-99775" y="-371326"/>
            <a:ext cx="9343531" cy="970001"/>
          </a:xfrm>
          <a:custGeom>
            <a:avLst/>
            <a:gdLst/>
            <a:ahLst/>
            <a:cxnLst/>
            <a:rect l="l" t="t" r="r" b="b"/>
            <a:pathLst>
              <a:path w="26108" h="6148" extrusionOk="0">
                <a:moveTo>
                  <a:pt x="19994" y="1"/>
                </a:moveTo>
                <a:cubicBezTo>
                  <a:pt x="18212" y="1"/>
                  <a:pt x="16219" y="1364"/>
                  <a:pt x="11569" y="2563"/>
                </a:cubicBezTo>
                <a:cubicBezTo>
                  <a:pt x="9953" y="2979"/>
                  <a:pt x="8404" y="3138"/>
                  <a:pt x="6982" y="3138"/>
                </a:cubicBezTo>
                <a:cubicBezTo>
                  <a:pt x="3797" y="3138"/>
                  <a:pt x="1247" y="2343"/>
                  <a:pt x="0" y="1866"/>
                </a:cubicBezTo>
                <a:lnTo>
                  <a:pt x="0" y="6148"/>
                </a:lnTo>
                <a:lnTo>
                  <a:pt x="26108" y="6148"/>
                </a:lnTo>
                <a:lnTo>
                  <a:pt x="26108" y="2805"/>
                </a:lnTo>
                <a:cubicBezTo>
                  <a:pt x="25191" y="2570"/>
                  <a:pt x="23967" y="2071"/>
                  <a:pt x="22567" y="1023"/>
                </a:cubicBezTo>
                <a:cubicBezTo>
                  <a:pt x="21594" y="291"/>
                  <a:pt x="20816" y="1"/>
                  <a:pt x="199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a:off x="607472" y="486888"/>
            <a:ext cx="952083" cy="925403"/>
            <a:chOff x="1083122" y="730213"/>
            <a:chExt cx="952083" cy="925403"/>
          </a:xfrm>
        </p:grpSpPr>
        <p:grpSp>
          <p:nvGrpSpPr>
            <p:cNvPr id="11" name="Google Shape;11;p2"/>
            <p:cNvGrpSpPr/>
            <p:nvPr/>
          </p:nvGrpSpPr>
          <p:grpSpPr>
            <a:xfrm>
              <a:off x="1083122" y="730213"/>
              <a:ext cx="952083" cy="925403"/>
              <a:chOff x="1083122" y="730213"/>
              <a:chExt cx="952083" cy="925403"/>
            </a:xfrm>
          </p:grpSpPr>
          <p:sp>
            <p:nvSpPr>
              <p:cNvPr id="12" name="Google Shape;12;p2"/>
              <p:cNvSpPr/>
              <p:nvPr/>
            </p:nvSpPr>
            <p:spPr>
              <a:xfrm>
                <a:off x="1083122" y="730213"/>
                <a:ext cx="952083" cy="925403"/>
              </a:xfrm>
              <a:custGeom>
                <a:avLst/>
                <a:gdLst/>
                <a:ahLst/>
                <a:cxnLst/>
                <a:rect l="l" t="t" r="r" b="b"/>
                <a:pathLst>
                  <a:path w="8850" h="8602" extrusionOk="0">
                    <a:moveTo>
                      <a:pt x="5345" y="1"/>
                    </a:moveTo>
                    <a:cubicBezTo>
                      <a:pt x="5235" y="1"/>
                      <a:pt x="5140" y="89"/>
                      <a:pt x="5059" y="177"/>
                    </a:cubicBezTo>
                    <a:cubicBezTo>
                      <a:pt x="4553" y="741"/>
                      <a:pt x="4106" y="1350"/>
                      <a:pt x="3710" y="1995"/>
                    </a:cubicBezTo>
                    <a:cubicBezTo>
                      <a:pt x="3307" y="1672"/>
                      <a:pt x="2874" y="1379"/>
                      <a:pt x="2420" y="1130"/>
                    </a:cubicBezTo>
                    <a:cubicBezTo>
                      <a:pt x="2128" y="958"/>
                      <a:pt x="1803" y="787"/>
                      <a:pt x="1473" y="787"/>
                    </a:cubicBezTo>
                    <a:cubicBezTo>
                      <a:pt x="1422" y="787"/>
                      <a:pt x="1371" y="791"/>
                      <a:pt x="1320" y="800"/>
                    </a:cubicBezTo>
                    <a:cubicBezTo>
                      <a:pt x="1217" y="807"/>
                      <a:pt x="1137" y="866"/>
                      <a:pt x="1093" y="954"/>
                    </a:cubicBezTo>
                    <a:cubicBezTo>
                      <a:pt x="1078" y="1012"/>
                      <a:pt x="1085" y="1078"/>
                      <a:pt x="1115" y="1137"/>
                    </a:cubicBezTo>
                    <a:cubicBezTo>
                      <a:pt x="1342" y="1877"/>
                      <a:pt x="1577" y="2618"/>
                      <a:pt x="1804" y="3358"/>
                    </a:cubicBezTo>
                    <a:cubicBezTo>
                      <a:pt x="1261" y="3402"/>
                      <a:pt x="733" y="3520"/>
                      <a:pt x="213" y="3688"/>
                    </a:cubicBezTo>
                    <a:cubicBezTo>
                      <a:pt x="162" y="3703"/>
                      <a:pt x="110" y="3732"/>
                      <a:pt x="74" y="3769"/>
                    </a:cubicBezTo>
                    <a:cubicBezTo>
                      <a:pt x="0" y="3850"/>
                      <a:pt x="52" y="3974"/>
                      <a:pt x="110" y="4062"/>
                    </a:cubicBezTo>
                    <a:cubicBezTo>
                      <a:pt x="286" y="4290"/>
                      <a:pt x="557" y="4443"/>
                      <a:pt x="821" y="4590"/>
                    </a:cubicBezTo>
                    <a:cubicBezTo>
                      <a:pt x="1063" y="4722"/>
                      <a:pt x="1313" y="4847"/>
                      <a:pt x="1562" y="4971"/>
                    </a:cubicBezTo>
                    <a:cubicBezTo>
                      <a:pt x="1320" y="5375"/>
                      <a:pt x="1063" y="5770"/>
                      <a:pt x="792" y="6152"/>
                    </a:cubicBezTo>
                    <a:cubicBezTo>
                      <a:pt x="711" y="6262"/>
                      <a:pt x="623" y="6394"/>
                      <a:pt x="660" y="6526"/>
                    </a:cubicBezTo>
                    <a:cubicBezTo>
                      <a:pt x="701" y="6678"/>
                      <a:pt x="860" y="6725"/>
                      <a:pt x="1027" y="6725"/>
                    </a:cubicBezTo>
                    <a:cubicBezTo>
                      <a:pt x="1102" y="6725"/>
                      <a:pt x="1179" y="6715"/>
                      <a:pt x="1247" y="6702"/>
                    </a:cubicBezTo>
                    <a:lnTo>
                      <a:pt x="2625" y="6438"/>
                    </a:lnTo>
                    <a:cubicBezTo>
                      <a:pt x="2716" y="6417"/>
                      <a:pt x="2813" y="6398"/>
                      <a:pt x="2906" y="6398"/>
                    </a:cubicBezTo>
                    <a:cubicBezTo>
                      <a:pt x="2976" y="6398"/>
                      <a:pt x="3045" y="6409"/>
                      <a:pt x="3109" y="6438"/>
                    </a:cubicBezTo>
                    <a:cubicBezTo>
                      <a:pt x="3409" y="6577"/>
                      <a:pt x="3417" y="8556"/>
                      <a:pt x="3776" y="8600"/>
                    </a:cubicBezTo>
                    <a:cubicBezTo>
                      <a:pt x="3780" y="8601"/>
                      <a:pt x="3784" y="8601"/>
                      <a:pt x="3789" y="8601"/>
                    </a:cubicBezTo>
                    <a:cubicBezTo>
                      <a:pt x="4149" y="8601"/>
                      <a:pt x="4738" y="7094"/>
                      <a:pt x="4898" y="6790"/>
                    </a:cubicBezTo>
                    <a:cubicBezTo>
                      <a:pt x="4927" y="6724"/>
                      <a:pt x="4971" y="6672"/>
                      <a:pt x="5037" y="6636"/>
                    </a:cubicBezTo>
                    <a:cubicBezTo>
                      <a:pt x="5071" y="6623"/>
                      <a:pt x="5110" y="6615"/>
                      <a:pt x="5150" y="6615"/>
                    </a:cubicBezTo>
                    <a:cubicBezTo>
                      <a:pt x="5178" y="6615"/>
                      <a:pt x="5207" y="6619"/>
                      <a:pt x="5235" y="6628"/>
                    </a:cubicBezTo>
                    <a:cubicBezTo>
                      <a:pt x="6405" y="6838"/>
                      <a:pt x="6966" y="6902"/>
                      <a:pt x="7232" y="6902"/>
                    </a:cubicBezTo>
                    <a:cubicBezTo>
                      <a:pt x="7579" y="6902"/>
                      <a:pt x="7425" y="6793"/>
                      <a:pt x="7471" y="6760"/>
                    </a:cubicBezTo>
                    <a:cubicBezTo>
                      <a:pt x="7471" y="6760"/>
                      <a:pt x="7053" y="5609"/>
                      <a:pt x="6782" y="5059"/>
                    </a:cubicBezTo>
                    <a:cubicBezTo>
                      <a:pt x="6738" y="4986"/>
                      <a:pt x="6723" y="4905"/>
                      <a:pt x="6738" y="4825"/>
                    </a:cubicBezTo>
                    <a:cubicBezTo>
                      <a:pt x="6760" y="4737"/>
                      <a:pt x="6855" y="4693"/>
                      <a:pt x="6936" y="4649"/>
                    </a:cubicBezTo>
                    <a:cubicBezTo>
                      <a:pt x="7882" y="4194"/>
                      <a:pt x="8849" y="3564"/>
                      <a:pt x="8651" y="3241"/>
                    </a:cubicBezTo>
                    <a:cubicBezTo>
                      <a:pt x="8566" y="3111"/>
                      <a:pt x="8199" y="3058"/>
                      <a:pt x="7816" y="3058"/>
                    </a:cubicBezTo>
                    <a:cubicBezTo>
                      <a:pt x="7572" y="3058"/>
                      <a:pt x="7322" y="3079"/>
                      <a:pt x="7134" y="3116"/>
                    </a:cubicBezTo>
                    <a:cubicBezTo>
                      <a:pt x="6985" y="3145"/>
                      <a:pt x="6827" y="3174"/>
                      <a:pt x="6672" y="3174"/>
                    </a:cubicBezTo>
                    <a:cubicBezTo>
                      <a:pt x="6553" y="3174"/>
                      <a:pt x="6436" y="3157"/>
                      <a:pt x="6327" y="3109"/>
                    </a:cubicBezTo>
                    <a:cubicBezTo>
                      <a:pt x="6049" y="2985"/>
                      <a:pt x="5880" y="2691"/>
                      <a:pt x="5821" y="2398"/>
                    </a:cubicBezTo>
                    <a:cubicBezTo>
                      <a:pt x="5763" y="2097"/>
                      <a:pt x="5792" y="1797"/>
                      <a:pt x="5785" y="1489"/>
                    </a:cubicBezTo>
                    <a:cubicBezTo>
                      <a:pt x="5785" y="1115"/>
                      <a:pt x="5741" y="741"/>
                      <a:pt x="5653" y="375"/>
                    </a:cubicBezTo>
                    <a:cubicBezTo>
                      <a:pt x="5616" y="206"/>
                      <a:pt x="5521" y="1"/>
                      <a:pt x="53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206085" y="854037"/>
                <a:ext cx="646125" cy="646125"/>
              </a:xfrm>
              <a:custGeom>
                <a:avLst/>
                <a:gdLst/>
                <a:ahLst/>
                <a:cxnLst/>
                <a:rect l="l" t="t" r="r" b="b"/>
                <a:pathLst>
                  <a:path w="6006" h="6006" extrusionOk="0">
                    <a:moveTo>
                      <a:pt x="3007" y="1"/>
                    </a:moveTo>
                    <a:cubicBezTo>
                      <a:pt x="1343" y="1"/>
                      <a:pt x="1" y="1350"/>
                      <a:pt x="1" y="3007"/>
                    </a:cubicBezTo>
                    <a:cubicBezTo>
                      <a:pt x="1" y="4663"/>
                      <a:pt x="1343" y="6005"/>
                      <a:pt x="3007" y="6005"/>
                    </a:cubicBezTo>
                    <a:cubicBezTo>
                      <a:pt x="4664" y="6005"/>
                      <a:pt x="6005" y="4663"/>
                      <a:pt x="6005" y="3007"/>
                    </a:cubicBezTo>
                    <a:cubicBezTo>
                      <a:pt x="6005" y="1350"/>
                      <a:pt x="4664" y="1"/>
                      <a:pt x="30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p:nvPr/>
          </p:nvSpPr>
          <p:spPr>
            <a:xfrm>
              <a:off x="1284188" y="1029929"/>
              <a:ext cx="279385" cy="291111"/>
            </a:xfrm>
            <a:custGeom>
              <a:avLst/>
              <a:gdLst/>
              <a:ahLst/>
              <a:cxnLst/>
              <a:rect l="l" t="t" r="r" b="b"/>
              <a:pathLst>
                <a:path w="2597" h="2706" extrusionOk="0">
                  <a:moveTo>
                    <a:pt x="1298" y="1"/>
                  </a:moveTo>
                  <a:cubicBezTo>
                    <a:pt x="580" y="1"/>
                    <a:pt x="1" y="602"/>
                    <a:pt x="1" y="1350"/>
                  </a:cubicBezTo>
                  <a:cubicBezTo>
                    <a:pt x="1" y="2097"/>
                    <a:pt x="580" y="2706"/>
                    <a:pt x="1298" y="2706"/>
                  </a:cubicBezTo>
                  <a:cubicBezTo>
                    <a:pt x="2017" y="2706"/>
                    <a:pt x="2596" y="2097"/>
                    <a:pt x="2596" y="1350"/>
                  </a:cubicBezTo>
                  <a:cubicBezTo>
                    <a:pt x="2596" y="602"/>
                    <a:pt x="2017" y="1"/>
                    <a:pt x="12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1497195" y="951504"/>
              <a:ext cx="194934" cy="74553"/>
              <a:chOff x="1497195" y="951504"/>
              <a:chExt cx="194934" cy="74553"/>
            </a:xfrm>
          </p:grpSpPr>
          <p:sp>
            <p:nvSpPr>
              <p:cNvPr id="16" name="Google Shape;16;p2"/>
              <p:cNvSpPr/>
              <p:nvPr/>
            </p:nvSpPr>
            <p:spPr>
              <a:xfrm>
                <a:off x="1497195" y="951504"/>
                <a:ext cx="57663" cy="49379"/>
              </a:xfrm>
              <a:custGeom>
                <a:avLst/>
                <a:gdLst/>
                <a:ahLst/>
                <a:cxnLst/>
                <a:rect l="l" t="t" r="r" b="b"/>
                <a:pathLst>
                  <a:path w="536" h="459" extrusionOk="0">
                    <a:moveTo>
                      <a:pt x="230" y="1"/>
                    </a:moveTo>
                    <a:cubicBezTo>
                      <a:pt x="114" y="1"/>
                      <a:pt x="0" y="93"/>
                      <a:pt x="0" y="231"/>
                    </a:cubicBezTo>
                    <a:cubicBezTo>
                      <a:pt x="0" y="356"/>
                      <a:pt x="103" y="458"/>
                      <a:pt x="228" y="458"/>
                    </a:cubicBezTo>
                    <a:cubicBezTo>
                      <a:pt x="433" y="458"/>
                      <a:pt x="535" y="216"/>
                      <a:pt x="389" y="70"/>
                    </a:cubicBezTo>
                    <a:cubicBezTo>
                      <a:pt x="344" y="22"/>
                      <a:pt x="287" y="1"/>
                      <a:pt x="2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634359" y="976032"/>
                <a:ext cx="57770" cy="50025"/>
              </a:xfrm>
              <a:custGeom>
                <a:avLst/>
                <a:gdLst/>
                <a:ahLst/>
                <a:cxnLst/>
                <a:rect l="l" t="t" r="r" b="b"/>
                <a:pathLst>
                  <a:path w="537" h="465" extrusionOk="0">
                    <a:moveTo>
                      <a:pt x="233" y="0"/>
                    </a:moveTo>
                    <a:cubicBezTo>
                      <a:pt x="114" y="0"/>
                      <a:pt x="1" y="92"/>
                      <a:pt x="1" y="230"/>
                    </a:cubicBezTo>
                    <a:cubicBezTo>
                      <a:pt x="1" y="362"/>
                      <a:pt x="104" y="465"/>
                      <a:pt x="228" y="465"/>
                    </a:cubicBezTo>
                    <a:cubicBezTo>
                      <a:pt x="433" y="465"/>
                      <a:pt x="536" y="216"/>
                      <a:pt x="397" y="69"/>
                    </a:cubicBezTo>
                    <a:cubicBezTo>
                      <a:pt x="349" y="21"/>
                      <a:pt x="291" y="0"/>
                      <a:pt x="2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1550017" y="1079631"/>
              <a:ext cx="243775" cy="194934"/>
              <a:chOff x="1550017" y="1079631"/>
              <a:chExt cx="243775" cy="194934"/>
            </a:xfrm>
          </p:grpSpPr>
          <p:sp>
            <p:nvSpPr>
              <p:cNvPr id="19" name="Google Shape;19;p2"/>
              <p:cNvSpPr/>
              <p:nvPr/>
            </p:nvSpPr>
            <p:spPr>
              <a:xfrm>
                <a:off x="1550017" y="1136432"/>
                <a:ext cx="64010" cy="51316"/>
              </a:xfrm>
              <a:custGeom>
                <a:avLst/>
                <a:gdLst/>
                <a:ahLst/>
                <a:cxnLst/>
                <a:rect l="l" t="t" r="r" b="b"/>
                <a:pathLst>
                  <a:path w="595" h="477" fill="none" extrusionOk="0">
                    <a:moveTo>
                      <a:pt x="0" y="462"/>
                    </a:moveTo>
                    <a:cubicBezTo>
                      <a:pt x="22" y="396"/>
                      <a:pt x="37" y="323"/>
                      <a:pt x="59" y="250"/>
                    </a:cubicBezTo>
                    <a:cubicBezTo>
                      <a:pt x="81" y="176"/>
                      <a:pt x="125" y="118"/>
                      <a:pt x="176" y="66"/>
                    </a:cubicBezTo>
                    <a:cubicBezTo>
                      <a:pt x="235" y="22"/>
                      <a:pt x="316" y="0"/>
                      <a:pt x="382" y="22"/>
                    </a:cubicBezTo>
                    <a:cubicBezTo>
                      <a:pt x="462" y="66"/>
                      <a:pt x="521" y="140"/>
                      <a:pt x="536" y="228"/>
                    </a:cubicBezTo>
                    <a:cubicBezTo>
                      <a:pt x="558" y="308"/>
                      <a:pt x="594" y="477"/>
                      <a:pt x="594" y="477"/>
                    </a:cubicBezTo>
                  </a:path>
                </a:pathLst>
              </a:custGeom>
              <a:noFill/>
              <a:ln w="9525" cap="rnd"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558730" y="1081997"/>
                <a:ext cx="71003" cy="47443"/>
              </a:xfrm>
              <a:custGeom>
                <a:avLst/>
                <a:gdLst/>
                <a:ahLst/>
                <a:cxnLst/>
                <a:rect l="l" t="t" r="r" b="b"/>
                <a:pathLst>
                  <a:path w="660" h="441" fill="none" extrusionOk="0">
                    <a:moveTo>
                      <a:pt x="0" y="0"/>
                    </a:moveTo>
                    <a:cubicBezTo>
                      <a:pt x="257" y="81"/>
                      <a:pt x="484" y="235"/>
                      <a:pt x="660" y="440"/>
                    </a:cubicBezTo>
                  </a:path>
                </a:pathLst>
              </a:custGeom>
              <a:noFill/>
              <a:ln w="9525" cap="rnd"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626506" y="1238955"/>
                <a:ext cx="63257" cy="35609"/>
              </a:xfrm>
              <a:custGeom>
                <a:avLst/>
                <a:gdLst/>
                <a:ahLst/>
                <a:cxnLst/>
                <a:rect l="l" t="t" r="r" b="b"/>
                <a:pathLst>
                  <a:path w="588" h="331" fill="none" extrusionOk="0">
                    <a:moveTo>
                      <a:pt x="1" y="0"/>
                    </a:moveTo>
                    <a:cubicBezTo>
                      <a:pt x="8" y="66"/>
                      <a:pt x="23" y="132"/>
                      <a:pt x="59" y="191"/>
                    </a:cubicBezTo>
                    <a:cubicBezTo>
                      <a:pt x="125" y="286"/>
                      <a:pt x="243" y="330"/>
                      <a:pt x="360" y="308"/>
                    </a:cubicBezTo>
                    <a:cubicBezTo>
                      <a:pt x="470" y="279"/>
                      <a:pt x="558" y="191"/>
                      <a:pt x="587" y="81"/>
                    </a:cubicBezTo>
                  </a:path>
                </a:pathLst>
              </a:custGeom>
              <a:noFill/>
              <a:ln w="9525" cap="rnd"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714828" y="1079631"/>
                <a:ext cx="78964" cy="56049"/>
              </a:xfrm>
              <a:custGeom>
                <a:avLst/>
                <a:gdLst/>
                <a:ahLst/>
                <a:cxnLst/>
                <a:rect l="l" t="t" r="r" b="b"/>
                <a:pathLst>
                  <a:path w="734" h="521" fill="none" extrusionOk="0">
                    <a:moveTo>
                      <a:pt x="1" y="521"/>
                    </a:moveTo>
                    <a:cubicBezTo>
                      <a:pt x="221" y="323"/>
                      <a:pt x="470" y="147"/>
                      <a:pt x="734" y="0"/>
                    </a:cubicBezTo>
                  </a:path>
                </a:pathLst>
              </a:custGeom>
              <a:noFill/>
              <a:ln w="9525" cap="rnd"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714828" y="1149019"/>
                <a:ext cx="56910" cy="53790"/>
              </a:xfrm>
              <a:custGeom>
                <a:avLst/>
                <a:gdLst/>
                <a:ahLst/>
                <a:cxnLst/>
                <a:rect l="l" t="t" r="r" b="b"/>
                <a:pathLst>
                  <a:path w="529" h="500" fill="none" extrusionOk="0">
                    <a:moveTo>
                      <a:pt x="1" y="462"/>
                    </a:moveTo>
                    <a:cubicBezTo>
                      <a:pt x="15" y="353"/>
                      <a:pt x="52" y="250"/>
                      <a:pt x="111" y="162"/>
                    </a:cubicBezTo>
                    <a:cubicBezTo>
                      <a:pt x="140" y="111"/>
                      <a:pt x="177" y="74"/>
                      <a:pt x="221" y="45"/>
                    </a:cubicBezTo>
                    <a:cubicBezTo>
                      <a:pt x="265" y="8"/>
                      <a:pt x="323" y="1"/>
                      <a:pt x="375" y="23"/>
                    </a:cubicBezTo>
                    <a:cubicBezTo>
                      <a:pt x="441" y="67"/>
                      <a:pt x="485" y="133"/>
                      <a:pt x="492" y="213"/>
                    </a:cubicBezTo>
                    <a:cubicBezTo>
                      <a:pt x="514" y="309"/>
                      <a:pt x="521" y="404"/>
                      <a:pt x="529" y="499"/>
                    </a:cubicBezTo>
                  </a:path>
                </a:pathLst>
              </a:custGeom>
              <a:noFill/>
              <a:ln w="9525" cap="rnd"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a:off x="1451474" y="1199474"/>
              <a:ext cx="372333" cy="98758"/>
              <a:chOff x="1451474" y="1199474"/>
              <a:chExt cx="372333" cy="98758"/>
            </a:xfrm>
          </p:grpSpPr>
          <p:sp>
            <p:nvSpPr>
              <p:cNvPr id="25" name="Google Shape;25;p2"/>
              <p:cNvSpPr/>
              <p:nvPr/>
            </p:nvSpPr>
            <p:spPr>
              <a:xfrm>
                <a:off x="1738496" y="1225508"/>
                <a:ext cx="85311" cy="72724"/>
              </a:xfrm>
              <a:custGeom>
                <a:avLst/>
                <a:gdLst/>
                <a:ahLst/>
                <a:cxnLst/>
                <a:rect l="l" t="t" r="r" b="b"/>
                <a:pathLst>
                  <a:path w="793" h="676" extrusionOk="0">
                    <a:moveTo>
                      <a:pt x="397" y="1"/>
                    </a:moveTo>
                    <a:cubicBezTo>
                      <a:pt x="177" y="1"/>
                      <a:pt x="1" y="155"/>
                      <a:pt x="1" y="338"/>
                    </a:cubicBezTo>
                    <a:cubicBezTo>
                      <a:pt x="1" y="521"/>
                      <a:pt x="177" y="675"/>
                      <a:pt x="397" y="675"/>
                    </a:cubicBezTo>
                    <a:cubicBezTo>
                      <a:pt x="617" y="675"/>
                      <a:pt x="792" y="521"/>
                      <a:pt x="792" y="338"/>
                    </a:cubicBezTo>
                    <a:cubicBezTo>
                      <a:pt x="792" y="147"/>
                      <a:pt x="617" y="1"/>
                      <a:pt x="3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451474" y="1199474"/>
                <a:ext cx="104137" cy="88431"/>
              </a:xfrm>
              <a:custGeom>
                <a:avLst/>
                <a:gdLst/>
                <a:ahLst/>
                <a:cxnLst/>
                <a:rect l="l" t="t" r="r" b="b"/>
                <a:pathLst>
                  <a:path w="968" h="822" extrusionOk="0">
                    <a:moveTo>
                      <a:pt x="484" y="1"/>
                    </a:moveTo>
                    <a:cubicBezTo>
                      <a:pt x="213" y="1"/>
                      <a:pt x="0" y="184"/>
                      <a:pt x="0" y="411"/>
                    </a:cubicBezTo>
                    <a:cubicBezTo>
                      <a:pt x="0" y="639"/>
                      <a:pt x="213" y="822"/>
                      <a:pt x="484" y="822"/>
                    </a:cubicBezTo>
                    <a:cubicBezTo>
                      <a:pt x="748" y="822"/>
                      <a:pt x="968" y="639"/>
                      <a:pt x="968" y="411"/>
                    </a:cubicBezTo>
                    <a:cubicBezTo>
                      <a:pt x="968" y="184"/>
                      <a:pt x="748" y="1"/>
                      <a:pt x="4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 name="Google Shape;27;p2"/>
          <p:cNvGrpSpPr/>
          <p:nvPr/>
        </p:nvGrpSpPr>
        <p:grpSpPr>
          <a:xfrm>
            <a:off x="124847" y="4246421"/>
            <a:ext cx="1180499" cy="783165"/>
            <a:chOff x="252934" y="4049671"/>
            <a:chExt cx="1180499" cy="783165"/>
          </a:xfrm>
        </p:grpSpPr>
        <p:sp>
          <p:nvSpPr>
            <p:cNvPr id="28" name="Google Shape;28;p2"/>
            <p:cNvSpPr/>
            <p:nvPr/>
          </p:nvSpPr>
          <p:spPr>
            <a:xfrm>
              <a:off x="1318631" y="4159894"/>
              <a:ext cx="114802" cy="97742"/>
            </a:xfrm>
            <a:custGeom>
              <a:avLst/>
              <a:gdLst/>
              <a:ahLst/>
              <a:cxnLst/>
              <a:rect l="l" t="t" r="r" b="b"/>
              <a:pathLst>
                <a:path w="969" h="825" extrusionOk="0">
                  <a:moveTo>
                    <a:pt x="571" y="1"/>
                  </a:moveTo>
                  <a:cubicBezTo>
                    <a:pt x="566" y="1"/>
                    <a:pt x="562" y="1"/>
                    <a:pt x="558" y="1"/>
                  </a:cubicBezTo>
                  <a:cubicBezTo>
                    <a:pt x="184" y="1"/>
                    <a:pt x="1" y="441"/>
                    <a:pt x="265" y="705"/>
                  </a:cubicBezTo>
                  <a:cubicBezTo>
                    <a:pt x="347" y="787"/>
                    <a:pt x="450" y="824"/>
                    <a:pt x="551" y="824"/>
                  </a:cubicBezTo>
                  <a:cubicBezTo>
                    <a:pt x="763" y="824"/>
                    <a:pt x="969" y="660"/>
                    <a:pt x="969" y="411"/>
                  </a:cubicBezTo>
                  <a:cubicBezTo>
                    <a:pt x="969" y="188"/>
                    <a:pt x="792" y="1"/>
                    <a:pt x="5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00437" y="4710570"/>
              <a:ext cx="142525" cy="122266"/>
            </a:xfrm>
            <a:custGeom>
              <a:avLst/>
              <a:gdLst/>
              <a:ahLst/>
              <a:cxnLst/>
              <a:rect l="l" t="t" r="r" b="b"/>
              <a:pathLst>
                <a:path w="1203" h="1032" extrusionOk="0">
                  <a:moveTo>
                    <a:pt x="690" y="1"/>
                  </a:moveTo>
                  <a:cubicBezTo>
                    <a:pt x="228" y="1"/>
                    <a:pt x="1" y="558"/>
                    <a:pt x="323" y="881"/>
                  </a:cubicBezTo>
                  <a:cubicBezTo>
                    <a:pt x="430" y="985"/>
                    <a:pt x="559" y="1032"/>
                    <a:pt x="686" y="1032"/>
                  </a:cubicBezTo>
                  <a:cubicBezTo>
                    <a:pt x="951" y="1032"/>
                    <a:pt x="1203" y="827"/>
                    <a:pt x="1203" y="514"/>
                  </a:cubicBezTo>
                  <a:cubicBezTo>
                    <a:pt x="1203" y="236"/>
                    <a:pt x="976" y="1"/>
                    <a:pt x="6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86996" y="4159063"/>
              <a:ext cx="167175" cy="143607"/>
            </a:xfrm>
            <a:custGeom>
              <a:avLst/>
              <a:gdLst/>
              <a:ahLst/>
              <a:cxnLst/>
              <a:rect l="l" t="t" r="r" b="b"/>
              <a:pathLst>
                <a:path w="1303" h="1119" extrusionOk="0">
                  <a:moveTo>
                    <a:pt x="562" y="0"/>
                  </a:moveTo>
                  <a:cubicBezTo>
                    <a:pt x="254" y="0"/>
                    <a:pt x="5" y="250"/>
                    <a:pt x="5" y="558"/>
                  </a:cubicBezTo>
                  <a:cubicBezTo>
                    <a:pt x="0" y="895"/>
                    <a:pt x="274" y="1118"/>
                    <a:pt x="560" y="1118"/>
                  </a:cubicBezTo>
                  <a:cubicBezTo>
                    <a:pt x="697" y="1118"/>
                    <a:pt x="837" y="1067"/>
                    <a:pt x="951" y="953"/>
                  </a:cubicBezTo>
                  <a:cubicBezTo>
                    <a:pt x="1303" y="602"/>
                    <a:pt x="1053" y="0"/>
                    <a:pt x="5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52934" y="4049671"/>
              <a:ext cx="78200" cy="66914"/>
            </a:xfrm>
            <a:custGeom>
              <a:avLst/>
              <a:gdLst/>
              <a:ahLst/>
              <a:cxnLst/>
              <a:rect l="l" t="t" r="r" b="b"/>
              <a:pathLst>
                <a:path w="602" h="515" extrusionOk="0">
                  <a:moveTo>
                    <a:pt x="257" y="0"/>
                  </a:moveTo>
                  <a:cubicBezTo>
                    <a:pt x="110" y="0"/>
                    <a:pt x="0" y="117"/>
                    <a:pt x="0" y="257"/>
                  </a:cubicBezTo>
                  <a:cubicBezTo>
                    <a:pt x="0" y="411"/>
                    <a:pt x="126" y="515"/>
                    <a:pt x="257" y="515"/>
                  </a:cubicBezTo>
                  <a:cubicBezTo>
                    <a:pt x="318" y="515"/>
                    <a:pt x="381" y="492"/>
                    <a:pt x="433" y="440"/>
                  </a:cubicBezTo>
                  <a:cubicBezTo>
                    <a:pt x="602" y="279"/>
                    <a:pt x="484" y="0"/>
                    <a:pt x="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32;p2"/>
          <p:cNvGrpSpPr/>
          <p:nvPr/>
        </p:nvGrpSpPr>
        <p:grpSpPr>
          <a:xfrm flipH="1">
            <a:off x="438757" y="80348"/>
            <a:ext cx="866936" cy="406557"/>
            <a:chOff x="3753820" y="1069488"/>
            <a:chExt cx="542140" cy="254241"/>
          </a:xfrm>
        </p:grpSpPr>
        <p:sp>
          <p:nvSpPr>
            <p:cNvPr id="33" name="Google Shape;33;p2"/>
            <p:cNvSpPr/>
            <p:nvPr/>
          </p:nvSpPr>
          <p:spPr>
            <a:xfrm>
              <a:off x="4174037" y="1163416"/>
              <a:ext cx="121923" cy="104593"/>
            </a:xfrm>
            <a:custGeom>
              <a:avLst/>
              <a:gdLst/>
              <a:ahLst/>
              <a:cxnLst/>
              <a:rect l="l" t="t" r="r" b="b"/>
              <a:pathLst>
                <a:path w="1189" h="1020" extrusionOk="0">
                  <a:moveTo>
                    <a:pt x="675" y="1"/>
                  </a:moveTo>
                  <a:cubicBezTo>
                    <a:pt x="228" y="1"/>
                    <a:pt x="1" y="551"/>
                    <a:pt x="316" y="873"/>
                  </a:cubicBezTo>
                  <a:cubicBezTo>
                    <a:pt x="420" y="975"/>
                    <a:pt x="547" y="1020"/>
                    <a:pt x="672" y="1020"/>
                  </a:cubicBezTo>
                  <a:cubicBezTo>
                    <a:pt x="935" y="1020"/>
                    <a:pt x="1189" y="818"/>
                    <a:pt x="1189" y="514"/>
                  </a:cubicBezTo>
                  <a:cubicBezTo>
                    <a:pt x="1189" y="228"/>
                    <a:pt x="961" y="1"/>
                    <a:pt x="6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3753820" y="1069488"/>
              <a:ext cx="51989" cy="51989"/>
            </a:xfrm>
            <a:custGeom>
              <a:avLst/>
              <a:gdLst/>
              <a:ahLst/>
              <a:cxnLst/>
              <a:rect l="l" t="t" r="r" b="b"/>
              <a:pathLst>
                <a:path w="507" h="507" extrusionOk="0">
                  <a:moveTo>
                    <a:pt x="257" y="0"/>
                  </a:moveTo>
                  <a:cubicBezTo>
                    <a:pt x="111" y="0"/>
                    <a:pt x="1" y="110"/>
                    <a:pt x="1" y="257"/>
                  </a:cubicBezTo>
                  <a:cubicBezTo>
                    <a:pt x="1" y="396"/>
                    <a:pt x="111" y="506"/>
                    <a:pt x="257" y="506"/>
                  </a:cubicBezTo>
                  <a:cubicBezTo>
                    <a:pt x="397" y="506"/>
                    <a:pt x="507" y="396"/>
                    <a:pt x="507" y="257"/>
                  </a:cubicBezTo>
                  <a:cubicBezTo>
                    <a:pt x="507" y="110"/>
                    <a:pt x="397" y="0"/>
                    <a:pt x="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920822" y="1227544"/>
              <a:ext cx="112181" cy="96185"/>
            </a:xfrm>
            <a:custGeom>
              <a:avLst/>
              <a:gdLst/>
              <a:ahLst/>
              <a:cxnLst/>
              <a:rect l="l" t="t" r="r" b="b"/>
              <a:pathLst>
                <a:path w="1094" h="938" extrusionOk="0">
                  <a:moveTo>
                    <a:pt x="624" y="0"/>
                  </a:moveTo>
                  <a:cubicBezTo>
                    <a:pt x="206" y="0"/>
                    <a:pt x="1" y="506"/>
                    <a:pt x="294" y="799"/>
                  </a:cubicBezTo>
                  <a:cubicBezTo>
                    <a:pt x="389" y="895"/>
                    <a:pt x="507" y="937"/>
                    <a:pt x="622" y="937"/>
                  </a:cubicBezTo>
                  <a:cubicBezTo>
                    <a:pt x="862" y="937"/>
                    <a:pt x="1093" y="752"/>
                    <a:pt x="1093" y="470"/>
                  </a:cubicBezTo>
                  <a:cubicBezTo>
                    <a:pt x="1093" y="213"/>
                    <a:pt x="881"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4320300" y="4336925"/>
            <a:ext cx="4980022" cy="810670"/>
          </a:xfrm>
          <a:custGeom>
            <a:avLst/>
            <a:gdLst/>
            <a:ahLst/>
            <a:cxnLst/>
            <a:rect l="l" t="t" r="r" b="b"/>
            <a:pathLst>
              <a:path w="37479" h="6101" extrusionOk="0">
                <a:moveTo>
                  <a:pt x="37479" y="1"/>
                </a:moveTo>
                <a:cubicBezTo>
                  <a:pt x="35072" y="1365"/>
                  <a:pt x="31547" y="1826"/>
                  <a:pt x="27627" y="1826"/>
                </a:cubicBezTo>
                <a:cubicBezTo>
                  <a:pt x="24217" y="1826"/>
                  <a:pt x="20507" y="1477"/>
                  <a:pt x="16973" y="1071"/>
                </a:cubicBezTo>
                <a:cubicBezTo>
                  <a:pt x="16411" y="1006"/>
                  <a:pt x="15843" y="976"/>
                  <a:pt x="15273" y="976"/>
                </a:cubicBezTo>
                <a:cubicBezTo>
                  <a:pt x="8882" y="976"/>
                  <a:pt x="2161" y="4768"/>
                  <a:pt x="1" y="6101"/>
                </a:cubicBezTo>
                <a:lnTo>
                  <a:pt x="37479" y="6101"/>
                </a:lnTo>
                <a:lnTo>
                  <a:pt x="374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txBox="1">
            <a:spLocks noGrp="1"/>
          </p:cNvSpPr>
          <p:nvPr>
            <p:ph type="ctrTitle"/>
          </p:nvPr>
        </p:nvSpPr>
        <p:spPr>
          <a:xfrm>
            <a:off x="712250" y="1664400"/>
            <a:ext cx="5237400" cy="18294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3700">
                <a:solidFill>
                  <a:srgbClr val="073763"/>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38" name="Google Shape;38;p2"/>
          <p:cNvSpPr txBox="1">
            <a:spLocks noGrp="1"/>
          </p:cNvSpPr>
          <p:nvPr>
            <p:ph type="subTitle" idx="1"/>
          </p:nvPr>
        </p:nvSpPr>
        <p:spPr>
          <a:xfrm>
            <a:off x="712250" y="3489900"/>
            <a:ext cx="4427400" cy="409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75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580"/>
        <p:cNvGrpSpPr/>
        <p:nvPr/>
      </p:nvGrpSpPr>
      <p:grpSpPr>
        <a:xfrm>
          <a:off x="0" y="0"/>
          <a:ext cx="0" cy="0"/>
          <a:chOff x="0" y="0"/>
          <a:chExt cx="0" cy="0"/>
        </a:xfrm>
      </p:grpSpPr>
      <p:sp>
        <p:nvSpPr>
          <p:cNvPr id="581" name="Google Shape;581;p18"/>
          <p:cNvSpPr/>
          <p:nvPr/>
        </p:nvSpPr>
        <p:spPr>
          <a:xfrm rot="10800000" flipH="1">
            <a:off x="5453525" y="-216576"/>
            <a:ext cx="4980022" cy="574455"/>
          </a:xfrm>
          <a:custGeom>
            <a:avLst/>
            <a:gdLst/>
            <a:ahLst/>
            <a:cxnLst/>
            <a:rect l="l" t="t" r="r" b="b"/>
            <a:pathLst>
              <a:path w="37479" h="6101" extrusionOk="0">
                <a:moveTo>
                  <a:pt x="37479" y="1"/>
                </a:moveTo>
                <a:cubicBezTo>
                  <a:pt x="35072" y="1365"/>
                  <a:pt x="31547" y="1826"/>
                  <a:pt x="27627" y="1826"/>
                </a:cubicBezTo>
                <a:cubicBezTo>
                  <a:pt x="24217" y="1826"/>
                  <a:pt x="20507" y="1477"/>
                  <a:pt x="16973" y="1071"/>
                </a:cubicBezTo>
                <a:cubicBezTo>
                  <a:pt x="16411" y="1006"/>
                  <a:pt x="15843" y="976"/>
                  <a:pt x="15273" y="976"/>
                </a:cubicBezTo>
                <a:cubicBezTo>
                  <a:pt x="8882" y="976"/>
                  <a:pt x="2161" y="4768"/>
                  <a:pt x="1" y="6101"/>
                </a:cubicBezTo>
                <a:lnTo>
                  <a:pt x="37479" y="6101"/>
                </a:lnTo>
                <a:lnTo>
                  <a:pt x="374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8"/>
          <p:cNvSpPr/>
          <p:nvPr/>
        </p:nvSpPr>
        <p:spPr>
          <a:xfrm rot="10800000" flipH="1">
            <a:off x="-1108240" y="4444125"/>
            <a:ext cx="10877612" cy="778403"/>
          </a:xfrm>
          <a:custGeom>
            <a:avLst/>
            <a:gdLst/>
            <a:ahLst/>
            <a:cxnLst/>
            <a:rect l="l" t="t" r="r" b="b"/>
            <a:pathLst>
              <a:path w="18087" h="4376" extrusionOk="0">
                <a:moveTo>
                  <a:pt x="0" y="1"/>
                </a:moveTo>
                <a:lnTo>
                  <a:pt x="0" y="2149"/>
                </a:lnTo>
                <a:cubicBezTo>
                  <a:pt x="455" y="1815"/>
                  <a:pt x="1417" y="1341"/>
                  <a:pt x="3218" y="1341"/>
                </a:cubicBezTo>
                <a:cubicBezTo>
                  <a:pt x="3594" y="1341"/>
                  <a:pt x="4006" y="1362"/>
                  <a:pt x="4458" y="1408"/>
                </a:cubicBezTo>
                <a:cubicBezTo>
                  <a:pt x="7734" y="1756"/>
                  <a:pt x="9771" y="4375"/>
                  <a:pt x="13045" y="4375"/>
                </a:cubicBezTo>
                <a:cubicBezTo>
                  <a:pt x="13573" y="4375"/>
                  <a:pt x="14134" y="4307"/>
                  <a:pt x="14736" y="4150"/>
                </a:cubicBezTo>
                <a:cubicBezTo>
                  <a:pt x="15989" y="3822"/>
                  <a:pt x="17001" y="3706"/>
                  <a:pt x="17809" y="3706"/>
                </a:cubicBezTo>
                <a:cubicBezTo>
                  <a:pt x="17904" y="3706"/>
                  <a:pt x="17997" y="3707"/>
                  <a:pt x="18087" y="3710"/>
                </a:cubicBezTo>
                <a:lnTo>
                  <a:pt x="1808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3" name="Google Shape;583;p18"/>
          <p:cNvGrpSpPr/>
          <p:nvPr/>
        </p:nvGrpSpPr>
        <p:grpSpPr>
          <a:xfrm rot="1147734">
            <a:off x="8228662" y="142046"/>
            <a:ext cx="650520" cy="613578"/>
            <a:chOff x="6450343" y="704875"/>
            <a:chExt cx="650509" cy="613567"/>
          </a:xfrm>
        </p:grpSpPr>
        <p:grpSp>
          <p:nvGrpSpPr>
            <p:cNvPr id="584" name="Google Shape;584;p18"/>
            <p:cNvGrpSpPr/>
            <p:nvPr/>
          </p:nvGrpSpPr>
          <p:grpSpPr>
            <a:xfrm>
              <a:off x="6450343" y="704875"/>
              <a:ext cx="650509" cy="613567"/>
              <a:chOff x="6450343" y="704875"/>
              <a:chExt cx="650509" cy="613567"/>
            </a:xfrm>
          </p:grpSpPr>
          <p:sp>
            <p:nvSpPr>
              <p:cNvPr id="585" name="Google Shape;585;p18"/>
              <p:cNvSpPr/>
              <p:nvPr/>
            </p:nvSpPr>
            <p:spPr>
              <a:xfrm>
                <a:off x="6499687" y="793722"/>
                <a:ext cx="502339" cy="441805"/>
              </a:xfrm>
              <a:custGeom>
                <a:avLst/>
                <a:gdLst/>
                <a:ahLst/>
                <a:cxnLst/>
                <a:rect l="l" t="t" r="r" b="b"/>
                <a:pathLst>
                  <a:path w="3726" h="3277" extrusionOk="0">
                    <a:moveTo>
                      <a:pt x="1862" y="1"/>
                    </a:moveTo>
                    <a:cubicBezTo>
                      <a:pt x="1223" y="1"/>
                      <a:pt x="617" y="376"/>
                      <a:pt x="353" y="1003"/>
                    </a:cubicBezTo>
                    <a:cubicBezTo>
                      <a:pt x="1" y="1831"/>
                      <a:pt x="389" y="2792"/>
                      <a:pt x="1218" y="3144"/>
                    </a:cubicBezTo>
                    <a:cubicBezTo>
                      <a:pt x="1428" y="3234"/>
                      <a:pt x="1646" y="3277"/>
                      <a:pt x="1860" y="3277"/>
                    </a:cubicBezTo>
                    <a:cubicBezTo>
                      <a:pt x="2498" y="3277"/>
                      <a:pt x="3103" y="2899"/>
                      <a:pt x="3366" y="2279"/>
                    </a:cubicBezTo>
                    <a:cubicBezTo>
                      <a:pt x="3725" y="1443"/>
                      <a:pt x="3329" y="482"/>
                      <a:pt x="2501" y="130"/>
                    </a:cubicBezTo>
                    <a:cubicBezTo>
                      <a:pt x="2292" y="42"/>
                      <a:pt x="2075" y="1"/>
                      <a:pt x="18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8"/>
              <p:cNvSpPr/>
              <p:nvPr/>
            </p:nvSpPr>
            <p:spPr>
              <a:xfrm>
                <a:off x="6627228" y="704875"/>
                <a:ext cx="122686" cy="186591"/>
              </a:xfrm>
              <a:custGeom>
                <a:avLst/>
                <a:gdLst/>
                <a:ahLst/>
                <a:cxnLst/>
                <a:rect l="l" t="t" r="r" b="b"/>
                <a:pathLst>
                  <a:path w="910" h="1384" extrusionOk="0">
                    <a:moveTo>
                      <a:pt x="75" y="0"/>
                    </a:moveTo>
                    <a:cubicBezTo>
                      <a:pt x="70" y="0"/>
                      <a:pt x="64" y="2"/>
                      <a:pt x="59" y="5"/>
                    </a:cubicBezTo>
                    <a:cubicBezTo>
                      <a:pt x="45" y="12"/>
                      <a:pt x="37" y="34"/>
                      <a:pt x="37" y="49"/>
                    </a:cubicBezTo>
                    <a:cubicBezTo>
                      <a:pt x="1" y="496"/>
                      <a:pt x="15" y="943"/>
                      <a:pt x="81" y="1383"/>
                    </a:cubicBezTo>
                    <a:cubicBezTo>
                      <a:pt x="375" y="1361"/>
                      <a:pt x="660" y="1266"/>
                      <a:pt x="910" y="1112"/>
                    </a:cubicBezTo>
                    <a:cubicBezTo>
                      <a:pt x="668" y="738"/>
                      <a:pt x="411" y="379"/>
                      <a:pt x="125" y="34"/>
                    </a:cubicBezTo>
                    <a:cubicBezTo>
                      <a:pt x="114" y="17"/>
                      <a:pt x="94" y="0"/>
                      <a:pt x="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8"/>
              <p:cNvSpPr/>
              <p:nvPr/>
            </p:nvSpPr>
            <p:spPr>
              <a:xfrm>
                <a:off x="6777553" y="1135492"/>
                <a:ext cx="136438" cy="179041"/>
              </a:xfrm>
              <a:custGeom>
                <a:avLst/>
                <a:gdLst/>
                <a:ahLst/>
                <a:cxnLst/>
                <a:rect l="l" t="t" r="r" b="b"/>
                <a:pathLst>
                  <a:path w="1012" h="1328" extrusionOk="0">
                    <a:moveTo>
                      <a:pt x="653" y="0"/>
                    </a:moveTo>
                    <a:cubicBezTo>
                      <a:pt x="418" y="88"/>
                      <a:pt x="191" y="220"/>
                      <a:pt x="0" y="396"/>
                    </a:cubicBezTo>
                    <a:cubicBezTo>
                      <a:pt x="359" y="682"/>
                      <a:pt x="616" y="1093"/>
                      <a:pt x="1012" y="1327"/>
                    </a:cubicBezTo>
                    <a:cubicBezTo>
                      <a:pt x="946" y="873"/>
                      <a:pt x="821" y="433"/>
                      <a:pt x="6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8"/>
              <p:cNvSpPr/>
              <p:nvPr/>
            </p:nvSpPr>
            <p:spPr>
              <a:xfrm>
                <a:off x="6450343" y="929891"/>
                <a:ext cx="155313" cy="83184"/>
              </a:xfrm>
              <a:custGeom>
                <a:avLst/>
                <a:gdLst/>
                <a:ahLst/>
                <a:cxnLst/>
                <a:rect l="l" t="t" r="r" b="b"/>
                <a:pathLst>
                  <a:path w="1152" h="617" extrusionOk="0">
                    <a:moveTo>
                      <a:pt x="1151" y="0"/>
                    </a:moveTo>
                    <a:lnTo>
                      <a:pt x="367" y="81"/>
                    </a:lnTo>
                    <a:cubicBezTo>
                      <a:pt x="242" y="81"/>
                      <a:pt x="118" y="110"/>
                      <a:pt x="0" y="154"/>
                    </a:cubicBezTo>
                    <a:lnTo>
                      <a:pt x="975" y="616"/>
                    </a:lnTo>
                    <a:cubicBezTo>
                      <a:pt x="1078" y="491"/>
                      <a:pt x="1122" y="242"/>
                      <a:pt x="11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8"/>
              <p:cNvSpPr/>
              <p:nvPr/>
            </p:nvSpPr>
            <p:spPr>
              <a:xfrm>
                <a:off x="6591635" y="1136436"/>
                <a:ext cx="138595" cy="182007"/>
              </a:xfrm>
              <a:custGeom>
                <a:avLst/>
                <a:gdLst/>
                <a:ahLst/>
                <a:cxnLst/>
                <a:rect l="l" t="t" r="r" b="b"/>
                <a:pathLst>
                  <a:path w="1028" h="1350" extrusionOk="0">
                    <a:moveTo>
                      <a:pt x="301" y="0"/>
                    </a:moveTo>
                    <a:cubicBezTo>
                      <a:pt x="147" y="433"/>
                      <a:pt x="45" y="888"/>
                      <a:pt x="1" y="1349"/>
                    </a:cubicBezTo>
                    <a:cubicBezTo>
                      <a:pt x="221" y="1327"/>
                      <a:pt x="433" y="1225"/>
                      <a:pt x="595" y="1064"/>
                    </a:cubicBezTo>
                    <a:cubicBezTo>
                      <a:pt x="749" y="902"/>
                      <a:pt x="888" y="726"/>
                      <a:pt x="1005" y="536"/>
                    </a:cubicBezTo>
                    <a:cubicBezTo>
                      <a:pt x="1020" y="521"/>
                      <a:pt x="1027" y="499"/>
                      <a:pt x="1027" y="477"/>
                    </a:cubicBezTo>
                    <a:cubicBezTo>
                      <a:pt x="1027" y="448"/>
                      <a:pt x="998" y="433"/>
                      <a:pt x="976" y="418"/>
                    </a:cubicBezTo>
                    <a:cubicBezTo>
                      <a:pt x="756" y="294"/>
                      <a:pt x="529" y="169"/>
                      <a:pt x="3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8"/>
              <p:cNvSpPr/>
              <p:nvPr/>
            </p:nvSpPr>
            <p:spPr>
              <a:xfrm>
                <a:off x="6796293" y="730222"/>
                <a:ext cx="76173" cy="121473"/>
              </a:xfrm>
              <a:custGeom>
                <a:avLst/>
                <a:gdLst/>
                <a:ahLst/>
                <a:cxnLst/>
                <a:rect l="l" t="t" r="r" b="b"/>
                <a:pathLst>
                  <a:path w="565" h="901" extrusionOk="0">
                    <a:moveTo>
                      <a:pt x="411" y="0"/>
                    </a:moveTo>
                    <a:cubicBezTo>
                      <a:pt x="242" y="220"/>
                      <a:pt x="103" y="469"/>
                      <a:pt x="0" y="733"/>
                    </a:cubicBezTo>
                    <a:cubicBezTo>
                      <a:pt x="169" y="814"/>
                      <a:pt x="352" y="873"/>
                      <a:pt x="535" y="895"/>
                    </a:cubicBezTo>
                    <a:cubicBezTo>
                      <a:pt x="539" y="898"/>
                      <a:pt x="543" y="900"/>
                      <a:pt x="546" y="900"/>
                    </a:cubicBezTo>
                    <a:cubicBezTo>
                      <a:pt x="550" y="900"/>
                      <a:pt x="554" y="898"/>
                      <a:pt x="557" y="895"/>
                    </a:cubicBezTo>
                    <a:cubicBezTo>
                      <a:pt x="565" y="895"/>
                      <a:pt x="565" y="880"/>
                      <a:pt x="565" y="873"/>
                    </a:cubicBezTo>
                    <a:cubicBezTo>
                      <a:pt x="543" y="645"/>
                      <a:pt x="521" y="425"/>
                      <a:pt x="506" y="198"/>
                    </a:cubicBezTo>
                    <a:cubicBezTo>
                      <a:pt x="499" y="125"/>
                      <a:pt x="484" y="30"/>
                      <a:pt x="4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8"/>
              <p:cNvSpPr/>
              <p:nvPr/>
            </p:nvSpPr>
            <p:spPr>
              <a:xfrm>
                <a:off x="6912913" y="949575"/>
                <a:ext cx="187939" cy="123765"/>
              </a:xfrm>
              <a:custGeom>
                <a:avLst/>
                <a:gdLst/>
                <a:ahLst/>
                <a:cxnLst/>
                <a:rect l="l" t="t" r="r" b="b"/>
                <a:pathLst>
                  <a:path w="1394" h="918" extrusionOk="0">
                    <a:moveTo>
                      <a:pt x="0" y="1"/>
                    </a:moveTo>
                    <a:lnTo>
                      <a:pt x="0" y="1"/>
                    </a:lnTo>
                    <a:cubicBezTo>
                      <a:pt x="52" y="265"/>
                      <a:pt x="96" y="565"/>
                      <a:pt x="147" y="866"/>
                    </a:cubicBezTo>
                    <a:cubicBezTo>
                      <a:pt x="147" y="888"/>
                      <a:pt x="154" y="917"/>
                      <a:pt x="176" y="917"/>
                    </a:cubicBezTo>
                    <a:cubicBezTo>
                      <a:pt x="191" y="917"/>
                      <a:pt x="198" y="910"/>
                      <a:pt x="213" y="903"/>
                    </a:cubicBezTo>
                    <a:cubicBezTo>
                      <a:pt x="580" y="683"/>
                      <a:pt x="975" y="507"/>
                      <a:pt x="1393" y="382"/>
                    </a:cubicBezTo>
                    <a:cubicBezTo>
                      <a:pt x="946" y="199"/>
                      <a:pt x="477" y="74"/>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2" name="Google Shape;592;p18"/>
            <p:cNvGrpSpPr/>
            <p:nvPr/>
          </p:nvGrpSpPr>
          <p:grpSpPr>
            <a:xfrm>
              <a:off x="6607140" y="922206"/>
              <a:ext cx="195220" cy="133742"/>
              <a:chOff x="6607140" y="922206"/>
              <a:chExt cx="195220" cy="133742"/>
            </a:xfrm>
          </p:grpSpPr>
          <p:sp>
            <p:nvSpPr>
              <p:cNvPr id="593" name="Google Shape;593;p18"/>
              <p:cNvSpPr/>
              <p:nvPr/>
            </p:nvSpPr>
            <p:spPr>
              <a:xfrm>
                <a:off x="6607140" y="944317"/>
                <a:ext cx="66736" cy="55411"/>
              </a:xfrm>
              <a:custGeom>
                <a:avLst/>
                <a:gdLst/>
                <a:ahLst/>
                <a:cxnLst/>
                <a:rect l="l" t="t" r="r" b="b"/>
                <a:pathLst>
                  <a:path w="495" h="411" extrusionOk="0">
                    <a:moveTo>
                      <a:pt x="250" y="0"/>
                    </a:moveTo>
                    <a:cubicBezTo>
                      <a:pt x="113" y="0"/>
                      <a:pt x="0" y="141"/>
                      <a:pt x="62" y="282"/>
                    </a:cubicBezTo>
                    <a:cubicBezTo>
                      <a:pt x="90" y="362"/>
                      <a:pt x="168" y="411"/>
                      <a:pt x="253" y="411"/>
                    </a:cubicBezTo>
                    <a:cubicBezTo>
                      <a:pt x="277" y="411"/>
                      <a:pt x="302" y="407"/>
                      <a:pt x="326" y="399"/>
                    </a:cubicBezTo>
                    <a:cubicBezTo>
                      <a:pt x="494" y="333"/>
                      <a:pt x="494" y="91"/>
                      <a:pt x="333" y="18"/>
                    </a:cubicBezTo>
                    <a:cubicBezTo>
                      <a:pt x="305" y="6"/>
                      <a:pt x="277" y="0"/>
                      <a:pt x="2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8"/>
              <p:cNvSpPr/>
              <p:nvPr/>
            </p:nvSpPr>
            <p:spPr>
              <a:xfrm>
                <a:off x="6752746" y="922206"/>
                <a:ext cx="49614" cy="41120"/>
              </a:xfrm>
              <a:custGeom>
                <a:avLst/>
                <a:gdLst/>
                <a:ahLst/>
                <a:cxnLst/>
                <a:rect l="l" t="t" r="r" b="b"/>
                <a:pathLst>
                  <a:path w="368" h="305" extrusionOk="0">
                    <a:moveTo>
                      <a:pt x="182" y="1"/>
                    </a:moveTo>
                    <a:cubicBezTo>
                      <a:pt x="82" y="1"/>
                      <a:pt x="1" y="101"/>
                      <a:pt x="37" y="211"/>
                    </a:cubicBezTo>
                    <a:cubicBezTo>
                      <a:pt x="65" y="266"/>
                      <a:pt x="122" y="305"/>
                      <a:pt x="179" y="305"/>
                    </a:cubicBezTo>
                    <a:cubicBezTo>
                      <a:pt x="198" y="305"/>
                      <a:pt x="217" y="301"/>
                      <a:pt x="235" y="292"/>
                    </a:cubicBezTo>
                    <a:cubicBezTo>
                      <a:pt x="367" y="240"/>
                      <a:pt x="367" y="65"/>
                      <a:pt x="243" y="13"/>
                    </a:cubicBezTo>
                    <a:cubicBezTo>
                      <a:pt x="222" y="5"/>
                      <a:pt x="202" y="1"/>
                      <a:pt x="1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8"/>
              <p:cNvSpPr/>
              <p:nvPr/>
            </p:nvSpPr>
            <p:spPr>
              <a:xfrm>
                <a:off x="6686819" y="1014828"/>
                <a:ext cx="50288" cy="41120"/>
              </a:xfrm>
              <a:custGeom>
                <a:avLst/>
                <a:gdLst/>
                <a:ahLst/>
                <a:cxnLst/>
                <a:rect l="l" t="t" r="r" b="b"/>
                <a:pathLst>
                  <a:path w="373" h="305" extrusionOk="0">
                    <a:moveTo>
                      <a:pt x="183" y="0"/>
                    </a:moveTo>
                    <a:cubicBezTo>
                      <a:pt x="83" y="0"/>
                      <a:pt x="0" y="104"/>
                      <a:pt x="43" y="213"/>
                    </a:cubicBezTo>
                    <a:cubicBezTo>
                      <a:pt x="65" y="269"/>
                      <a:pt x="122" y="304"/>
                      <a:pt x="183" y="304"/>
                    </a:cubicBezTo>
                    <a:cubicBezTo>
                      <a:pt x="202" y="304"/>
                      <a:pt x="222" y="301"/>
                      <a:pt x="240" y="294"/>
                    </a:cubicBezTo>
                    <a:cubicBezTo>
                      <a:pt x="365" y="243"/>
                      <a:pt x="372" y="67"/>
                      <a:pt x="248" y="15"/>
                    </a:cubicBezTo>
                    <a:cubicBezTo>
                      <a:pt x="226" y="5"/>
                      <a:pt x="204" y="0"/>
                      <a:pt x="1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96" name="Google Shape;596;p18"/>
          <p:cNvGrpSpPr/>
          <p:nvPr/>
        </p:nvGrpSpPr>
        <p:grpSpPr>
          <a:xfrm>
            <a:off x="140704" y="4554261"/>
            <a:ext cx="574402" cy="558141"/>
            <a:chOff x="8232529" y="4398236"/>
            <a:chExt cx="574402" cy="558141"/>
          </a:xfrm>
        </p:grpSpPr>
        <p:grpSp>
          <p:nvGrpSpPr>
            <p:cNvPr id="597" name="Google Shape;597;p18"/>
            <p:cNvGrpSpPr/>
            <p:nvPr/>
          </p:nvGrpSpPr>
          <p:grpSpPr>
            <a:xfrm rot="1724099">
              <a:off x="8358098" y="4397943"/>
              <a:ext cx="141899" cy="558727"/>
              <a:chOff x="2894536" y="2269944"/>
              <a:chExt cx="127536" cy="502175"/>
            </a:xfrm>
          </p:grpSpPr>
          <p:sp>
            <p:nvSpPr>
              <p:cNvPr id="598" name="Google Shape;598;p18"/>
              <p:cNvSpPr/>
              <p:nvPr/>
            </p:nvSpPr>
            <p:spPr>
              <a:xfrm>
                <a:off x="2922797" y="2269944"/>
                <a:ext cx="99275" cy="76328"/>
              </a:xfrm>
              <a:custGeom>
                <a:avLst/>
                <a:gdLst/>
                <a:ahLst/>
                <a:cxnLst/>
                <a:rect l="l" t="t" r="r" b="b"/>
                <a:pathLst>
                  <a:path w="822" h="632" extrusionOk="0">
                    <a:moveTo>
                      <a:pt x="411" y="1"/>
                    </a:moveTo>
                    <a:cubicBezTo>
                      <a:pt x="1" y="1"/>
                      <a:pt x="1" y="631"/>
                      <a:pt x="411" y="631"/>
                    </a:cubicBezTo>
                    <a:cubicBezTo>
                      <a:pt x="822" y="631"/>
                      <a:pt x="822" y="1"/>
                      <a:pt x="4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8"/>
              <p:cNvSpPr/>
              <p:nvPr/>
            </p:nvSpPr>
            <p:spPr>
              <a:xfrm>
                <a:off x="2894536" y="2664148"/>
                <a:ext cx="126690" cy="107971"/>
              </a:xfrm>
              <a:custGeom>
                <a:avLst/>
                <a:gdLst/>
                <a:ahLst/>
                <a:cxnLst/>
                <a:rect l="l" t="t" r="r" b="b"/>
                <a:pathLst>
                  <a:path w="1049" h="894" extrusionOk="0">
                    <a:moveTo>
                      <a:pt x="452" y="1"/>
                    </a:moveTo>
                    <a:cubicBezTo>
                      <a:pt x="222" y="1"/>
                      <a:pt x="0" y="178"/>
                      <a:pt x="0" y="446"/>
                    </a:cubicBezTo>
                    <a:cubicBezTo>
                      <a:pt x="0" y="696"/>
                      <a:pt x="198" y="893"/>
                      <a:pt x="447" y="893"/>
                    </a:cubicBezTo>
                    <a:cubicBezTo>
                      <a:pt x="843" y="893"/>
                      <a:pt x="1049" y="410"/>
                      <a:pt x="763" y="131"/>
                    </a:cubicBezTo>
                    <a:cubicBezTo>
                      <a:pt x="673" y="41"/>
                      <a:pt x="561" y="1"/>
                      <a:pt x="4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0" name="Google Shape;600;p18"/>
            <p:cNvSpPr/>
            <p:nvPr/>
          </p:nvSpPr>
          <p:spPr>
            <a:xfrm rot="1724080">
              <a:off x="8645777" y="4796032"/>
              <a:ext cx="140956" cy="120129"/>
            </a:xfrm>
            <a:custGeom>
              <a:avLst/>
              <a:gdLst/>
              <a:ahLst/>
              <a:cxnLst/>
              <a:rect l="l" t="t" r="r" b="b"/>
              <a:pathLst>
                <a:path w="1049" h="894" extrusionOk="0">
                  <a:moveTo>
                    <a:pt x="452" y="1"/>
                  </a:moveTo>
                  <a:cubicBezTo>
                    <a:pt x="222" y="1"/>
                    <a:pt x="0" y="178"/>
                    <a:pt x="0" y="446"/>
                  </a:cubicBezTo>
                  <a:cubicBezTo>
                    <a:pt x="0" y="696"/>
                    <a:pt x="198" y="893"/>
                    <a:pt x="447" y="893"/>
                  </a:cubicBezTo>
                  <a:cubicBezTo>
                    <a:pt x="843" y="893"/>
                    <a:pt x="1049" y="410"/>
                    <a:pt x="763" y="131"/>
                  </a:cubicBezTo>
                  <a:cubicBezTo>
                    <a:pt x="673" y="41"/>
                    <a:pt x="561" y="1"/>
                    <a:pt x="4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1" name="Google Shape;601;p18"/>
          <p:cNvSpPr/>
          <p:nvPr/>
        </p:nvSpPr>
        <p:spPr>
          <a:xfrm>
            <a:off x="219668" y="452528"/>
            <a:ext cx="581399" cy="598306"/>
          </a:xfrm>
          <a:custGeom>
            <a:avLst/>
            <a:gdLst/>
            <a:ahLst/>
            <a:cxnLst/>
            <a:rect l="l" t="t" r="r" b="b"/>
            <a:pathLst>
              <a:path w="5822" h="5991" extrusionOk="0">
                <a:moveTo>
                  <a:pt x="3512" y="1"/>
                </a:moveTo>
                <a:cubicBezTo>
                  <a:pt x="3285" y="309"/>
                  <a:pt x="3058" y="617"/>
                  <a:pt x="2830" y="969"/>
                </a:cubicBezTo>
                <a:lnTo>
                  <a:pt x="2772" y="969"/>
                </a:lnTo>
                <a:cubicBezTo>
                  <a:pt x="2581" y="969"/>
                  <a:pt x="2391" y="991"/>
                  <a:pt x="2207" y="1042"/>
                </a:cubicBezTo>
                <a:cubicBezTo>
                  <a:pt x="2024" y="727"/>
                  <a:pt x="1833" y="419"/>
                  <a:pt x="1613" y="125"/>
                </a:cubicBezTo>
                <a:lnTo>
                  <a:pt x="1613" y="125"/>
                </a:lnTo>
                <a:cubicBezTo>
                  <a:pt x="1672" y="507"/>
                  <a:pt x="1621" y="895"/>
                  <a:pt x="1635" y="1284"/>
                </a:cubicBezTo>
                <a:cubicBezTo>
                  <a:pt x="1474" y="1379"/>
                  <a:pt x="1327" y="1489"/>
                  <a:pt x="1203" y="1621"/>
                </a:cubicBezTo>
                <a:cubicBezTo>
                  <a:pt x="822" y="1430"/>
                  <a:pt x="426" y="1269"/>
                  <a:pt x="22" y="1144"/>
                </a:cubicBezTo>
                <a:lnTo>
                  <a:pt x="22" y="1144"/>
                </a:lnTo>
                <a:cubicBezTo>
                  <a:pt x="250" y="1562"/>
                  <a:pt x="477" y="1980"/>
                  <a:pt x="704" y="2398"/>
                </a:cubicBezTo>
                <a:cubicBezTo>
                  <a:pt x="653" y="2545"/>
                  <a:pt x="616" y="2691"/>
                  <a:pt x="594" y="2845"/>
                </a:cubicBezTo>
                <a:cubicBezTo>
                  <a:pt x="396" y="2875"/>
                  <a:pt x="198" y="2889"/>
                  <a:pt x="0" y="2897"/>
                </a:cubicBezTo>
                <a:cubicBezTo>
                  <a:pt x="169" y="2977"/>
                  <a:pt x="338" y="3065"/>
                  <a:pt x="499" y="3175"/>
                </a:cubicBezTo>
                <a:cubicBezTo>
                  <a:pt x="521" y="3190"/>
                  <a:pt x="550" y="3205"/>
                  <a:pt x="565" y="3219"/>
                </a:cubicBezTo>
                <a:cubicBezTo>
                  <a:pt x="572" y="3432"/>
                  <a:pt x="609" y="3637"/>
                  <a:pt x="668" y="3835"/>
                </a:cubicBezTo>
                <a:cubicBezTo>
                  <a:pt x="492" y="4106"/>
                  <a:pt x="323" y="4341"/>
                  <a:pt x="154" y="4576"/>
                </a:cubicBezTo>
                <a:cubicBezTo>
                  <a:pt x="174" y="4576"/>
                  <a:pt x="194" y="4576"/>
                  <a:pt x="214" y="4576"/>
                </a:cubicBezTo>
                <a:cubicBezTo>
                  <a:pt x="473" y="4576"/>
                  <a:pt x="731" y="4533"/>
                  <a:pt x="976" y="4451"/>
                </a:cubicBezTo>
                <a:cubicBezTo>
                  <a:pt x="1078" y="4598"/>
                  <a:pt x="1196" y="4730"/>
                  <a:pt x="1335" y="4847"/>
                </a:cubicBezTo>
                <a:cubicBezTo>
                  <a:pt x="1320" y="5155"/>
                  <a:pt x="1335" y="5470"/>
                  <a:pt x="1364" y="5778"/>
                </a:cubicBezTo>
                <a:cubicBezTo>
                  <a:pt x="1613" y="5631"/>
                  <a:pt x="1855" y="5455"/>
                  <a:pt x="2075" y="5265"/>
                </a:cubicBezTo>
                <a:cubicBezTo>
                  <a:pt x="2229" y="5316"/>
                  <a:pt x="2391" y="5345"/>
                  <a:pt x="2552" y="5367"/>
                </a:cubicBezTo>
                <a:lnTo>
                  <a:pt x="2830" y="5991"/>
                </a:lnTo>
                <a:cubicBezTo>
                  <a:pt x="2955" y="5785"/>
                  <a:pt x="3065" y="5565"/>
                  <a:pt x="3153" y="5338"/>
                </a:cubicBezTo>
                <a:cubicBezTo>
                  <a:pt x="3358" y="5301"/>
                  <a:pt x="3556" y="5235"/>
                  <a:pt x="3747" y="5147"/>
                </a:cubicBezTo>
                <a:cubicBezTo>
                  <a:pt x="4099" y="5287"/>
                  <a:pt x="4443" y="5463"/>
                  <a:pt x="4773" y="5661"/>
                </a:cubicBezTo>
                <a:cubicBezTo>
                  <a:pt x="4656" y="5287"/>
                  <a:pt x="4561" y="4913"/>
                  <a:pt x="4502" y="4532"/>
                </a:cubicBezTo>
                <a:cubicBezTo>
                  <a:pt x="4583" y="4429"/>
                  <a:pt x="4649" y="4319"/>
                  <a:pt x="4707" y="4209"/>
                </a:cubicBezTo>
                <a:cubicBezTo>
                  <a:pt x="4872" y="4193"/>
                  <a:pt x="5037" y="4184"/>
                  <a:pt x="5202" y="4184"/>
                </a:cubicBezTo>
                <a:cubicBezTo>
                  <a:pt x="5257" y="4184"/>
                  <a:pt x="5312" y="4185"/>
                  <a:pt x="5367" y="4187"/>
                </a:cubicBezTo>
                <a:cubicBezTo>
                  <a:pt x="5228" y="4011"/>
                  <a:pt x="5074" y="3842"/>
                  <a:pt x="4905" y="3688"/>
                </a:cubicBezTo>
                <a:cubicBezTo>
                  <a:pt x="4949" y="3527"/>
                  <a:pt x="4971" y="3359"/>
                  <a:pt x="4971" y="3197"/>
                </a:cubicBezTo>
                <a:cubicBezTo>
                  <a:pt x="5272" y="2948"/>
                  <a:pt x="5558" y="2684"/>
                  <a:pt x="5822" y="2405"/>
                </a:cubicBezTo>
                <a:cubicBezTo>
                  <a:pt x="5735" y="2404"/>
                  <a:pt x="5648" y="2403"/>
                  <a:pt x="5561" y="2403"/>
                </a:cubicBezTo>
                <a:cubicBezTo>
                  <a:pt x="5322" y="2403"/>
                  <a:pt x="5081" y="2409"/>
                  <a:pt x="4839" y="2420"/>
                </a:cubicBezTo>
                <a:cubicBezTo>
                  <a:pt x="4773" y="2237"/>
                  <a:pt x="4685" y="2068"/>
                  <a:pt x="4575" y="1907"/>
                </a:cubicBezTo>
                <a:cubicBezTo>
                  <a:pt x="4627" y="1606"/>
                  <a:pt x="4671" y="1313"/>
                  <a:pt x="4700" y="1013"/>
                </a:cubicBezTo>
                <a:lnTo>
                  <a:pt x="4700" y="1013"/>
                </a:lnTo>
                <a:cubicBezTo>
                  <a:pt x="4531" y="1174"/>
                  <a:pt x="4355" y="1320"/>
                  <a:pt x="4172" y="1474"/>
                </a:cubicBezTo>
                <a:cubicBezTo>
                  <a:pt x="4018" y="1342"/>
                  <a:pt x="3850" y="1240"/>
                  <a:pt x="3666" y="1159"/>
                </a:cubicBezTo>
                <a:cubicBezTo>
                  <a:pt x="3615" y="763"/>
                  <a:pt x="3564" y="382"/>
                  <a:pt x="35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2" name="Google Shape;602;p18"/>
          <p:cNvGrpSpPr/>
          <p:nvPr/>
        </p:nvGrpSpPr>
        <p:grpSpPr>
          <a:xfrm rot="-5124317" flipH="1">
            <a:off x="541234" y="-172907"/>
            <a:ext cx="347752" cy="829260"/>
            <a:chOff x="8676468" y="4239564"/>
            <a:chExt cx="347782" cy="829332"/>
          </a:xfrm>
        </p:grpSpPr>
        <p:grpSp>
          <p:nvGrpSpPr>
            <p:cNvPr id="603" name="Google Shape;603;p18"/>
            <p:cNvGrpSpPr/>
            <p:nvPr/>
          </p:nvGrpSpPr>
          <p:grpSpPr>
            <a:xfrm>
              <a:off x="8676468" y="4239564"/>
              <a:ext cx="284426" cy="829332"/>
              <a:chOff x="8676468" y="4239564"/>
              <a:chExt cx="284426" cy="829332"/>
            </a:xfrm>
          </p:grpSpPr>
          <p:sp>
            <p:nvSpPr>
              <p:cNvPr id="604" name="Google Shape;604;p18"/>
              <p:cNvSpPr/>
              <p:nvPr/>
            </p:nvSpPr>
            <p:spPr>
              <a:xfrm rot="363973">
                <a:off x="8806293" y="4247053"/>
                <a:ext cx="148385" cy="125501"/>
              </a:xfrm>
              <a:custGeom>
                <a:avLst/>
                <a:gdLst/>
                <a:ahLst/>
                <a:cxnLst/>
                <a:rect l="l" t="t" r="r" b="b"/>
                <a:pathLst>
                  <a:path w="603" h="510" extrusionOk="0">
                    <a:moveTo>
                      <a:pt x="346" y="0"/>
                    </a:moveTo>
                    <a:cubicBezTo>
                      <a:pt x="118" y="0"/>
                      <a:pt x="1" y="272"/>
                      <a:pt x="162" y="433"/>
                    </a:cubicBezTo>
                    <a:cubicBezTo>
                      <a:pt x="215" y="486"/>
                      <a:pt x="280" y="510"/>
                      <a:pt x="343" y="510"/>
                    </a:cubicBezTo>
                    <a:cubicBezTo>
                      <a:pt x="473" y="510"/>
                      <a:pt x="597" y="410"/>
                      <a:pt x="602" y="257"/>
                    </a:cubicBezTo>
                    <a:cubicBezTo>
                      <a:pt x="602" y="118"/>
                      <a:pt x="485" y="0"/>
                      <a:pt x="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8"/>
              <p:cNvSpPr/>
              <p:nvPr/>
            </p:nvSpPr>
            <p:spPr>
              <a:xfrm rot="363976">
                <a:off x="8685105" y="4884411"/>
                <a:ext cx="203234" cy="174234"/>
              </a:xfrm>
              <a:custGeom>
                <a:avLst/>
                <a:gdLst/>
                <a:ahLst/>
                <a:cxnLst/>
                <a:rect l="l" t="t" r="r" b="b"/>
                <a:pathLst>
                  <a:path w="1093" h="937" extrusionOk="0">
                    <a:moveTo>
                      <a:pt x="631" y="0"/>
                    </a:moveTo>
                    <a:cubicBezTo>
                      <a:pt x="213" y="0"/>
                      <a:pt x="0" y="506"/>
                      <a:pt x="294" y="799"/>
                    </a:cubicBezTo>
                    <a:cubicBezTo>
                      <a:pt x="391" y="894"/>
                      <a:pt x="509" y="937"/>
                      <a:pt x="625" y="937"/>
                    </a:cubicBezTo>
                    <a:cubicBezTo>
                      <a:pt x="865" y="937"/>
                      <a:pt x="1093" y="752"/>
                      <a:pt x="1093" y="469"/>
                    </a:cubicBezTo>
                    <a:cubicBezTo>
                      <a:pt x="1093" y="213"/>
                      <a:pt x="888" y="0"/>
                      <a:pt x="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6" name="Google Shape;606;p18"/>
            <p:cNvSpPr/>
            <p:nvPr/>
          </p:nvSpPr>
          <p:spPr>
            <a:xfrm rot="363931">
              <a:off x="8900043" y="4633709"/>
              <a:ext cx="119213" cy="100818"/>
            </a:xfrm>
            <a:custGeom>
              <a:avLst/>
              <a:gdLst/>
              <a:ahLst/>
              <a:cxnLst/>
              <a:rect l="l" t="t" r="r" b="b"/>
              <a:pathLst>
                <a:path w="603" h="510" extrusionOk="0">
                  <a:moveTo>
                    <a:pt x="346" y="0"/>
                  </a:moveTo>
                  <a:cubicBezTo>
                    <a:pt x="118" y="0"/>
                    <a:pt x="1" y="272"/>
                    <a:pt x="162" y="433"/>
                  </a:cubicBezTo>
                  <a:cubicBezTo>
                    <a:pt x="215" y="486"/>
                    <a:pt x="280" y="510"/>
                    <a:pt x="343" y="510"/>
                  </a:cubicBezTo>
                  <a:cubicBezTo>
                    <a:pt x="473" y="510"/>
                    <a:pt x="597" y="410"/>
                    <a:pt x="602" y="257"/>
                  </a:cubicBezTo>
                  <a:cubicBezTo>
                    <a:pt x="602" y="118"/>
                    <a:pt x="485" y="0"/>
                    <a:pt x="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7" name="Google Shape;607;p18"/>
          <p:cNvSpPr txBox="1">
            <a:spLocks noGrp="1"/>
          </p:cNvSpPr>
          <p:nvPr>
            <p:ph type="title"/>
          </p:nvPr>
        </p:nvSpPr>
        <p:spPr>
          <a:xfrm>
            <a:off x="719975" y="1671525"/>
            <a:ext cx="2305500" cy="39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1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08" name="Google Shape;608;p18"/>
          <p:cNvSpPr txBox="1">
            <a:spLocks noGrp="1"/>
          </p:cNvSpPr>
          <p:nvPr>
            <p:ph type="subTitle" idx="1"/>
          </p:nvPr>
        </p:nvSpPr>
        <p:spPr>
          <a:xfrm>
            <a:off x="719975" y="2129206"/>
            <a:ext cx="2305500" cy="54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09" name="Google Shape;609;p18"/>
          <p:cNvSpPr txBox="1">
            <a:spLocks noGrp="1"/>
          </p:cNvSpPr>
          <p:nvPr>
            <p:ph type="title" idx="2"/>
          </p:nvPr>
        </p:nvSpPr>
        <p:spPr>
          <a:xfrm>
            <a:off x="3419246" y="1671525"/>
            <a:ext cx="2305500" cy="39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1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10" name="Google Shape;610;p18"/>
          <p:cNvSpPr txBox="1">
            <a:spLocks noGrp="1"/>
          </p:cNvSpPr>
          <p:nvPr>
            <p:ph type="subTitle" idx="3"/>
          </p:nvPr>
        </p:nvSpPr>
        <p:spPr>
          <a:xfrm>
            <a:off x="3419246" y="2129206"/>
            <a:ext cx="2305500" cy="54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1" name="Google Shape;611;p18"/>
          <p:cNvSpPr txBox="1">
            <a:spLocks noGrp="1"/>
          </p:cNvSpPr>
          <p:nvPr>
            <p:ph type="title" idx="4"/>
          </p:nvPr>
        </p:nvSpPr>
        <p:spPr>
          <a:xfrm>
            <a:off x="6118525" y="1671525"/>
            <a:ext cx="2305500" cy="39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1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12" name="Google Shape;612;p18"/>
          <p:cNvSpPr txBox="1">
            <a:spLocks noGrp="1"/>
          </p:cNvSpPr>
          <p:nvPr>
            <p:ph type="subTitle" idx="5"/>
          </p:nvPr>
        </p:nvSpPr>
        <p:spPr>
          <a:xfrm>
            <a:off x="6118524" y="2129206"/>
            <a:ext cx="2305500" cy="54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3" name="Google Shape;613;p18"/>
          <p:cNvSpPr txBox="1">
            <a:spLocks noGrp="1"/>
          </p:cNvSpPr>
          <p:nvPr>
            <p:ph type="title" idx="6"/>
          </p:nvPr>
        </p:nvSpPr>
        <p:spPr>
          <a:xfrm>
            <a:off x="1289100" y="535000"/>
            <a:ext cx="6565800" cy="5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14" name="Google Shape;614;p18"/>
          <p:cNvSpPr txBox="1">
            <a:spLocks noGrp="1"/>
          </p:cNvSpPr>
          <p:nvPr>
            <p:ph type="title" idx="7"/>
          </p:nvPr>
        </p:nvSpPr>
        <p:spPr>
          <a:xfrm>
            <a:off x="719975" y="2912500"/>
            <a:ext cx="2305500" cy="39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1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15" name="Google Shape;615;p18"/>
          <p:cNvSpPr txBox="1">
            <a:spLocks noGrp="1"/>
          </p:cNvSpPr>
          <p:nvPr>
            <p:ph type="subTitle" idx="8"/>
          </p:nvPr>
        </p:nvSpPr>
        <p:spPr>
          <a:xfrm>
            <a:off x="719975" y="3370181"/>
            <a:ext cx="2305500" cy="54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6" name="Google Shape;616;p18"/>
          <p:cNvSpPr txBox="1">
            <a:spLocks noGrp="1"/>
          </p:cNvSpPr>
          <p:nvPr>
            <p:ph type="title" idx="9"/>
          </p:nvPr>
        </p:nvSpPr>
        <p:spPr>
          <a:xfrm>
            <a:off x="3419246" y="2912500"/>
            <a:ext cx="2305500" cy="39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1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17" name="Google Shape;617;p18"/>
          <p:cNvSpPr txBox="1">
            <a:spLocks noGrp="1"/>
          </p:cNvSpPr>
          <p:nvPr>
            <p:ph type="subTitle" idx="13"/>
          </p:nvPr>
        </p:nvSpPr>
        <p:spPr>
          <a:xfrm>
            <a:off x="3419246" y="3370181"/>
            <a:ext cx="2305500" cy="54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8" name="Google Shape;618;p18"/>
          <p:cNvSpPr txBox="1">
            <a:spLocks noGrp="1"/>
          </p:cNvSpPr>
          <p:nvPr>
            <p:ph type="title" idx="14"/>
          </p:nvPr>
        </p:nvSpPr>
        <p:spPr>
          <a:xfrm>
            <a:off x="6118525" y="2912500"/>
            <a:ext cx="2305500" cy="39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1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19" name="Google Shape;619;p18"/>
          <p:cNvSpPr txBox="1">
            <a:spLocks noGrp="1"/>
          </p:cNvSpPr>
          <p:nvPr>
            <p:ph type="subTitle" idx="15"/>
          </p:nvPr>
        </p:nvSpPr>
        <p:spPr>
          <a:xfrm>
            <a:off x="6118524" y="3370181"/>
            <a:ext cx="2305500" cy="54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769"/>
        <p:cNvGrpSpPr/>
        <p:nvPr/>
      </p:nvGrpSpPr>
      <p:grpSpPr>
        <a:xfrm>
          <a:off x="0" y="0"/>
          <a:ext cx="0" cy="0"/>
          <a:chOff x="0" y="0"/>
          <a:chExt cx="0" cy="0"/>
        </a:xfrm>
      </p:grpSpPr>
      <p:sp>
        <p:nvSpPr>
          <p:cNvPr id="770" name="Google Shape;770;p24"/>
          <p:cNvSpPr/>
          <p:nvPr/>
        </p:nvSpPr>
        <p:spPr>
          <a:xfrm rot="10800000">
            <a:off x="-263811" y="-121926"/>
            <a:ext cx="5902661" cy="683327"/>
          </a:xfrm>
          <a:custGeom>
            <a:avLst/>
            <a:gdLst/>
            <a:ahLst/>
            <a:cxnLst/>
            <a:rect l="l" t="t" r="r" b="b"/>
            <a:pathLst>
              <a:path w="37479" h="6101" extrusionOk="0">
                <a:moveTo>
                  <a:pt x="37479" y="1"/>
                </a:moveTo>
                <a:cubicBezTo>
                  <a:pt x="35072" y="1365"/>
                  <a:pt x="31547" y="1826"/>
                  <a:pt x="27627" y="1826"/>
                </a:cubicBezTo>
                <a:cubicBezTo>
                  <a:pt x="24217" y="1826"/>
                  <a:pt x="20507" y="1477"/>
                  <a:pt x="16973" y="1071"/>
                </a:cubicBezTo>
                <a:cubicBezTo>
                  <a:pt x="16411" y="1006"/>
                  <a:pt x="15843" y="976"/>
                  <a:pt x="15273" y="976"/>
                </a:cubicBezTo>
                <a:cubicBezTo>
                  <a:pt x="8882" y="976"/>
                  <a:pt x="2161" y="4768"/>
                  <a:pt x="1" y="6101"/>
                </a:cubicBezTo>
                <a:lnTo>
                  <a:pt x="37479" y="6101"/>
                </a:lnTo>
                <a:lnTo>
                  <a:pt x="374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1" name="Google Shape;771;p24"/>
          <p:cNvGrpSpPr/>
          <p:nvPr/>
        </p:nvGrpSpPr>
        <p:grpSpPr>
          <a:xfrm rot="-1597747" flipH="1">
            <a:off x="265986" y="-59321"/>
            <a:ext cx="574385" cy="558124"/>
            <a:chOff x="8232529" y="4398236"/>
            <a:chExt cx="574402" cy="558141"/>
          </a:xfrm>
        </p:grpSpPr>
        <p:grpSp>
          <p:nvGrpSpPr>
            <p:cNvPr id="772" name="Google Shape;772;p24"/>
            <p:cNvGrpSpPr/>
            <p:nvPr/>
          </p:nvGrpSpPr>
          <p:grpSpPr>
            <a:xfrm rot="1724099">
              <a:off x="8358098" y="4397943"/>
              <a:ext cx="141899" cy="558727"/>
              <a:chOff x="2894536" y="2269944"/>
              <a:chExt cx="127536" cy="502175"/>
            </a:xfrm>
          </p:grpSpPr>
          <p:sp>
            <p:nvSpPr>
              <p:cNvPr id="773" name="Google Shape;773;p24"/>
              <p:cNvSpPr/>
              <p:nvPr/>
            </p:nvSpPr>
            <p:spPr>
              <a:xfrm>
                <a:off x="2922797" y="2269944"/>
                <a:ext cx="99275" cy="76328"/>
              </a:xfrm>
              <a:custGeom>
                <a:avLst/>
                <a:gdLst/>
                <a:ahLst/>
                <a:cxnLst/>
                <a:rect l="l" t="t" r="r" b="b"/>
                <a:pathLst>
                  <a:path w="822" h="632" extrusionOk="0">
                    <a:moveTo>
                      <a:pt x="411" y="1"/>
                    </a:moveTo>
                    <a:cubicBezTo>
                      <a:pt x="1" y="1"/>
                      <a:pt x="1" y="631"/>
                      <a:pt x="411" y="631"/>
                    </a:cubicBezTo>
                    <a:cubicBezTo>
                      <a:pt x="822" y="631"/>
                      <a:pt x="822" y="1"/>
                      <a:pt x="4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4"/>
              <p:cNvSpPr/>
              <p:nvPr/>
            </p:nvSpPr>
            <p:spPr>
              <a:xfrm>
                <a:off x="2894536" y="2664148"/>
                <a:ext cx="126690" cy="107971"/>
              </a:xfrm>
              <a:custGeom>
                <a:avLst/>
                <a:gdLst/>
                <a:ahLst/>
                <a:cxnLst/>
                <a:rect l="l" t="t" r="r" b="b"/>
                <a:pathLst>
                  <a:path w="1049" h="894" extrusionOk="0">
                    <a:moveTo>
                      <a:pt x="452" y="1"/>
                    </a:moveTo>
                    <a:cubicBezTo>
                      <a:pt x="222" y="1"/>
                      <a:pt x="0" y="178"/>
                      <a:pt x="0" y="446"/>
                    </a:cubicBezTo>
                    <a:cubicBezTo>
                      <a:pt x="0" y="696"/>
                      <a:pt x="198" y="893"/>
                      <a:pt x="447" y="893"/>
                    </a:cubicBezTo>
                    <a:cubicBezTo>
                      <a:pt x="843" y="893"/>
                      <a:pt x="1049" y="410"/>
                      <a:pt x="763" y="131"/>
                    </a:cubicBezTo>
                    <a:cubicBezTo>
                      <a:pt x="673" y="41"/>
                      <a:pt x="561" y="1"/>
                      <a:pt x="4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5" name="Google Shape;775;p24"/>
            <p:cNvSpPr/>
            <p:nvPr/>
          </p:nvSpPr>
          <p:spPr>
            <a:xfrm rot="1724080">
              <a:off x="8645777" y="4796032"/>
              <a:ext cx="140956" cy="120129"/>
            </a:xfrm>
            <a:custGeom>
              <a:avLst/>
              <a:gdLst/>
              <a:ahLst/>
              <a:cxnLst/>
              <a:rect l="l" t="t" r="r" b="b"/>
              <a:pathLst>
                <a:path w="1049" h="894" extrusionOk="0">
                  <a:moveTo>
                    <a:pt x="452" y="1"/>
                  </a:moveTo>
                  <a:cubicBezTo>
                    <a:pt x="222" y="1"/>
                    <a:pt x="0" y="178"/>
                    <a:pt x="0" y="446"/>
                  </a:cubicBezTo>
                  <a:cubicBezTo>
                    <a:pt x="0" y="696"/>
                    <a:pt x="198" y="893"/>
                    <a:pt x="447" y="893"/>
                  </a:cubicBezTo>
                  <a:cubicBezTo>
                    <a:pt x="843" y="893"/>
                    <a:pt x="1049" y="410"/>
                    <a:pt x="763" y="131"/>
                  </a:cubicBezTo>
                  <a:cubicBezTo>
                    <a:pt x="673" y="41"/>
                    <a:pt x="561" y="1"/>
                    <a:pt x="4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6" name="Google Shape;776;p24"/>
          <p:cNvSpPr/>
          <p:nvPr/>
        </p:nvSpPr>
        <p:spPr>
          <a:xfrm flipH="1">
            <a:off x="8336634" y="105778"/>
            <a:ext cx="581399" cy="598306"/>
          </a:xfrm>
          <a:custGeom>
            <a:avLst/>
            <a:gdLst/>
            <a:ahLst/>
            <a:cxnLst/>
            <a:rect l="l" t="t" r="r" b="b"/>
            <a:pathLst>
              <a:path w="5822" h="5991" extrusionOk="0">
                <a:moveTo>
                  <a:pt x="3512" y="1"/>
                </a:moveTo>
                <a:cubicBezTo>
                  <a:pt x="3285" y="309"/>
                  <a:pt x="3058" y="617"/>
                  <a:pt x="2830" y="969"/>
                </a:cubicBezTo>
                <a:lnTo>
                  <a:pt x="2772" y="969"/>
                </a:lnTo>
                <a:cubicBezTo>
                  <a:pt x="2581" y="969"/>
                  <a:pt x="2391" y="991"/>
                  <a:pt x="2207" y="1042"/>
                </a:cubicBezTo>
                <a:cubicBezTo>
                  <a:pt x="2024" y="727"/>
                  <a:pt x="1833" y="419"/>
                  <a:pt x="1613" y="125"/>
                </a:cubicBezTo>
                <a:lnTo>
                  <a:pt x="1613" y="125"/>
                </a:lnTo>
                <a:cubicBezTo>
                  <a:pt x="1672" y="507"/>
                  <a:pt x="1621" y="895"/>
                  <a:pt x="1635" y="1284"/>
                </a:cubicBezTo>
                <a:cubicBezTo>
                  <a:pt x="1474" y="1379"/>
                  <a:pt x="1327" y="1489"/>
                  <a:pt x="1203" y="1621"/>
                </a:cubicBezTo>
                <a:cubicBezTo>
                  <a:pt x="822" y="1430"/>
                  <a:pt x="426" y="1269"/>
                  <a:pt x="22" y="1144"/>
                </a:cubicBezTo>
                <a:lnTo>
                  <a:pt x="22" y="1144"/>
                </a:lnTo>
                <a:cubicBezTo>
                  <a:pt x="250" y="1562"/>
                  <a:pt x="477" y="1980"/>
                  <a:pt x="704" y="2398"/>
                </a:cubicBezTo>
                <a:cubicBezTo>
                  <a:pt x="653" y="2545"/>
                  <a:pt x="616" y="2691"/>
                  <a:pt x="594" y="2845"/>
                </a:cubicBezTo>
                <a:cubicBezTo>
                  <a:pt x="396" y="2875"/>
                  <a:pt x="198" y="2889"/>
                  <a:pt x="0" y="2897"/>
                </a:cubicBezTo>
                <a:cubicBezTo>
                  <a:pt x="169" y="2977"/>
                  <a:pt x="338" y="3065"/>
                  <a:pt x="499" y="3175"/>
                </a:cubicBezTo>
                <a:cubicBezTo>
                  <a:pt x="521" y="3190"/>
                  <a:pt x="550" y="3205"/>
                  <a:pt x="565" y="3219"/>
                </a:cubicBezTo>
                <a:cubicBezTo>
                  <a:pt x="572" y="3432"/>
                  <a:pt x="609" y="3637"/>
                  <a:pt x="668" y="3835"/>
                </a:cubicBezTo>
                <a:cubicBezTo>
                  <a:pt x="492" y="4106"/>
                  <a:pt x="323" y="4341"/>
                  <a:pt x="154" y="4576"/>
                </a:cubicBezTo>
                <a:cubicBezTo>
                  <a:pt x="174" y="4576"/>
                  <a:pt x="194" y="4576"/>
                  <a:pt x="214" y="4576"/>
                </a:cubicBezTo>
                <a:cubicBezTo>
                  <a:pt x="473" y="4576"/>
                  <a:pt x="731" y="4533"/>
                  <a:pt x="976" y="4451"/>
                </a:cubicBezTo>
                <a:cubicBezTo>
                  <a:pt x="1078" y="4598"/>
                  <a:pt x="1196" y="4730"/>
                  <a:pt x="1335" y="4847"/>
                </a:cubicBezTo>
                <a:cubicBezTo>
                  <a:pt x="1320" y="5155"/>
                  <a:pt x="1335" y="5470"/>
                  <a:pt x="1364" y="5778"/>
                </a:cubicBezTo>
                <a:cubicBezTo>
                  <a:pt x="1613" y="5631"/>
                  <a:pt x="1855" y="5455"/>
                  <a:pt x="2075" y="5265"/>
                </a:cubicBezTo>
                <a:cubicBezTo>
                  <a:pt x="2229" y="5316"/>
                  <a:pt x="2391" y="5345"/>
                  <a:pt x="2552" y="5367"/>
                </a:cubicBezTo>
                <a:lnTo>
                  <a:pt x="2830" y="5991"/>
                </a:lnTo>
                <a:cubicBezTo>
                  <a:pt x="2955" y="5785"/>
                  <a:pt x="3065" y="5565"/>
                  <a:pt x="3153" y="5338"/>
                </a:cubicBezTo>
                <a:cubicBezTo>
                  <a:pt x="3358" y="5301"/>
                  <a:pt x="3556" y="5235"/>
                  <a:pt x="3747" y="5147"/>
                </a:cubicBezTo>
                <a:cubicBezTo>
                  <a:pt x="4099" y="5287"/>
                  <a:pt x="4443" y="5463"/>
                  <a:pt x="4773" y="5661"/>
                </a:cubicBezTo>
                <a:cubicBezTo>
                  <a:pt x="4656" y="5287"/>
                  <a:pt x="4561" y="4913"/>
                  <a:pt x="4502" y="4532"/>
                </a:cubicBezTo>
                <a:cubicBezTo>
                  <a:pt x="4583" y="4429"/>
                  <a:pt x="4649" y="4319"/>
                  <a:pt x="4707" y="4209"/>
                </a:cubicBezTo>
                <a:cubicBezTo>
                  <a:pt x="4872" y="4193"/>
                  <a:pt x="5037" y="4184"/>
                  <a:pt x="5202" y="4184"/>
                </a:cubicBezTo>
                <a:cubicBezTo>
                  <a:pt x="5257" y="4184"/>
                  <a:pt x="5312" y="4185"/>
                  <a:pt x="5367" y="4187"/>
                </a:cubicBezTo>
                <a:cubicBezTo>
                  <a:pt x="5228" y="4011"/>
                  <a:pt x="5074" y="3842"/>
                  <a:pt x="4905" y="3688"/>
                </a:cubicBezTo>
                <a:cubicBezTo>
                  <a:pt x="4949" y="3527"/>
                  <a:pt x="4971" y="3359"/>
                  <a:pt x="4971" y="3197"/>
                </a:cubicBezTo>
                <a:cubicBezTo>
                  <a:pt x="5272" y="2948"/>
                  <a:pt x="5558" y="2684"/>
                  <a:pt x="5822" y="2405"/>
                </a:cubicBezTo>
                <a:cubicBezTo>
                  <a:pt x="5735" y="2404"/>
                  <a:pt x="5648" y="2403"/>
                  <a:pt x="5561" y="2403"/>
                </a:cubicBezTo>
                <a:cubicBezTo>
                  <a:pt x="5322" y="2403"/>
                  <a:pt x="5081" y="2409"/>
                  <a:pt x="4839" y="2420"/>
                </a:cubicBezTo>
                <a:cubicBezTo>
                  <a:pt x="4773" y="2237"/>
                  <a:pt x="4685" y="2068"/>
                  <a:pt x="4575" y="1907"/>
                </a:cubicBezTo>
                <a:cubicBezTo>
                  <a:pt x="4627" y="1606"/>
                  <a:pt x="4671" y="1313"/>
                  <a:pt x="4700" y="1013"/>
                </a:cubicBezTo>
                <a:lnTo>
                  <a:pt x="4700" y="1013"/>
                </a:lnTo>
                <a:cubicBezTo>
                  <a:pt x="4531" y="1174"/>
                  <a:pt x="4355" y="1320"/>
                  <a:pt x="4172" y="1474"/>
                </a:cubicBezTo>
                <a:cubicBezTo>
                  <a:pt x="4018" y="1342"/>
                  <a:pt x="3850" y="1240"/>
                  <a:pt x="3666" y="1159"/>
                </a:cubicBezTo>
                <a:cubicBezTo>
                  <a:pt x="3615" y="763"/>
                  <a:pt x="3564" y="382"/>
                  <a:pt x="35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7" name="Google Shape;777;p24"/>
          <p:cNvGrpSpPr/>
          <p:nvPr/>
        </p:nvGrpSpPr>
        <p:grpSpPr>
          <a:xfrm rot="-5124317" flipH="1">
            <a:off x="7690934" y="-194895"/>
            <a:ext cx="347752" cy="829260"/>
            <a:chOff x="8676468" y="4239564"/>
            <a:chExt cx="347782" cy="829332"/>
          </a:xfrm>
        </p:grpSpPr>
        <p:grpSp>
          <p:nvGrpSpPr>
            <p:cNvPr id="778" name="Google Shape;778;p24"/>
            <p:cNvGrpSpPr/>
            <p:nvPr/>
          </p:nvGrpSpPr>
          <p:grpSpPr>
            <a:xfrm>
              <a:off x="8676468" y="4239564"/>
              <a:ext cx="284426" cy="829332"/>
              <a:chOff x="8676468" y="4239564"/>
              <a:chExt cx="284426" cy="829332"/>
            </a:xfrm>
          </p:grpSpPr>
          <p:sp>
            <p:nvSpPr>
              <p:cNvPr id="779" name="Google Shape;779;p24"/>
              <p:cNvSpPr/>
              <p:nvPr/>
            </p:nvSpPr>
            <p:spPr>
              <a:xfrm rot="363973">
                <a:off x="8806293" y="4247053"/>
                <a:ext cx="148385" cy="125501"/>
              </a:xfrm>
              <a:custGeom>
                <a:avLst/>
                <a:gdLst/>
                <a:ahLst/>
                <a:cxnLst/>
                <a:rect l="l" t="t" r="r" b="b"/>
                <a:pathLst>
                  <a:path w="603" h="510" extrusionOk="0">
                    <a:moveTo>
                      <a:pt x="346" y="0"/>
                    </a:moveTo>
                    <a:cubicBezTo>
                      <a:pt x="118" y="0"/>
                      <a:pt x="1" y="272"/>
                      <a:pt x="162" y="433"/>
                    </a:cubicBezTo>
                    <a:cubicBezTo>
                      <a:pt x="215" y="486"/>
                      <a:pt x="280" y="510"/>
                      <a:pt x="343" y="510"/>
                    </a:cubicBezTo>
                    <a:cubicBezTo>
                      <a:pt x="473" y="510"/>
                      <a:pt x="597" y="410"/>
                      <a:pt x="602" y="257"/>
                    </a:cubicBezTo>
                    <a:cubicBezTo>
                      <a:pt x="602" y="118"/>
                      <a:pt x="485" y="0"/>
                      <a:pt x="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4"/>
              <p:cNvSpPr/>
              <p:nvPr/>
            </p:nvSpPr>
            <p:spPr>
              <a:xfrm rot="363976">
                <a:off x="8685105" y="4884411"/>
                <a:ext cx="203234" cy="174234"/>
              </a:xfrm>
              <a:custGeom>
                <a:avLst/>
                <a:gdLst/>
                <a:ahLst/>
                <a:cxnLst/>
                <a:rect l="l" t="t" r="r" b="b"/>
                <a:pathLst>
                  <a:path w="1093" h="937" extrusionOk="0">
                    <a:moveTo>
                      <a:pt x="631" y="0"/>
                    </a:moveTo>
                    <a:cubicBezTo>
                      <a:pt x="213" y="0"/>
                      <a:pt x="0" y="506"/>
                      <a:pt x="294" y="799"/>
                    </a:cubicBezTo>
                    <a:cubicBezTo>
                      <a:pt x="391" y="894"/>
                      <a:pt x="509" y="937"/>
                      <a:pt x="625" y="937"/>
                    </a:cubicBezTo>
                    <a:cubicBezTo>
                      <a:pt x="865" y="937"/>
                      <a:pt x="1093" y="752"/>
                      <a:pt x="1093" y="469"/>
                    </a:cubicBezTo>
                    <a:cubicBezTo>
                      <a:pt x="1093" y="213"/>
                      <a:pt x="888" y="0"/>
                      <a:pt x="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1" name="Google Shape;781;p24"/>
            <p:cNvSpPr/>
            <p:nvPr/>
          </p:nvSpPr>
          <p:spPr>
            <a:xfrm rot="363931">
              <a:off x="8900043" y="4633709"/>
              <a:ext cx="119213" cy="100818"/>
            </a:xfrm>
            <a:custGeom>
              <a:avLst/>
              <a:gdLst/>
              <a:ahLst/>
              <a:cxnLst/>
              <a:rect l="l" t="t" r="r" b="b"/>
              <a:pathLst>
                <a:path w="603" h="510" extrusionOk="0">
                  <a:moveTo>
                    <a:pt x="346" y="0"/>
                  </a:moveTo>
                  <a:cubicBezTo>
                    <a:pt x="118" y="0"/>
                    <a:pt x="1" y="272"/>
                    <a:pt x="162" y="433"/>
                  </a:cubicBezTo>
                  <a:cubicBezTo>
                    <a:pt x="215" y="486"/>
                    <a:pt x="280" y="510"/>
                    <a:pt x="343" y="510"/>
                  </a:cubicBezTo>
                  <a:cubicBezTo>
                    <a:pt x="473" y="510"/>
                    <a:pt x="597" y="410"/>
                    <a:pt x="602" y="257"/>
                  </a:cubicBezTo>
                  <a:cubicBezTo>
                    <a:pt x="602" y="118"/>
                    <a:pt x="485" y="0"/>
                    <a:pt x="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782"/>
        <p:cNvGrpSpPr/>
        <p:nvPr/>
      </p:nvGrpSpPr>
      <p:grpSpPr>
        <a:xfrm>
          <a:off x="0" y="0"/>
          <a:ext cx="0" cy="0"/>
          <a:chOff x="0" y="0"/>
          <a:chExt cx="0" cy="0"/>
        </a:xfrm>
      </p:grpSpPr>
      <p:sp>
        <p:nvSpPr>
          <p:cNvPr id="783" name="Google Shape;783;p25"/>
          <p:cNvSpPr/>
          <p:nvPr/>
        </p:nvSpPr>
        <p:spPr>
          <a:xfrm>
            <a:off x="-152294" y="4566675"/>
            <a:ext cx="9675169" cy="667196"/>
          </a:xfrm>
          <a:custGeom>
            <a:avLst/>
            <a:gdLst/>
            <a:ahLst/>
            <a:cxnLst/>
            <a:rect l="l" t="t" r="r" b="b"/>
            <a:pathLst>
              <a:path w="37845" h="5928" extrusionOk="0">
                <a:moveTo>
                  <a:pt x="37666" y="0"/>
                </a:moveTo>
                <a:cubicBezTo>
                  <a:pt x="34015" y="0"/>
                  <a:pt x="30125" y="4342"/>
                  <a:pt x="26107" y="5099"/>
                </a:cubicBezTo>
                <a:cubicBezTo>
                  <a:pt x="25118" y="5287"/>
                  <a:pt x="24149" y="5380"/>
                  <a:pt x="23167" y="5380"/>
                </a:cubicBezTo>
                <a:cubicBezTo>
                  <a:pt x="19756" y="5380"/>
                  <a:pt x="16207" y="4258"/>
                  <a:pt x="11225" y="2122"/>
                </a:cubicBezTo>
                <a:cubicBezTo>
                  <a:pt x="8770" y="1073"/>
                  <a:pt x="6485" y="749"/>
                  <a:pt x="4600" y="749"/>
                </a:cubicBezTo>
                <a:cubicBezTo>
                  <a:pt x="2404" y="749"/>
                  <a:pt x="750" y="1189"/>
                  <a:pt x="0" y="1433"/>
                </a:cubicBezTo>
                <a:lnTo>
                  <a:pt x="0" y="5927"/>
                </a:lnTo>
                <a:lnTo>
                  <a:pt x="37845" y="5927"/>
                </a:lnTo>
                <a:lnTo>
                  <a:pt x="37845" y="4"/>
                </a:lnTo>
                <a:cubicBezTo>
                  <a:pt x="37785" y="1"/>
                  <a:pt x="37726" y="0"/>
                  <a:pt x="376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5"/>
          <p:cNvSpPr/>
          <p:nvPr/>
        </p:nvSpPr>
        <p:spPr>
          <a:xfrm flipH="1">
            <a:off x="112410" y="4356200"/>
            <a:ext cx="490343" cy="504607"/>
          </a:xfrm>
          <a:custGeom>
            <a:avLst/>
            <a:gdLst/>
            <a:ahLst/>
            <a:cxnLst/>
            <a:rect l="l" t="t" r="r" b="b"/>
            <a:pathLst>
              <a:path w="5822" h="5991" extrusionOk="0">
                <a:moveTo>
                  <a:pt x="3512" y="1"/>
                </a:moveTo>
                <a:cubicBezTo>
                  <a:pt x="3285" y="309"/>
                  <a:pt x="3058" y="617"/>
                  <a:pt x="2830" y="969"/>
                </a:cubicBezTo>
                <a:lnTo>
                  <a:pt x="2772" y="969"/>
                </a:lnTo>
                <a:cubicBezTo>
                  <a:pt x="2581" y="969"/>
                  <a:pt x="2391" y="991"/>
                  <a:pt x="2207" y="1042"/>
                </a:cubicBezTo>
                <a:cubicBezTo>
                  <a:pt x="2024" y="727"/>
                  <a:pt x="1833" y="419"/>
                  <a:pt x="1613" y="125"/>
                </a:cubicBezTo>
                <a:lnTo>
                  <a:pt x="1613" y="125"/>
                </a:lnTo>
                <a:cubicBezTo>
                  <a:pt x="1672" y="507"/>
                  <a:pt x="1621" y="895"/>
                  <a:pt x="1635" y="1284"/>
                </a:cubicBezTo>
                <a:cubicBezTo>
                  <a:pt x="1474" y="1379"/>
                  <a:pt x="1327" y="1489"/>
                  <a:pt x="1203" y="1621"/>
                </a:cubicBezTo>
                <a:cubicBezTo>
                  <a:pt x="822" y="1430"/>
                  <a:pt x="426" y="1269"/>
                  <a:pt x="22" y="1144"/>
                </a:cubicBezTo>
                <a:lnTo>
                  <a:pt x="22" y="1144"/>
                </a:lnTo>
                <a:cubicBezTo>
                  <a:pt x="250" y="1562"/>
                  <a:pt x="477" y="1980"/>
                  <a:pt x="704" y="2398"/>
                </a:cubicBezTo>
                <a:cubicBezTo>
                  <a:pt x="653" y="2545"/>
                  <a:pt x="616" y="2691"/>
                  <a:pt x="594" y="2845"/>
                </a:cubicBezTo>
                <a:cubicBezTo>
                  <a:pt x="396" y="2875"/>
                  <a:pt x="198" y="2889"/>
                  <a:pt x="0" y="2897"/>
                </a:cubicBezTo>
                <a:cubicBezTo>
                  <a:pt x="169" y="2977"/>
                  <a:pt x="338" y="3065"/>
                  <a:pt x="499" y="3175"/>
                </a:cubicBezTo>
                <a:cubicBezTo>
                  <a:pt x="521" y="3190"/>
                  <a:pt x="550" y="3205"/>
                  <a:pt x="565" y="3219"/>
                </a:cubicBezTo>
                <a:cubicBezTo>
                  <a:pt x="572" y="3432"/>
                  <a:pt x="609" y="3637"/>
                  <a:pt x="668" y="3835"/>
                </a:cubicBezTo>
                <a:cubicBezTo>
                  <a:pt x="492" y="4106"/>
                  <a:pt x="323" y="4341"/>
                  <a:pt x="154" y="4576"/>
                </a:cubicBezTo>
                <a:cubicBezTo>
                  <a:pt x="174" y="4576"/>
                  <a:pt x="194" y="4576"/>
                  <a:pt x="214" y="4576"/>
                </a:cubicBezTo>
                <a:cubicBezTo>
                  <a:pt x="473" y="4576"/>
                  <a:pt x="731" y="4533"/>
                  <a:pt x="976" y="4451"/>
                </a:cubicBezTo>
                <a:cubicBezTo>
                  <a:pt x="1078" y="4598"/>
                  <a:pt x="1196" y="4730"/>
                  <a:pt x="1335" y="4847"/>
                </a:cubicBezTo>
                <a:cubicBezTo>
                  <a:pt x="1320" y="5155"/>
                  <a:pt x="1335" y="5470"/>
                  <a:pt x="1364" y="5778"/>
                </a:cubicBezTo>
                <a:cubicBezTo>
                  <a:pt x="1613" y="5631"/>
                  <a:pt x="1855" y="5455"/>
                  <a:pt x="2075" y="5265"/>
                </a:cubicBezTo>
                <a:cubicBezTo>
                  <a:pt x="2229" y="5316"/>
                  <a:pt x="2391" y="5345"/>
                  <a:pt x="2552" y="5367"/>
                </a:cubicBezTo>
                <a:lnTo>
                  <a:pt x="2830" y="5991"/>
                </a:lnTo>
                <a:cubicBezTo>
                  <a:pt x="2955" y="5785"/>
                  <a:pt x="3065" y="5565"/>
                  <a:pt x="3153" y="5338"/>
                </a:cubicBezTo>
                <a:cubicBezTo>
                  <a:pt x="3358" y="5301"/>
                  <a:pt x="3556" y="5235"/>
                  <a:pt x="3747" y="5147"/>
                </a:cubicBezTo>
                <a:cubicBezTo>
                  <a:pt x="4099" y="5287"/>
                  <a:pt x="4443" y="5463"/>
                  <a:pt x="4773" y="5661"/>
                </a:cubicBezTo>
                <a:cubicBezTo>
                  <a:pt x="4656" y="5287"/>
                  <a:pt x="4561" y="4913"/>
                  <a:pt x="4502" y="4532"/>
                </a:cubicBezTo>
                <a:cubicBezTo>
                  <a:pt x="4583" y="4429"/>
                  <a:pt x="4649" y="4319"/>
                  <a:pt x="4707" y="4209"/>
                </a:cubicBezTo>
                <a:cubicBezTo>
                  <a:pt x="4872" y="4193"/>
                  <a:pt x="5037" y="4184"/>
                  <a:pt x="5202" y="4184"/>
                </a:cubicBezTo>
                <a:cubicBezTo>
                  <a:pt x="5257" y="4184"/>
                  <a:pt x="5312" y="4185"/>
                  <a:pt x="5367" y="4187"/>
                </a:cubicBezTo>
                <a:cubicBezTo>
                  <a:pt x="5228" y="4011"/>
                  <a:pt x="5074" y="3842"/>
                  <a:pt x="4905" y="3688"/>
                </a:cubicBezTo>
                <a:cubicBezTo>
                  <a:pt x="4949" y="3527"/>
                  <a:pt x="4971" y="3359"/>
                  <a:pt x="4971" y="3197"/>
                </a:cubicBezTo>
                <a:cubicBezTo>
                  <a:pt x="5272" y="2948"/>
                  <a:pt x="5558" y="2684"/>
                  <a:pt x="5822" y="2405"/>
                </a:cubicBezTo>
                <a:cubicBezTo>
                  <a:pt x="5735" y="2404"/>
                  <a:pt x="5648" y="2403"/>
                  <a:pt x="5561" y="2403"/>
                </a:cubicBezTo>
                <a:cubicBezTo>
                  <a:pt x="5322" y="2403"/>
                  <a:pt x="5081" y="2409"/>
                  <a:pt x="4839" y="2420"/>
                </a:cubicBezTo>
                <a:cubicBezTo>
                  <a:pt x="4773" y="2237"/>
                  <a:pt x="4685" y="2068"/>
                  <a:pt x="4575" y="1907"/>
                </a:cubicBezTo>
                <a:cubicBezTo>
                  <a:pt x="4627" y="1606"/>
                  <a:pt x="4671" y="1313"/>
                  <a:pt x="4700" y="1013"/>
                </a:cubicBezTo>
                <a:lnTo>
                  <a:pt x="4700" y="1013"/>
                </a:lnTo>
                <a:cubicBezTo>
                  <a:pt x="4531" y="1174"/>
                  <a:pt x="4355" y="1320"/>
                  <a:pt x="4172" y="1474"/>
                </a:cubicBezTo>
                <a:cubicBezTo>
                  <a:pt x="4018" y="1342"/>
                  <a:pt x="3850" y="1240"/>
                  <a:pt x="3666" y="1159"/>
                </a:cubicBezTo>
                <a:cubicBezTo>
                  <a:pt x="3615" y="763"/>
                  <a:pt x="3564" y="382"/>
                  <a:pt x="35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5" name="Google Shape;785;p25"/>
          <p:cNvGrpSpPr/>
          <p:nvPr/>
        </p:nvGrpSpPr>
        <p:grpSpPr>
          <a:xfrm rot="563670">
            <a:off x="8412990" y="10322"/>
            <a:ext cx="632451" cy="596474"/>
            <a:chOff x="6450343" y="704875"/>
            <a:chExt cx="650509" cy="613567"/>
          </a:xfrm>
        </p:grpSpPr>
        <p:grpSp>
          <p:nvGrpSpPr>
            <p:cNvPr id="786" name="Google Shape;786;p25"/>
            <p:cNvGrpSpPr/>
            <p:nvPr/>
          </p:nvGrpSpPr>
          <p:grpSpPr>
            <a:xfrm>
              <a:off x="6450343" y="704875"/>
              <a:ext cx="650509" cy="613567"/>
              <a:chOff x="6450343" y="704875"/>
              <a:chExt cx="650509" cy="613567"/>
            </a:xfrm>
          </p:grpSpPr>
          <p:sp>
            <p:nvSpPr>
              <p:cNvPr id="787" name="Google Shape;787;p25"/>
              <p:cNvSpPr/>
              <p:nvPr/>
            </p:nvSpPr>
            <p:spPr>
              <a:xfrm>
                <a:off x="6499687" y="793722"/>
                <a:ext cx="502339" cy="441805"/>
              </a:xfrm>
              <a:custGeom>
                <a:avLst/>
                <a:gdLst/>
                <a:ahLst/>
                <a:cxnLst/>
                <a:rect l="l" t="t" r="r" b="b"/>
                <a:pathLst>
                  <a:path w="3726" h="3277" extrusionOk="0">
                    <a:moveTo>
                      <a:pt x="1862" y="1"/>
                    </a:moveTo>
                    <a:cubicBezTo>
                      <a:pt x="1223" y="1"/>
                      <a:pt x="617" y="376"/>
                      <a:pt x="353" y="1003"/>
                    </a:cubicBezTo>
                    <a:cubicBezTo>
                      <a:pt x="1" y="1831"/>
                      <a:pt x="389" y="2792"/>
                      <a:pt x="1218" y="3144"/>
                    </a:cubicBezTo>
                    <a:cubicBezTo>
                      <a:pt x="1428" y="3234"/>
                      <a:pt x="1646" y="3277"/>
                      <a:pt x="1860" y="3277"/>
                    </a:cubicBezTo>
                    <a:cubicBezTo>
                      <a:pt x="2498" y="3277"/>
                      <a:pt x="3103" y="2899"/>
                      <a:pt x="3366" y="2279"/>
                    </a:cubicBezTo>
                    <a:cubicBezTo>
                      <a:pt x="3725" y="1443"/>
                      <a:pt x="3329" y="482"/>
                      <a:pt x="2501" y="130"/>
                    </a:cubicBezTo>
                    <a:cubicBezTo>
                      <a:pt x="2292" y="42"/>
                      <a:pt x="2075" y="1"/>
                      <a:pt x="18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5"/>
              <p:cNvSpPr/>
              <p:nvPr/>
            </p:nvSpPr>
            <p:spPr>
              <a:xfrm>
                <a:off x="6627228" y="704875"/>
                <a:ext cx="122686" cy="186591"/>
              </a:xfrm>
              <a:custGeom>
                <a:avLst/>
                <a:gdLst/>
                <a:ahLst/>
                <a:cxnLst/>
                <a:rect l="l" t="t" r="r" b="b"/>
                <a:pathLst>
                  <a:path w="910" h="1384" extrusionOk="0">
                    <a:moveTo>
                      <a:pt x="75" y="0"/>
                    </a:moveTo>
                    <a:cubicBezTo>
                      <a:pt x="70" y="0"/>
                      <a:pt x="64" y="2"/>
                      <a:pt x="59" y="5"/>
                    </a:cubicBezTo>
                    <a:cubicBezTo>
                      <a:pt x="45" y="12"/>
                      <a:pt x="37" y="34"/>
                      <a:pt x="37" y="49"/>
                    </a:cubicBezTo>
                    <a:cubicBezTo>
                      <a:pt x="1" y="496"/>
                      <a:pt x="15" y="943"/>
                      <a:pt x="81" y="1383"/>
                    </a:cubicBezTo>
                    <a:cubicBezTo>
                      <a:pt x="375" y="1361"/>
                      <a:pt x="660" y="1266"/>
                      <a:pt x="910" y="1112"/>
                    </a:cubicBezTo>
                    <a:cubicBezTo>
                      <a:pt x="668" y="738"/>
                      <a:pt x="411" y="379"/>
                      <a:pt x="125" y="34"/>
                    </a:cubicBezTo>
                    <a:cubicBezTo>
                      <a:pt x="114" y="17"/>
                      <a:pt x="94" y="0"/>
                      <a:pt x="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5"/>
              <p:cNvSpPr/>
              <p:nvPr/>
            </p:nvSpPr>
            <p:spPr>
              <a:xfrm>
                <a:off x="6777553" y="1135492"/>
                <a:ext cx="136438" cy="179041"/>
              </a:xfrm>
              <a:custGeom>
                <a:avLst/>
                <a:gdLst/>
                <a:ahLst/>
                <a:cxnLst/>
                <a:rect l="l" t="t" r="r" b="b"/>
                <a:pathLst>
                  <a:path w="1012" h="1328" extrusionOk="0">
                    <a:moveTo>
                      <a:pt x="653" y="0"/>
                    </a:moveTo>
                    <a:cubicBezTo>
                      <a:pt x="418" y="88"/>
                      <a:pt x="191" y="220"/>
                      <a:pt x="0" y="396"/>
                    </a:cubicBezTo>
                    <a:cubicBezTo>
                      <a:pt x="359" y="682"/>
                      <a:pt x="616" y="1093"/>
                      <a:pt x="1012" y="1327"/>
                    </a:cubicBezTo>
                    <a:cubicBezTo>
                      <a:pt x="946" y="873"/>
                      <a:pt x="821" y="433"/>
                      <a:pt x="6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5"/>
              <p:cNvSpPr/>
              <p:nvPr/>
            </p:nvSpPr>
            <p:spPr>
              <a:xfrm>
                <a:off x="6450343" y="929891"/>
                <a:ext cx="155313" cy="83184"/>
              </a:xfrm>
              <a:custGeom>
                <a:avLst/>
                <a:gdLst/>
                <a:ahLst/>
                <a:cxnLst/>
                <a:rect l="l" t="t" r="r" b="b"/>
                <a:pathLst>
                  <a:path w="1152" h="617" extrusionOk="0">
                    <a:moveTo>
                      <a:pt x="1151" y="0"/>
                    </a:moveTo>
                    <a:lnTo>
                      <a:pt x="367" y="81"/>
                    </a:lnTo>
                    <a:cubicBezTo>
                      <a:pt x="242" y="81"/>
                      <a:pt x="118" y="110"/>
                      <a:pt x="0" y="154"/>
                    </a:cubicBezTo>
                    <a:lnTo>
                      <a:pt x="975" y="616"/>
                    </a:lnTo>
                    <a:cubicBezTo>
                      <a:pt x="1078" y="491"/>
                      <a:pt x="1122" y="242"/>
                      <a:pt x="11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5"/>
              <p:cNvSpPr/>
              <p:nvPr/>
            </p:nvSpPr>
            <p:spPr>
              <a:xfrm>
                <a:off x="6591635" y="1136436"/>
                <a:ext cx="138595" cy="182007"/>
              </a:xfrm>
              <a:custGeom>
                <a:avLst/>
                <a:gdLst/>
                <a:ahLst/>
                <a:cxnLst/>
                <a:rect l="l" t="t" r="r" b="b"/>
                <a:pathLst>
                  <a:path w="1028" h="1350" extrusionOk="0">
                    <a:moveTo>
                      <a:pt x="301" y="0"/>
                    </a:moveTo>
                    <a:cubicBezTo>
                      <a:pt x="147" y="433"/>
                      <a:pt x="45" y="888"/>
                      <a:pt x="1" y="1349"/>
                    </a:cubicBezTo>
                    <a:cubicBezTo>
                      <a:pt x="221" y="1327"/>
                      <a:pt x="433" y="1225"/>
                      <a:pt x="595" y="1064"/>
                    </a:cubicBezTo>
                    <a:cubicBezTo>
                      <a:pt x="749" y="902"/>
                      <a:pt x="888" y="726"/>
                      <a:pt x="1005" y="536"/>
                    </a:cubicBezTo>
                    <a:cubicBezTo>
                      <a:pt x="1020" y="521"/>
                      <a:pt x="1027" y="499"/>
                      <a:pt x="1027" y="477"/>
                    </a:cubicBezTo>
                    <a:cubicBezTo>
                      <a:pt x="1027" y="448"/>
                      <a:pt x="998" y="433"/>
                      <a:pt x="976" y="418"/>
                    </a:cubicBezTo>
                    <a:cubicBezTo>
                      <a:pt x="756" y="294"/>
                      <a:pt x="529" y="169"/>
                      <a:pt x="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5"/>
              <p:cNvSpPr/>
              <p:nvPr/>
            </p:nvSpPr>
            <p:spPr>
              <a:xfrm>
                <a:off x="6796293" y="730222"/>
                <a:ext cx="76173" cy="121473"/>
              </a:xfrm>
              <a:custGeom>
                <a:avLst/>
                <a:gdLst/>
                <a:ahLst/>
                <a:cxnLst/>
                <a:rect l="l" t="t" r="r" b="b"/>
                <a:pathLst>
                  <a:path w="565" h="901" extrusionOk="0">
                    <a:moveTo>
                      <a:pt x="411" y="0"/>
                    </a:moveTo>
                    <a:cubicBezTo>
                      <a:pt x="242" y="220"/>
                      <a:pt x="103" y="469"/>
                      <a:pt x="0" y="733"/>
                    </a:cubicBezTo>
                    <a:cubicBezTo>
                      <a:pt x="169" y="814"/>
                      <a:pt x="352" y="873"/>
                      <a:pt x="535" y="895"/>
                    </a:cubicBezTo>
                    <a:cubicBezTo>
                      <a:pt x="539" y="898"/>
                      <a:pt x="543" y="900"/>
                      <a:pt x="546" y="900"/>
                    </a:cubicBezTo>
                    <a:cubicBezTo>
                      <a:pt x="550" y="900"/>
                      <a:pt x="554" y="898"/>
                      <a:pt x="557" y="895"/>
                    </a:cubicBezTo>
                    <a:cubicBezTo>
                      <a:pt x="565" y="895"/>
                      <a:pt x="565" y="880"/>
                      <a:pt x="565" y="873"/>
                    </a:cubicBezTo>
                    <a:cubicBezTo>
                      <a:pt x="543" y="645"/>
                      <a:pt x="521" y="425"/>
                      <a:pt x="506" y="198"/>
                    </a:cubicBezTo>
                    <a:cubicBezTo>
                      <a:pt x="499" y="125"/>
                      <a:pt x="484" y="30"/>
                      <a:pt x="4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5"/>
              <p:cNvSpPr/>
              <p:nvPr/>
            </p:nvSpPr>
            <p:spPr>
              <a:xfrm>
                <a:off x="6912913" y="949575"/>
                <a:ext cx="187939" cy="123765"/>
              </a:xfrm>
              <a:custGeom>
                <a:avLst/>
                <a:gdLst/>
                <a:ahLst/>
                <a:cxnLst/>
                <a:rect l="l" t="t" r="r" b="b"/>
                <a:pathLst>
                  <a:path w="1394" h="918" extrusionOk="0">
                    <a:moveTo>
                      <a:pt x="0" y="1"/>
                    </a:moveTo>
                    <a:lnTo>
                      <a:pt x="0" y="1"/>
                    </a:lnTo>
                    <a:cubicBezTo>
                      <a:pt x="52" y="265"/>
                      <a:pt x="96" y="565"/>
                      <a:pt x="147" y="866"/>
                    </a:cubicBezTo>
                    <a:cubicBezTo>
                      <a:pt x="147" y="888"/>
                      <a:pt x="154" y="917"/>
                      <a:pt x="176" y="917"/>
                    </a:cubicBezTo>
                    <a:cubicBezTo>
                      <a:pt x="191" y="917"/>
                      <a:pt x="198" y="910"/>
                      <a:pt x="213" y="903"/>
                    </a:cubicBezTo>
                    <a:cubicBezTo>
                      <a:pt x="580" y="683"/>
                      <a:pt x="975" y="507"/>
                      <a:pt x="1393" y="382"/>
                    </a:cubicBezTo>
                    <a:cubicBezTo>
                      <a:pt x="946" y="199"/>
                      <a:pt x="477" y="74"/>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4" name="Google Shape;794;p25"/>
            <p:cNvGrpSpPr/>
            <p:nvPr/>
          </p:nvGrpSpPr>
          <p:grpSpPr>
            <a:xfrm>
              <a:off x="6607140" y="922206"/>
              <a:ext cx="195220" cy="133742"/>
              <a:chOff x="6607140" y="922206"/>
              <a:chExt cx="195220" cy="133742"/>
            </a:xfrm>
          </p:grpSpPr>
          <p:sp>
            <p:nvSpPr>
              <p:cNvPr id="795" name="Google Shape;795;p25"/>
              <p:cNvSpPr/>
              <p:nvPr/>
            </p:nvSpPr>
            <p:spPr>
              <a:xfrm>
                <a:off x="6607140" y="944317"/>
                <a:ext cx="66736" cy="55411"/>
              </a:xfrm>
              <a:custGeom>
                <a:avLst/>
                <a:gdLst/>
                <a:ahLst/>
                <a:cxnLst/>
                <a:rect l="l" t="t" r="r" b="b"/>
                <a:pathLst>
                  <a:path w="495" h="411" extrusionOk="0">
                    <a:moveTo>
                      <a:pt x="250" y="0"/>
                    </a:moveTo>
                    <a:cubicBezTo>
                      <a:pt x="113" y="0"/>
                      <a:pt x="0" y="141"/>
                      <a:pt x="62" y="282"/>
                    </a:cubicBezTo>
                    <a:cubicBezTo>
                      <a:pt x="90" y="362"/>
                      <a:pt x="168" y="411"/>
                      <a:pt x="253" y="411"/>
                    </a:cubicBezTo>
                    <a:cubicBezTo>
                      <a:pt x="277" y="411"/>
                      <a:pt x="302" y="407"/>
                      <a:pt x="326" y="399"/>
                    </a:cubicBezTo>
                    <a:cubicBezTo>
                      <a:pt x="494" y="333"/>
                      <a:pt x="494" y="91"/>
                      <a:pt x="333" y="18"/>
                    </a:cubicBezTo>
                    <a:cubicBezTo>
                      <a:pt x="305" y="6"/>
                      <a:pt x="277" y="0"/>
                      <a:pt x="2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5"/>
              <p:cNvSpPr/>
              <p:nvPr/>
            </p:nvSpPr>
            <p:spPr>
              <a:xfrm>
                <a:off x="6752746" y="922206"/>
                <a:ext cx="49614" cy="41120"/>
              </a:xfrm>
              <a:custGeom>
                <a:avLst/>
                <a:gdLst/>
                <a:ahLst/>
                <a:cxnLst/>
                <a:rect l="l" t="t" r="r" b="b"/>
                <a:pathLst>
                  <a:path w="368" h="305" extrusionOk="0">
                    <a:moveTo>
                      <a:pt x="182" y="1"/>
                    </a:moveTo>
                    <a:cubicBezTo>
                      <a:pt x="82" y="1"/>
                      <a:pt x="1" y="101"/>
                      <a:pt x="37" y="211"/>
                    </a:cubicBezTo>
                    <a:cubicBezTo>
                      <a:pt x="65" y="266"/>
                      <a:pt x="122" y="305"/>
                      <a:pt x="179" y="305"/>
                    </a:cubicBezTo>
                    <a:cubicBezTo>
                      <a:pt x="198" y="305"/>
                      <a:pt x="217" y="301"/>
                      <a:pt x="235" y="292"/>
                    </a:cubicBezTo>
                    <a:cubicBezTo>
                      <a:pt x="367" y="240"/>
                      <a:pt x="367" y="65"/>
                      <a:pt x="243" y="13"/>
                    </a:cubicBezTo>
                    <a:cubicBezTo>
                      <a:pt x="222" y="5"/>
                      <a:pt x="202" y="1"/>
                      <a:pt x="1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5"/>
              <p:cNvSpPr/>
              <p:nvPr/>
            </p:nvSpPr>
            <p:spPr>
              <a:xfrm>
                <a:off x="6686819" y="1014828"/>
                <a:ext cx="50288" cy="41120"/>
              </a:xfrm>
              <a:custGeom>
                <a:avLst/>
                <a:gdLst/>
                <a:ahLst/>
                <a:cxnLst/>
                <a:rect l="l" t="t" r="r" b="b"/>
                <a:pathLst>
                  <a:path w="373" h="305" extrusionOk="0">
                    <a:moveTo>
                      <a:pt x="183" y="0"/>
                    </a:moveTo>
                    <a:cubicBezTo>
                      <a:pt x="83" y="0"/>
                      <a:pt x="0" y="104"/>
                      <a:pt x="43" y="213"/>
                    </a:cubicBezTo>
                    <a:cubicBezTo>
                      <a:pt x="65" y="269"/>
                      <a:pt x="122" y="304"/>
                      <a:pt x="183" y="304"/>
                    </a:cubicBezTo>
                    <a:cubicBezTo>
                      <a:pt x="202" y="304"/>
                      <a:pt x="222" y="301"/>
                      <a:pt x="240" y="294"/>
                    </a:cubicBezTo>
                    <a:cubicBezTo>
                      <a:pt x="365" y="243"/>
                      <a:pt x="372" y="67"/>
                      <a:pt x="248" y="15"/>
                    </a:cubicBezTo>
                    <a:cubicBezTo>
                      <a:pt x="226" y="5"/>
                      <a:pt x="204" y="0"/>
                      <a:pt x="1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98" name="Google Shape;798;p25"/>
          <p:cNvGrpSpPr/>
          <p:nvPr/>
        </p:nvGrpSpPr>
        <p:grpSpPr>
          <a:xfrm rot="-8857740">
            <a:off x="8294429" y="4487344"/>
            <a:ext cx="654425" cy="566927"/>
            <a:chOff x="369449" y="4343846"/>
            <a:chExt cx="654424" cy="566926"/>
          </a:xfrm>
        </p:grpSpPr>
        <p:sp>
          <p:nvSpPr>
            <p:cNvPr id="799" name="Google Shape;799;p25"/>
            <p:cNvSpPr/>
            <p:nvPr/>
          </p:nvSpPr>
          <p:spPr>
            <a:xfrm rot="1724080">
              <a:off x="496802" y="4370332"/>
              <a:ext cx="140956" cy="120129"/>
            </a:xfrm>
            <a:custGeom>
              <a:avLst/>
              <a:gdLst/>
              <a:ahLst/>
              <a:cxnLst/>
              <a:rect l="l" t="t" r="r" b="b"/>
              <a:pathLst>
                <a:path w="1049" h="894" extrusionOk="0">
                  <a:moveTo>
                    <a:pt x="452" y="1"/>
                  </a:moveTo>
                  <a:cubicBezTo>
                    <a:pt x="222" y="1"/>
                    <a:pt x="0" y="178"/>
                    <a:pt x="0" y="446"/>
                  </a:cubicBezTo>
                  <a:cubicBezTo>
                    <a:pt x="0" y="696"/>
                    <a:pt x="198" y="893"/>
                    <a:pt x="447" y="893"/>
                  </a:cubicBezTo>
                  <a:cubicBezTo>
                    <a:pt x="843" y="893"/>
                    <a:pt x="1049" y="410"/>
                    <a:pt x="763" y="131"/>
                  </a:cubicBezTo>
                  <a:cubicBezTo>
                    <a:pt x="673" y="41"/>
                    <a:pt x="561" y="1"/>
                    <a:pt x="4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5"/>
            <p:cNvSpPr/>
            <p:nvPr/>
          </p:nvSpPr>
          <p:spPr>
            <a:xfrm rot="1723952">
              <a:off x="831820" y="4375411"/>
              <a:ext cx="167981" cy="143153"/>
            </a:xfrm>
            <a:custGeom>
              <a:avLst/>
              <a:gdLst/>
              <a:ahLst/>
              <a:cxnLst/>
              <a:rect l="l" t="t" r="r" b="b"/>
              <a:pathLst>
                <a:path w="1049" h="894" extrusionOk="0">
                  <a:moveTo>
                    <a:pt x="452" y="1"/>
                  </a:moveTo>
                  <a:cubicBezTo>
                    <a:pt x="222" y="1"/>
                    <a:pt x="0" y="178"/>
                    <a:pt x="0" y="446"/>
                  </a:cubicBezTo>
                  <a:cubicBezTo>
                    <a:pt x="0" y="696"/>
                    <a:pt x="198" y="893"/>
                    <a:pt x="447" y="893"/>
                  </a:cubicBezTo>
                  <a:cubicBezTo>
                    <a:pt x="843" y="893"/>
                    <a:pt x="1049" y="410"/>
                    <a:pt x="763" y="131"/>
                  </a:cubicBezTo>
                  <a:cubicBezTo>
                    <a:pt x="673" y="41"/>
                    <a:pt x="561" y="1"/>
                    <a:pt x="4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5"/>
            <p:cNvSpPr/>
            <p:nvPr/>
          </p:nvSpPr>
          <p:spPr>
            <a:xfrm rot="1723958">
              <a:off x="391450" y="4751094"/>
              <a:ext cx="153524" cy="130835"/>
            </a:xfrm>
            <a:custGeom>
              <a:avLst/>
              <a:gdLst/>
              <a:ahLst/>
              <a:cxnLst/>
              <a:rect l="l" t="t" r="r" b="b"/>
              <a:pathLst>
                <a:path w="1049" h="894" extrusionOk="0">
                  <a:moveTo>
                    <a:pt x="452" y="1"/>
                  </a:moveTo>
                  <a:cubicBezTo>
                    <a:pt x="222" y="1"/>
                    <a:pt x="0" y="178"/>
                    <a:pt x="0" y="446"/>
                  </a:cubicBezTo>
                  <a:cubicBezTo>
                    <a:pt x="0" y="696"/>
                    <a:pt x="198" y="893"/>
                    <a:pt x="447" y="893"/>
                  </a:cubicBezTo>
                  <a:cubicBezTo>
                    <a:pt x="843" y="893"/>
                    <a:pt x="1049" y="410"/>
                    <a:pt x="763" y="131"/>
                  </a:cubicBezTo>
                  <a:cubicBezTo>
                    <a:pt x="673" y="41"/>
                    <a:pt x="561" y="1"/>
                    <a:pt x="4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2" name="Google Shape;802;p25"/>
          <p:cNvSpPr/>
          <p:nvPr/>
        </p:nvSpPr>
        <p:spPr>
          <a:xfrm flipH="1">
            <a:off x="-210462" y="-147887"/>
            <a:ext cx="4668709" cy="627510"/>
          </a:xfrm>
          <a:custGeom>
            <a:avLst/>
            <a:gdLst/>
            <a:ahLst/>
            <a:cxnLst/>
            <a:rect l="l" t="t" r="r" b="b"/>
            <a:pathLst>
              <a:path w="11350" h="7778" extrusionOk="0">
                <a:moveTo>
                  <a:pt x="0" y="1"/>
                </a:moveTo>
                <a:cubicBezTo>
                  <a:pt x="382" y="1467"/>
                  <a:pt x="1731" y="5807"/>
                  <a:pt x="4715" y="7112"/>
                </a:cubicBezTo>
                <a:cubicBezTo>
                  <a:pt x="5867" y="7608"/>
                  <a:pt x="7043" y="7777"/>
                  <a:pt x="8111" y="7777"/>
                </a:cubicBezTo>
                <a:cubicBezTo>
                  <a:pt x="9441" y="7777"/>
                  <a:pt x="10605" y="7515"/>
                  <a:pt x="11349" y="7295"/>
                </a:cubicBezTo>
                <a:lnTo>
                  <a:pt x="113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3" name="Google Shape;803;p25"/>
          <p:cNvGrpSpPr/>
          <p:nvPr/>
        </p:nvGrpSpPr>
        <p:grpSpPr>
          <a:xfrm rot="10800000" flipH="1">
            <a:off x="307022" y="-37291"/>
            <a:ext cx="1163674" cy="383398"/>
            <a:chOff x="107034" y="4181988"/>
            <a:chExt cx="1163674" cy="383398"/>
          </a:xfrm>
        </p:grpSpPr>
        <p:sp>
          <p:nvSpPr>
            <p:cNvPr id="804" name="Google Shape;804;p25"/>
            <p:cNvSpPr/>
            <p:nvPr/>
          </p:nvSpPr>
          <p:spPr>
            <a:xfrm>
              <a:off x="1155906" y="4204919"/>
              <a:ext cx="114802" cy="97742"/>
            </a:xfrm>
            <a:custGeom>
              <a:avLst/>
              <a:gdLst/>
              <a:ahLst/>
              <a:cxnLst/>
              <a:rect l="l" t="t" r="r" b="b"/>
              <a:pathLst>
                <a:path w="969" h="825" extrusionOk="0">
                  <a:moveTo>
                    <a:pt x="571" y="1"/>
                  </a:moveTo>
                  <a:cubicBezTo>
                    <a:pt x="566" y="1"/>
                    <a:pt x="562" y="1"/>
                    <a:pt x="558" y="1"/>
                  </a:cubicBezTo>
                  <a:cubicBezTo>
                    <a:pt x="184" y="1"/>
                    <a:pt x="1" y="441"/>
                    <a:pt x="265" y="705"/>
                  </a:cubicBezTo>
                  <a:cubicBezTo>
                    <a:pt x="347" y="787"/>
                    <a:pt x="450" y="824"/>
                    <a:pt x="551" y="824"/>
                  </a:cubicBezTo>
                  <a:cubicBezTo>
                    <a:pt x="763" y="824"/>
                    <a:pt x="969" y="660"/>
                    <a:pt x="969" y="411"/>
                  </a:cubicBezTo>
                  <a:cubicBezTo>
                    <a:pt x="969" y="188"/>
                    <a:pt x="792" y="1"/>
                    <a:pt x="5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5"/>
            <p:cNvSpPr/>
            <p:nvPr/>
          </p:nvSpPr>
          <p:spPr>
            <a:xfrm>
              <a:off x="301512" y="4443120"/>
              <a:ext cx="142525" cy="122266"/>
            </a:xfrm>
            <a:custGeom>
              <a:avLst/>
              <a:gdLst/>
              <a:ahLst/>
              <a:cxnLst/>
              <a:rect l="l" t="t" r="r" b="b"/>
              <a:pathLst>
                <a:path w="1203" h="1032" extrusionOk="0">
                  <a:moveTo>
                    <a:pt x="690" y="1"/>
                  </a:moveTo>
                  <a:cubicBezTo>
                    <a:pt x="228" y="1"/>
                    <a:pt x="1" y="558"/>
                    <a:pt x="323" y="881"/>
                  </a:cubicBezTo>
                  <a:cubicBezTo>
                    <a:pt x="430" y="985"/>
                    <a:pt x="559" y="1032"/>
                    <a:pt x="686" y="1032"/>
                  </a:cubicBezTo>
                  <a:cubicBezTo>
                    <a:pt x="951" y="1032"/>
                    <a:pt x="1203" y="827"/>
                    <a:pt x="1203" y="514"/>
                  </a:cubicBezTo>
                  <a:cubicBezTo>
                    <a:pt x="1203" y="236"/>
                    <a:pt x="976" y="1"/>
                    <a:pt x="6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5"/>
            <p:cNvSpPr/>
            <p:nvPr/>
          </p:nvSpPr>
          <p:spPr>
            <a:xfrm>
              <a:off x="586996" y="4181988"/>
              <a:ext cx="167175" cy="143607"/>
            </a:xfrm>
            <a:custGeom>
              <a:avLst/>
              <a:gdLst/>
              <a:ahLst/>
              <a:cxnLst/>
              <a:rect l="l" t="t" r="r" b="b"/>
              <a:pathLst>
                <a:path w="1303" h="1119" extrusionOk="0">
                  <a:moveTo>
                    <a:pt x="562" y="0"/>
                  </a:moveTo>
                  <a:cubicBezTo>
                    <a:pt x="254" y="0"/>
                    <a:pt x="5" y="250"/>
                    <a:pt x="5" y="558"/>
                  </a:cubicBezTo>
                  <a:cubicBezTo>
                    <a:pt x="0" y="895"/>
                    <a:pt x="274" y="1118"/>
                    <a:pt x="560" y="1118"/>
                  </a:cubicBezTo>
                  <a:cubicBezTo>
                    <a:pt x="697" y="1118"/>
                    <a:pt x="837" y="1067"/>
                    <a:pt x="951" y="953"/>
                  </a:cubicBezTo>
                  <a:cubicBezTo>
                    <a:pt x="1303" y="602"/>
                    <a:pt x="1053" y="0"/>
                    <a:pt x="5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5"/>
            <p:cNvSpPr/>
            <p:nvPr/>
          </p:nvSpPr>
          <p:spPr>
            <a:xfrm>
              <a:off x="107034" y="4197409"/>
              <a:ext cx="78200" cy="66914"/>
            </a:xfrm>
            <a:custGeom>
              <a:avLst/>
              <a:gdLst/>
              <a:ahLst/>
              <a:cxnLst/>
              <a:rect l="l" t="t" r="r" b="b"/>
              <a:pathLst>
                <a:path w="602" h="515" extrusionOk="0">
                  <a:moveTo>
                    <a:pt x="257" y="0"/>
                  </a:moveTo>
                  <a:cubicBezTo>
                    <a:pt x="110" y="0"/>
                    <a:pt x="0" y="117"/>
                    <a:pt x="0" y="257"/>
                  </a:cubicBezTo>
                  <a:cubicBezTo>
                    <a:pt x="0" y="411"/>
                    <a:pt x="126" y="515"/>
                    <a:pt x="257" y="515"/>
                  </a:cubicBezTo>
                  <a:cubicBezTo>
                    <a:pt x="318" y="515"/>
                    <a:pt x="381" y="492"/>
                    <a:pt x="433" y="440"/>
                  </a:cubicBezTo>
                  <a:cubicBezTo>
                    <a:pt x="602" y="279"/>
                    <a:pt x="484" y="0"/>
                    <a:pt x="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7"/>
        <p:cNvGrpSpPr/>
        <p:nvPr/>
      </p:nvGrpSpPr>
      <p:grpSpPr>
        <a:xfrm>
          <a:off x="0" y="0"/>
          <a:ext cx="0" cy="0"/>
          <a:chOff x="0" y="0"/>
          <a:chExt cx="0" cy="0"/>
        </a:xfrm>
      </p:grpSpPr>
      <p:sp>
        <p:nvSpPr>
          <p:cNvPr id="68" name="Google Shape;68;p4"/>
          <p:cNvSpPr/>
          <p:nvPr/>
        </p:nvSpPr>
        <p:spPr>
          <a:xfrm rot="-150575">
            <a:off x="7609678" y="4020794"/>
            <a:ext cx="1837953" cy="1315871"/>
          </a:xfrm>
          <a:custGeom>
            <a:avLst/>
            <a:gdLst/>
            <a:ahLst/>
            <a:cxnLst/>
            <a:rect l="l" t="t" r="r" b="b"/>
            <a:pathLst>
              <a:path w="18095" h="12955" extrusionOk="0">
                <a:moveTo>
                  <a:pt x="18095" y="0"/>
                </a:moveTo>
                <a:cubicBezTo>
                  <a:pt x="16768" y="1019"/>
                  <a:pt x="15191" y="1657"/>
                  <a:pt x="13527" y="1848"/>
                </a:cubicBezTo>
                <a:cubicBezTo>
                  <a:pt x="12398" y="1979"/>
                  <a:pt x="11240" y="1892"/>
                  <a:pt x="10118" y="2126"/>
                </a:cubicBezTo>
                <a:cubicBezTo>
                  <a:pt x="8036" y="2559"/>
                  <a:pt x="6298" y="4069"/>
                  <a:pt x="5155" y="5865"/>
                </a:cubicBezTo>
                <a:cubicBezTo>
                  <a:pt x="4436" y="7001"/>
                  <a:pt x="3916" y="8262"/>
                  <a:pt x="3117" y="9348"/>
                </a:cubicBezTo>
                <a:cubicBezTo>
                  <a:pt x="2361" y="10381"/>
                  <a:pt x="1269" y="11276"/>
                  <a:pt x="1" y="11393"/>
                </a:cubicBezTo>
                <a:lnTo>
                  <a:pt x="1" y="11525"/>
                </a:lnTo>
                <a:cubicBezTo>
                  <a:pt x="433" y="11745"/>
                  <a:pt x="888" y="11921"/>
                  <a:pt x="1350" y="12053"/>
                </a:cubicBezTo>
                <a:cubicBezTo>
                  <a:pt x="1929" y="12243"/>
                  <a:pt x="2523" y="12397"/>
                  <a:pt x="3124" y="12515"/>
                </a:cubicBezTo>
                <a:cubicBezTo>
                  <a:pt x="3762" y="12626"/>
                  <a:pt x="4410" y="12651"/>
                  <a:pt x="5057" y="12651"/>
                </a:cubicBezTo>
                <a:cubicBezTo>
                  <a:pt x="5391" y="12651"/>
                  <a:pt x="5725" y="12644"/>
                  <a:pt x="6057" y="12639"/>
                </a:cubicBezTo>
                <a:cubicBezTo>
                  <a:pt x="6567" y="12632"/>
                  <a:pt x="7078" y="12628"/>
                  <a:pt x="7588" y="12628"/>
                </a:cubicBezTo>
                <a:cubicBezTo>
                  <a:pt x="10595" y="12628"/>
                  <a:pt x="13597" y="12748"/>
                  <a:pt x="16599" y="12867"/>
                </a:cubicBezTo>
                <a:cubicBezTo>
                  <a:pt x="17098" y="12881"/>
                  <a:pt x="17596" y="12903"/>
                  <a:pt x="18095" y="12955"/>
                </a:cubicBezTo>
                <a:lnTo>
                  <a:pt x="1809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 name="Google Shape;69;p4"/>
          <p:cNvGrpSpPr/>
          <p:nvPr/>
        </p:nvGrpSpPr>
        <p:grpSpPr>
          <a:xfrm rot="509636">
            <a:off x="8434014" y="4375013"/>
            <a:ext cx="478743" cy="546539"/>
            <a:chOff x="8545491" y="4360982"/>
            <a:chExt cx="478759" cy="546557"/>
          </a:xfrm>
        </p:grpSpPr>
        <p:grpSp>
          <p:nvGrpSpPr>
            <p:cNvPr id="70" name="Google Shape;70;p4"/>
            <p:cNvGrpSpPr/>
            <p:nvPr/>
          </p:nvGrpSpPr>
          <p:grpSpPr>
            <a:xfrm>
              <a:off x="8545491" y="4360982"/>
              <a:ext cx="393873" cy="546557"/>
              <a:chOff x="8545491" y="4360982"/>
              <a:chExt cx="393873" cy="546557"/>
            </a:xfrm>
          </p:grpSpPr>
          <p:sp>
            <p:nvSpPr>
              <p:cNvPr id="71" name="Google Shape;71;p4"/>
              <p:cNvSpPr/>
              <p:nvPr/>
            </p:nvSpPr>
            <p:spPr>
              <a:xfrm rot="363973">
                <a:off x="8784764" y="4368471"/>
                <a:ext cx="148385" cy="125501"/>
              </a:xfrm>
              <a:custGeom>
                <a:avLst/>
                <a:gdLst/>
                <a:ahLst/>
                <a:cxnLst/>
                <a:rect l="l" t="t" r="r" b="b"/>
                <a:pathLst>
                  <a:path w="603" h="510" extrusionOk="0">
                    <a:moveTo>
                      <a:pt x="346" y="0"/>
                    </a:moveTo>
                    <a:cubicBezTo>
                      <a:pt x="118" y="0"/>
                      <a:pt x="1" y="272"/>
                      <a:pt x="162" y="433"/>
                    </a:cubicBezTo>
                    <a:cubicBezTo>
                      <a:pt x="215" y="486"/>
                      <a:pt x="280" y="510"/>
                      <a:pt x="343" y="510"/>
                    </a:cubicBezTo>
                    <a:cubicBezTo>
                      <a:pt x="473" y="510"/>
                      <a:pt x="597" y="410"/>
                      <a:pt x="602" y="257"/>
                    </a:cubicBezTo>
                    <a:cubicBezTo>
                      <a:pt x="602" y="118"/>
                      <a:pt x="485" y="0"/>
                      <a:pt x="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rot="363976">
                <a:off x="8554128" y="4723054"/>
                <a:ext cx="203234" cy="174234"/>
              </a:xfrm>
              <a:custGeom>
                <a:avLst/>
                <a:gdLst/>
                <a:ahLst/>
                <a:cxnLst/>
                <a:rect l="l" t="t" r="r" b="b"/>
                <a:pathLst>
                  <a:path w="1093" h="937" extrusionOk="0">
                    <a:moveTo>
                      <a:pt x="631" y="0"/>
                    </a:moveTo>
                    <a:cubicBezTo>
                      <a:pt x="213" y="0"/>
                      <a:pt x="0" y="506"/>
                      <a:pt x="294" y="799"/>
                    </a:cubicBezTo>
                    <a:cubicBezTo>
                      <a:pt x="391" y="894"/>
                      <a:pt x="509" y="937"/>
                      <a:pt x="625" y="937"/>
                    </a:cubicBezTo>
                    <a:cubicBezTo>
                      <a:pt x="865" y="937"/>
                      <a:pt x="1093" y="752"/>
                      <a:pt x="1093" y="469"/>
                    </a:cubicBezTo>
                    <a:cubicBezTo>
                      <a:pt x="1093" y="213"/>
                      <a:pt x="888" y="0"/>
                      <a:pt x="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4"/>
            <p:cNvSpPr/>
            <p:nvPr/>
          </p:nvSpPr>
          <p:spPr>
            <a:xfrm rot="363931">
              <a:off x="8900043" y="4633709"/>
              <a:ext cx="119213" cy="100818"/>
            </a:xfrm>
            <a:custGeom>
              <a:avLst/>
              <a:gdLst/>
              <a:ahLst/>
              <a:cxnLst/>
              <a:rect l="l" t="t" r="r" b="b"/>
              <a:pathLst>
                <a:path w="603" h="510" extrusionOk="0">
                  <a:moveTo>
                    <a:pt x="346" y="0"/>
                  </a:moveTo>
                  <a:cubicBezTo>
                    <a:pt x="118" y="0"/>
                    <a:pt x="1" y="272"/>
                    <a:pt x="162" y="433"/>
                  </a:cubicBezTo>
                  <a:cubicBezTo>
                    <a:pt x="215" y="486"/>
                    <a:pt x="280" y="510"/>
                    <a:pt x="343" y="510"/>
                  </a:cubicBezTo>
                  <a:cubicBezTo>
                    <a:pt x="473" y="510"/>
                    <a:pt x="597" y="410"/>
                    <a:pt x="602" y="257"/>
                  </a:cubicBezTo>
                  <a:cubicBezTo>
                    <a:pt x="602" y="118"/>
                    <a:pt x="485" y="0"/>
                    <a:pt x="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 name="Google Shape;74;p4"/>
          <p:cNvSpPr/>
          <p:nvPr/>
        </p:nvSpPr>
        <p:spPr>
          <a:xfrm flipH="1">
            <a:off x="-538582" y="-273400"/>
            <a:ext cx="2630107" cy="741943"/>
          </a:xfrm>
          <a:custGeom>
            <a:avLst/>
            <a:gdLst/>
            <a:ahLst/>
            <a:cxnLst/>
            <a:rect l="l" t="t" r="r" b="b"/>
            <a:pathLst>
              <a:path w="11350" h="7778" extrusionOk="0">
                <a:moveTo>
                  <a:pt x="0" y="1"/>
                </a:moveTo>
                <a:cubicBezTo>
                  <a:pt x="382" y="1467"/>
                  <a:pt x="1731" y="5807"/>
                  <a:pt x="4715" y="7112"/>
                </a:cubicBezTo>
                <a:cubicBezTo>
                  <a:pt x="5867" y="7608"/>
                  <a:pt x="7043" y="7777"/>
                  <a:pt x="8111" y="7777"/>
                </a:cubicBezTo>
                <a:cubicBezTo>
                  <a:pt x="9441" y="7777"/>
                  <a:pt x="10605" y="7515"/>
                  <a:pt x="11349" y="7295"/>
                </a:cubicBezTo>
                <a:lnTo>
                  <a:pt x="113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4"/>
          <p:cNvGrpSpPr/>
          <p:nvPr/>
        </p:nvGrpSpPr>
        <p:grpSpPr>
          <a:xfrm>
            <a:off x="8493493" y="144425"/>
            <a:ext cx="650509" cy="613567"/>
            <a:chOff x="6450343" y="704875"/>
            <a:chExt cx="650509" cy="613567"/>
          </a:xfrm>
        </p:grpSpPr>
        <p:grpSp>
          <p:nvGrpSpPr>
            <p:cNvPr id="76" name="Google Shape;76;p4"/>
            <p:cNvGrpSpPr/>
            <p:nvPr/>
          </p:nvGrpSpPr>
          <p:grpSpPr>
            <a:xfrm>
              <a:off x="6450343" y="704875"/>
              <a:ext cx="650509" cy="613567"/>
              <a:chOff x="6450343" y="704875"/>
              <a:chExt cx="650509" cy="613567"/>
            </a:xfrm>
          </p:grpSpPr>
          <p:sp>
            <p:nvSpPr>
              <p:cNvPr id="77" name="Google Shape;77;p4"/>
              <p:cNvSpPr/>
              <p:nvPr/>
            </p:nvSpPr>
            <p:spPr>
              <a:xfrm>
                <a:off x="6499687" y="793722"/>
                <a:ext cx="502339" cy="441805"/>
              </a:xfrm>
              <a:custGeom>
                <a:avLst/>
                <a:gdLst/>
                <a:ahLst/>
                <a:cxnLst/>
                <a:rect l="l" t="t" r="r" b="b"/>
                <a:pathLst>
                  <a:path w="3726" h="3277" extrusionOk="0">
                    <a:moveTo>
                      <a:pt x="1862" y="1"/>
                    </a:moveTo>
                    <a:cubicBezTo>
                      <a:pt x="1223" y="1"/>
                      <a:pt x="617" y="376"/>
                      <a:pt x="353" y="1003"/>
                    </a:cubicBezTo>
                    <a:cubicBezTo>
                      <a:pt x="1" y="1831"/>
                      <a:pt x="389" y="2792"/>
                      <a:pt x="1218" y="3144"/>
                    </a:cubicBezTo>
                    <a:cubicBezTo>
                      <a:pt x="1428" y="3234"/>
                      <a:pt x="1646" y="3277"/>
                      <a:pt x="1860" y="3277"/>
                    </a:cubicBezTo>
                    <a:cubicBezTo>
                      <a:pt x="2498" y="3277"/>
                      <a:pt x="3103" y="2899"/>
                      <a:pt x="3366" y="2279"/>
                    </a:cubicBezTo>
                    <a:cubicBezTo>
                      <a:pt x="3725" y="1443"/>
                      <a:pt x="3329" y="482"/>
                      <a:pt x="2501" y="130"/>
                    </a:cubicBezTo>
                    <a:cubicBezTo>
                      <a:pt x="2292" y="42"/>
                      <a:pt x="2075" y="1"/>
                      <a:pt x="18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6627228" y="704875"/>
                <a:ext cx="122686" cy="186591"/>
              </a:xfrm>
              <a:custGeom>
                <a:avLst/>
                <a:gdLst/>
                <a:ahLst/>
                <a:cxnLst/>
                <a:rect l="l" t="t" r="r" b="b"/>
                <a:pathLst>
                  <a:path w="910" h="1384" extrusionOk="0">
                    <a:moveTo>
                      <a:pt x="75" y="0"/>
                    </a:moveTo>
                    <a:cubicBezTo>
                      <a:pt x="70" y="0"/>
                      <a:pt x="64" y="2"/>
                      <a:pt x="59" y="5"/>
                    </a:cubicBezTo>
                    <a:cubicBezTo>
                      <a:pt x="45" y="12"/>
                      <a:pt x="37" y="34"/>
                      <a:pt x="37" y="49"/>
                    </a:cubicBezTo>
                    <a:cubicBezTo>
                      <a:pt x="1" y="496"/>
                      <a:pt x="15" y="943"/>
                      <a:pt x="81" y="1383"/>
                    </a:cubicBezTo>
                    <a:cubicBezTo>
                      <a:pt x="375" y="1361"/>
                      <a:pt x="660" y="1266"/>
                      <a:pt x="910" y="1112"/>
                    </a:cubicBezTo>
                    <a:cubicBezTo>
                      <a:pt x="668" y="738"/>
                      <a:pt x="411" y="379"/>
                      <a:pt x="125" y="34"/>
                    </a:cubicBezTo>
                    <a:cubicBezTo>
                      <a:pt x="114" y="17"/>
                      <a:pt x="94" y="0"/>
                      <a:pt x="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6777553" y="1135492"/>
                <a:ext cx="136438" cy="179041"/>
              </a:xfrm>
              <a:custGeom>
                <a:avLst/>
                <a:gdLst/>
                <a:ahLst/>
                <a:cxnLst/>
                <a:rect l="l" t="t" r="r" b="b"/>
                <a:pathLst>
                  <a:path w="1012" h="1328" extrusionOk="0">
                    <a:moveTo>
                      <a:pt x="653" y="0"/>
                    </a:moveTo>
                    <a:cubicBezTo>
                      <a:pt x="418" y="88"/>
                      <a:pt x="191" y="220"/>
                      <a:pt x="0" y="396"/>
                    </a:cubicBezTo>
                    <a:cubicBezTo>
                      <a:pt x="359" y="682"/>
                      <a:pt x="616" y="1093"/>
                      <a:pt x="1012" y="1327"/>
                    </a:cubicBezTo>
                    <a:cubicBezTo>
                      <a:pt x="946" y="873"/>
                      <a:pt x="821" y="433"/>
                      <a:pt x="6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6450343" y="929891"/>
                <a:ext cx="155313" cy="83184"/>
              </a:xfrm>
              <a:custGeom>
                <a:avLst/>
                <a:gdLst/>
                <a:ahLst/>
                <a:cxnLst/>
                <a:rect l="l" t="t" r="r" b="b"/>
                <a:pathLst>
                  <a:path w="1152" h="617" extrusionOk="0">
                    <a:moveTo>
                      <a:pt x="1151" y="0"/>
                    </a:moveTo>
                    <a:lnTo>
                      <a:pt x="367" y="81"/>
                    </a:lnTo>
                    <a:cubicBezTo>
                      <a:pt x="242" y="81"/>
                      <a:pt x="118" y="110"/>
                      <a:pt x="0" y="154"/>
                    </a:cubicBezTo>
                    <a:lnTo>
                      <a:pt x="975" y="616"/>
                    </a:lnTo>
                    <a:cubicBezTo>
                      <a:pt x="1078" y="491"/>
                      <a:pt x="1122" y="242"/>
                      <a:pt x="11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6591635" y="1136436"/>
                <a:ext cx="138595" cy="182007"/>
              </a:xfrm>
              <a:custGeom>
                <a:avLst/>
                <a:gdLst/>
                <a:ahLst/>
                <a:cxnLst/>
                <a:rect l="l" t="t" r="r" b="b"/>
                <a:pathLst>
                  <a:path w="1028" h="1350" extrusionOk="0">
                    <a:moveTo>
                      <a:pt x="301" y="0"/>
                    </a:moveTo>
                    <a:cubicBezTo>
                      <a:pt x="147" y="433"/>
                      <a:pt x="45" y="888"/>
                      <a:pt x="1" y="1349"/>
                    </a:cubicBezTo>
                    <a:cubicBezTo>
                      <a:pt x="221" y="1327"/>
                      <a:pt x="433" y="1225"/>
                      <a:pt x="595" y="1064"/>
                    </a:cubicBezTo>
                    <a:cubicBezTo>
                      <a:pt x="749" y="902"/>
                      <a:pt x="888" y="726"/>
                      <a:pt x="1005" y="536"/>
                    </a:cubicBezTo>
                    <a:cubicBezTo>
                      <a:pt x="1020" y="521"/>
                      <a:pt x="1027" y="499"/>
                      <a:pt x="1027" y="477"/>
                    </a:cubicBezTo>
                    <a:cubicBezTo>
                      <a:pt x="1027" y="448"/>
                      <a:pt x="998" y="433"/>
                      <a:pt x="976" y="418"/>
                    </a:cubicBezTo>
                    <a:cubicBezTo>
                      <a:pt x="756" y="294"/>
                      <a:pt x="529" y="169"/>
                      <a:pt x="3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6796293" y="730222"/>
                <a:ext cx="76173" cy="121473"/>
              </a:xfrm>
              <a:custGeom>
                <a:avLst/>
                <a:gdLst/>
                <a:ahLst/>
                <a:cxnLst/>
                <a:rect l="l" t="t" r="r" b="b"/>
                <a:pathLst>
                  <a:path w="565" h="901" extrusionOk="0">
                    <a:moveTo>
                      <a:pt x="411" y="0"/>
                    </a:moveTo>
                    <a:cubicBezTo>
                      <a:pt x="242" y="220"/>
                      <a:pt x="103" y="469"/>
                      <a:pt x="0" y="733"/>
                    </a:cubicBezTo>
                    <a:cubicBezTo>
                      <a:pt x="169" y="814"/>
                      <a:pt x="352" y="873"/>
                      <a:pt x="535" y="895"/>
                    </a:cubicBezTo>
                    <a:cubicBezTo>
                      <a:pt x="539" y="898"/>
                      <a:pt x="543" y="900"/>
                      <a:pt x="546" y="900"/>
                    </a:cubicBezTo>
                    <a:cubicBezTo>
                      <a:pt x="550" y="900"/>
                      <a:pt x="554" y="898"/>
                      <a:pt x="557" y="895"/>
                    </a:cubicBezTo>
                    <a:cubicBezTo>
                      <a:pt x="565" y="895"/>
                      <a:pt x="565" y="880"/>
                      <a:pt x="565" y="873"/>
                    </a:cubicBezTo>
                    <a:cubicBezTo>
                      <a:pt x="543" y="645"/>
                      <a:pt x="521" y="425"/>
                      <a:pt x="506" y="198"/>
                    </a:cubicBezTo>
                    <a:cubicBezTo>
                      <a:pt x="499" y="125"/>
                      <a:pt x="484" y="30"/>
                      <a:pt x="4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6912913" y="949575"/>
                <a:ext cx="187939" cy="123765"/>
              </a:xfrm>
              <a:custGeom>
                <a:avLst/>
                <a:gdLst/>
                <a:ahLst/>
                <a:cxnLst/>
                <a:rect l="l" t="t" r="r" b="b"/>
                <a:pathLst>
                  <a:path w="1394" h="918" extrusionOk="0">
                    <a:moveTo>
                      <a:pt x="0" y="1"/>
                    </a:moveTo>
                    <a:lnTo>
                      <a:pt x="0" y="1"/>
                    </a:lnTo>
                    <a:cubicBezTo>
                      <a:pt x="52" y="265"/>
                      <a:pt x="96" y="565"/>
                      <a:pt x="147" y="866"/>
                    </a:cubicBezTo>
                    <a:cubicBezTo>
                      <a:pt x="147" y="888"/>
                      <a:pt x="154" y="917"/>
                      <a:pt x="176" y="917"/>
                    </a:cubicBezTo>
                    <a:cubicBezTo>
                      <a:pt x="191" y="917"/>
                      <a:pt x="198" y="910"/>
                      <a:pt x="213" y="903"/>
                    </a:cubicBezTo>
                    <a:cubicBezTo>
                      <a:pt x="580" y="683"/>
                      <a:pt x="975" y="507"/>
                      <a:pt x="1393" y="382"/>
                    </a:cubicBezTo>
                    <a:cubicBezTo>
                      <a:pt x="946" y="199"/>
                      <a:pt x="477" y="74"/>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 name="Google Shape;84;p4"/>
            <p:cNvGrpSpPr/>
            <p:nvPr/>
          </p:nvGrpSpPr>
          <p:grpSpPr>
            <a:xfrm>
              <a:off x="6607140" y="922206"/>
              <a:ext cx="195220" cy="133742"/>
              <a:chOff x="6607140" y="922206"/>
              <a:chExt cx="195220" cy="133742"/>
            </a:xfrm>
          </p:grpSpPr>
          <p:sp>
            <p:nvSpPr>
              <p:cNvPr id="85" name="Google Shape;85;p4"/>
              <p:cNvSpPr/>
              <p:nvPr/>
            </p:nvSpPr>
            <p:spPr>
              <a:xfrm>
                <a:off x="6607140" y="944317"/>
                <a:ext cx="66736" cy="55411"/>
              </a:xfrm>
              <a:custGeom>
                <a:avLst/>
                <a:gdLst/>
                <a:ahLst/>
                <a:cxnLst/>
                <a:rect l="l" t="t" r="r" b="b"/>
                <a:pathLst>
                  <a:path w="495" h="411" extrusionOk="0">
                    <a:moveTo>
                      <a:pt x="250" y="0"/>
                    </a:moveTo>
                    <a:cubicBezTo>
                      <a:pt x="113" y="0"/>
                      <a:pt x="0" y="141"/>
                      <a:pt x="62" y="282"/>
                    </a:cubicBezTo>
                    <a:cubicBezTo>
                      <a:pt x="90" y="362"/>
                      <a:pt x="168" y="411"/>
                      <a:pt x="253" y="411"/>
                    </a:cubicBezTo>
                    <a:cubicBezTo>
                      <a:pt x="277" y="411"/>
                      <a:pt x="302" y="407"/>
                      <a:pt x="326" y="399"/>
                    </a:cubicBezTo>
                    <a:cubicBezTo>
                      <a:pt x="494" y="333"/>
                      <a:pt x="494" y="91"/>
                      <a:pt x="333" y="18"/>
                    </a:cubicBezTo>
                    <a:cubicBezTo>
                      <a:pt x="305" y="6"/>
                      <a:pt x="277" y="0"/>
                      <a:pt x="2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p:nvPr/>
            </p:nvSpPr>
            <p:spPr>
              <a:xfrm>
                <a:off x="6752746" y="922206"/>
                <a:ext cx="49614" cy="41120"/>
              </a:xfrm>
              <a:custGeom>
                <a:avLst/>
                <a:gdLst/>
                <a:ahLst/>
                <a:cxnLst/>
                <a:rect l="l" t="t" r="r" b="b"/>
                <a:pathLst>
                  <a:path w="368" h="305" extrusionOk="0">
                    <a:moveTo>
                      <a:pt x="182" y="1"/>
                    </a:moveTo>
                    <a:cubicBezTo>
                      <a:pt x="82" y="1"/>
                      <a:pt x="1" y="101"/>
                      <a:pt x="37" y="211"/>
                    </a:cubicBezTo>
                    <a:cubicBezTo>
                      <a:pt x="65" y="266"/>
                      <a:pt x="122" y="305"/>
                      <a:pt x="179" y="305"/>
                    </a:cubicBezTo>
                    <a:cubicBezTo>
                      <a:pt x="198" y="305"/>
                      <a:pt x="217" y="301"/>
                      <a:pt x="235" y="292"/>
                    </a:cubicBezTo>
                    <a:cubicBezTo>
                      <a:pt x="367" y="240"/>
                      <a:pt x="367" y="65"/>
                      <a:pt x="243" y="13"/>
                    </a:cubicBezTo>
                    <a:cubicBezTo>
                      <a:pt x="222" y="5"/>
                      <a:pt x="202" y="1"/>
                      <a:pt x="1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a:off x="6686819" y="1014828"/>
                <a:ext cx="50288" cy="41120"/>
              </a:xfrm>
              <a:custGeom>
                <a:avLst/>
                <a:gdLst/>
                <a:ahLst/>
                <a:cxnLst/>
                <a:rect l="l" t="t" r="r" b="b"/>
                <a:pathLst>
                  <a:path w="373" h="305" extrusionOk="0">
                    <a:moveTo>
                      <a:pt x="183" y="0"/>
                    </a:moveTo>
                    <a:cubicBezTo>
                      <a:pt x="83" y="0"/>
                      <a:pt x="0" y="104"/>
                      <a:pt x="43" y="213"/>
                    </a:cubicBezTo>
                    <a:cubicBezTo>
                      <a:pt x="65" y="269"/>
                      <a:pt x="122" y="304"/>
                      <a:pt x="183" y="304"/>
                    </a:cubicBezTo>
                    <a:cubicBezTo>
                      <a:pt x="202" y="304"/>
                      <a:pt x="222" y="301"/>
                      <a:pt x="240" y="294"/>
                    </a:cubicBezTo>
                    <a:cubicBezTo>
                      <a:pt x="365" y="243"/>
                      <a:pt x="372" y="67"/>
                      <a:pt x="248" y="15"/>
                    </a:cubicBezTo>
                    <a:cubicBezTo>
                      <a:pt x="226" y="5"/>
                      <a:pt x="204" y="0"/>
                      <a:pt x="1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8" name="Google Shape;88;p4"/>
          <p:cNvGrpSpPr/>
          <p:nvPr/>
        </p:nvGrpSpPr>
        <p:grpSpPr>
          <a:xfrm rot="-155092">
            <a:off x="137885" y="30527"/>
            <a:ext cx="1277195" cy="362987"/>
            <a:chOff x="24114" y="4248483"/>
            <a:chExt cx="1277173" cy="362981"/>
          </a:xfrm>
        </p:grpSpPr>
        <p:sp>
          <p:nvSpPr>
            <p:cNvPr id="89" name="Google Shape;89;p4"/>
            <p:cNvSpPr/>
            <p:nvPr/>
          </p:nvSpPr>
          <p:spPr>
            <a:xfrm>
              <a:off x="1186485" y="4426993"/>
              <a:ext cx="114802" cy="97742"/>
            </a:xfrm>
            <a:custGeom>
              <a:avLst/>
              <a:gdLst/>
              <a:ahLst/>
              <a:cxnLst/>
              <a:rect l="l" t="t" r="r" b="b"/>
              <a:pathLst>
                <a:path w="969" h="825" extrusionOk="0">
                  <a:moveTo>
                    <a:pt x="571" y="1"/>
                  </a:moveTo>
                  <a:cubicBezTo>
                    <a:pt x="566" y="1"/>
                    <a:pt x="562" y="1"/>
                    <a:pt x="558" y="1"/>
                  </a:cubicBezTo>
                  <a:cubicBezTo>
                    <a:pt x="184" y="1"/>
                    <a:pt x="1" y="441"/>
                    <a:pt x="265" y="705"/>
                  </a:cubicBezTo>
                  <a:cubicBezTo>
                    <a:pt x="347" y="787"/>
                    <a:pt x="450" y="824"/>
                    <a:pt x="551" y="824"/>
                  </a:cubicBezTo>
                  <a:cubicBezTo>
                    <a:pt x="763" y="824"/>
                    <a:pt x="969" y="660"/>
                    <a:pt x="969" y="411"/>
                  </a:cubicBezTo>
                  <a:cubicBezTo>
                    <a:pt x="969" y="188"/>
                    <a:pt x="792" y="1"/>
                    <a:pt x="5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4"/>
            <p:cNvSpPr/>
            <p:nvPr/>
          </p:nvSpPr>
          <p:spPr>
            <a:xfrm>
              <a:off x="24114" y="4489198"/>
              <a:ext cx="142525" cy="122266"/>
            </a:xfrm>
            <a:custGeom>
              <a:avLst/>
              <a:gdLst/>
              <a:ahLst/>
              <a:cxnLst/>
              <a:rect l="l" t="t" r="r" b="b"/>
              <a:pathLst>
                <a:path w="1203" h="1032" extrusionOk="0">
                  <a:moveTo>
                    <a:pt x="690" y="1"/>
                  </a:moveTo>
                  <a:cubicBezTo>
                    <a:pt x="228" y="1"/>
                    <a:pt x="1" y="558"/>
                    <a:pt x="323" y="881"/>
                  </a:cubicBezTo>
                  <a:cubicBezTo>
                    <a:pt x="430" y="985"/>
                    <a:pt x="559" y="1032"/>
                    <a:pt x="686" y="1032"/>
                  </a:cubicBezTo>
                  <a:cubicBezTo>
                    <a:pt x="951" y="1032"/>
                    <a:pt x="1203" y="827"/>
                    <a:pt x="1203" y="514"/>
                  </a:cubicBezTo>
                  <a:cubicBezTo>
                    <a:pt x="1203" y="236"/>
                    <a:pt x="976" y="1"/>
                    <a:pt x="6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a:off x="796331" y="4248483"/>
              <a:ext cx="167175" cy="143607"/>
            </a:xfrm>
            <a:custGeom>
              <a:avLst/>
              <a:gdLst/>
              <a:ahLst/>
              <a:cxnLst/>
              <a:rect l="l" t="t" r="r" b="b"/>
              <a:pathLst>
                <a:path w="1303" h="1119" extrusionOk="0">
                  <a:moveTo>
                    <a:pt x="562" y="0"/>
                  </a:moveTo>
                  <a:cubicBezTo>
                    <a:pt x="254" y="0"/>
                    <a:pt x="5" y="250"/>
                    <a:pt x="5" y="558"/>
                  </a:cubicBezTo>
                  <a:cubicBezTo>
                    <a:pt x="0" y="895"/>
                    <a:pt x="274" y="1118"/>
                    <a:pt x="560" y="1118"/>
                  </a:cubicBezTo>
                  <a:cubicBezTo>
                    <a:pt x="697" y="1118"/>
                    <a:pt x="837" y="1067"/>
                    <a:pt x="951" y="953"/>
                  </a:cubicBezTo>
                  <a:cubicBezTo>
                    <a:pt x="1303" y="602"/>
                    <a:pt x="1053" y="0"/>
                    <a:pt x="5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a:off x="509378" y="4480282"/>
              <a:ext cx="78200" cy="66914"/>
            </a:xfrm>
            <a:custGeom>
              <a:avLst/>
              <a:gdLst/>
              <a:ahLst/>
              <a:cxnLst/>
              <a:rect l="l" t="t" r="r" b="b"/>
              <a:pathLst>
                <a:path w="602" h="515" extrusionOk="0">
                  <a:moveTo>
                    <a:pt x="257" y="0"/>
                  </a:moveTo>
                  <a:cubicBezTo>
                    <a:pt x="110" y="0"/>
                    <a:pt x="0" y="117"/>
                    <a:pt x="0" y="257"/>
                  </a:cubicBezTo>
                  <a:cubicBezTo>
                    <a:pt x="0" y="411"/>
                    <a:pt x="126" y="515"/>
                    <a:pt x="257" y="515"/>
                  </a:cubicBezTo>
                  <a:cubicBezTo>
                    <a:pt x="318" y="515"/>
                    <a:pt x="381" y="492"/>
                    <a:pt x="433" y="440"/>
                  </a:cubicBezTo>
                  <a:cubicBezTo>
                    <a:pt x="602" y="279"/>
                    <a:pt x="484" y="0"/>
                    <a:pt x="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4"/>
          <p:cNvSpPr txBox="1">
            <a:spLocks noGrp="1"/>
          </p:cNvSpPr>
          <p:nvPr>
            <p:ph type="title"/>
          </p:nvPr>
        </p:nvSpPr>
        <p:spPr>
          <a:xfrm>
            <a:off x="720000" y="535000"/>
            <a:ext cx="7704000" cy="504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4" name="Google Shape;94;p4"/>
          <p:cNvSpPr txBox="1">
            <a:spLocks noGrp="1"/>
          </p:cNvSpPr>
          <p:nvPr>
            <p:ph type="body" idx="1"/>
          </p:nvPr>
        </p:nvSpPr>
        <p:spPr>
          <a:xfrm>
            <a:off x="720000" y="1152475"/>
            <a:ext cx="7704000" cy="3456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EFF8FF"/>
              </a:buClr>
              <a:buSzPts val="1200"/>
              <a:buFont typeface="Roboto"/>
              <a:buAutoNum type="arabicPeriod"/>
              <a:defRPr sz="1200">
                <a:solidFill>
                  <a:srgbClr val="434343"/>
                </a:solidFill>
              </a:defRPr>
            </a:lvl1pPr>
            <a:lvl2pPr marL="914400" lvl="1" indent="-304800" rtl="0">
              <a:lnSpc>
                <a:spcPct val="115000"/>
              </a:lnSpc>
              <a:spcBef>
                <a:spcPts val="0"/>
              </a:spcBef>
              <a:spcAft>
                <a:spcPts val="0"/>
              </a:spcAft>
              <a:buClr>
                <a:srgbClr val="EFF8FF"/>
              </a:buClr>
              <a:buSzPts val="1200"/>
              <a:buFont typeface="Open Sans"/>
              <a:buAutoNum type="alphaLcPeriod"/>
              <a:defRPr>
                <a:solidFill>
                  <a:srgbClr val="434343"/>
                </a:solidFill>
              </a:defRPr>
            </a:lvl2pPr>
            <a:lvl3pPr marL="1371600" lvl="2" indent="-304800" rtl="0">
              <a:lnSpc>
                <a:spcPct val="115000"/>
              </a:lnSpc>
              <a:spcBef>
                <a:spcPts val="0"/>
              </a:spcBef>
              <a:spcAft>
                <a:spcPts val="0"/>
              </a:spcAft>
              <a:buClr>
                <a:srgbClr val="EFF8FF"/>
              </a:buClr>
              <a:buSzPts val="1200"/>
              <a:buFont typeface="Open Sans"/>
              <a:buAutoNum type="romanLcPeriod"/>
              <a:defRPr>
                <a:solidFill>
                  <a:srgbClr val="434343"/>
                </a:solidFill>
              </a:defRPr>
            </a:lvl3pPr>
            <a:lvl4pPr marL="1828800" lvl="3" indent="-304800" rtl="0">
              <a:lnSpc>
                <a:spcPct val="115000"/>
              </a:lnSpc>
              <a:spcBef>
                <a:spcPts val="0"/>
              </a:spcBef>
              <a:spcAft>
                <a:spcPts val="0"/>
              </a:spcAft>
              <a:buClr>
                <a:srgbClr val="EFF8FF"/>
              </a:buClr>
              <a:buSzPts val="1200"/>
              <a:buFont typeface="Open Sans"/>
              <a:buAutoNum type="arabicPeriod"/>
              <a:defRPr>
                <a:solidFill>
                  <a:srgbClr val="434343"/>
                </a:solidFill>
              </a:defRPr>
            </a:lvl4pPr>
            <a:lvl5pPr marL="2286000" lvl="4" indent="-304800" rtl="0">
              <a:lnSpc>
                <a:spcPct val="115000"/>
              </a:lnSpc>
              <a:spcBef>
                <a:spcPts val="0"/>
              </a:spcBef>
              <a:spcAft>
                <a:spcPts val="0"/>
              </a:spcAft>
              <a:buClr>
                <a:srgbClr val="EFF8FF"/>
              </a:buClr>
              <a:buSzPts val="1200"/>
              <a:buFont typeface="Open Sans"/>
              <a:buAutoNum type="alphaLcPeriod"/>
              <a:defRPr>
                <a:solidFill>
                  <a:srgbClr val="434343"/>
                </a:solidFill>
              </a:defRPr>
            </a:lvl5pPr>
            <a:lvl6pPr marL="2743200" lvl="5" indent="-304800" rtl="0">
              <a:lnSpc>
                <a:spcPct val="115000"/>
              </a:lnSpc>
              <a:spcBef>
                <a:spcPts val="0"/>
              </a:spcBef>
              <a:spcAft>
                <a:spcPts val="0"/>
              </a:spcAft>
              <a:buClr>
                <a:srgbClr val="EFF8FF"/>
              </a:buClr>
              <a:buSzPts val="1200"/>
              <a:buFont typeface="Open Sans"/>
              <a:buAutoNum type="romanLcPeriod"/>
              <a:defRPr>
                <a:solidFill>
                  <a:srgbClr val="434343"/>
                </a:solidFill>
              </a:defRPr>
            </a:lvl6pPr>
            <a:lvl7pPr marL="3200400" lvl="6" indent="-304800" rtl="0">
              <a:lnSpc>
                <a:spcPct val="115000"/>
              </a:lnSpc>
              <a:spcBef>
                <a:spcPts val="0"/>
              </a:spcBef>
              <a:spcAft>
                <a:spcPts val="0"/>
              </a:spcAft>
              <a:buClr>
                <a:srgbClr val="EFF8FF"/>
              </a:buClr>
              <a:buSzPts val="1200"/>
              <a:buFont typeface="Open Sans"/>
              <a:buAutoNum type="arabicPeriod"/>
              <a:defRPr>
                <a:solidFill>
                  <a:srgbClr val="434343"/>
                </a:solidFill>
              </a:defRPr>
            </a:lvl7pPr>
            <a:lvl8pPr marL="3657600" lvl="7" indent="-304800" rtl="0">
              <a:lnSpc>
                <a:spcPct val="115000"/>
              </a:lnSpc>
              <a:spcBef>
                <a:spcPts val="0"/>
              </a:spcBef>
              <a:spcAft>
                <a:spcPts val="0"/>
              </a:spcAft>
              <a:buClr>
                <a:srgbClr val="EFF8FF"/>
              </a:buClr>
              <a:buSzPts val="1200"/>
              <a:buFont typeface="Open Sans"/>
              <a:buAutoNum type="alphaLcPeriod"/>
              <a:defRPr>
                <a:solidFill>
                  <a:srgbClr val="434343"/>
                </a:solidFill>
              </a:defRPr>
            </a:lvl8pPr>
            <a:lvl9pPr marL="4114800" lvl="8" indent="-304800" rtl="0">
              <a:lnSpc>
                <a:spcPct val="115000"/>
              </a:lnSpc>
              <a:spcBef>
                <a:spcPts val="0"/>
              </a:spcBef>
              <a:spcAft>
                <a:spcPts val="0"/>
              </a:spcAft>
              <a:buClr>
                <a:srgbClr val="EFF8FF"/>
              </a:buClr>
              <a:buSzPts val="1200"/>
              <a:buFont typeface="Open Sans"/>
              <a:buAutoNum type="romanLcPeriod"/>
              <a:defRPr>
                <a:solidFill>
                  <a:srgbClr val="43434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48"/>
        <p:cNvGrpSpPr/>
        <p:nvPr/>
      </p:nvGrpSpPr>
      <p:grpSpPr>
        <a:xfrm>
          <a:off x="0" y="0"/>
          <a:ext cx="0" cy="0"/>
          <a:chOff x="0" y="0"/>
          <a:chExt cx="0" cy="0"/>
        </a:xfrm>
      </p:grpSpPr>
      <p:sp>
        <p:nvSpPr>
          <p:cNvPr id="249" name="Google Shape;249;p9"/>
          <p:cNvSpPr/>
          <p:nvPr/>
        </p:nvSpPr>
        <p:spPr>
          <a:xfrm>
            <a:off x="4774863" y="4408750"/>
            <a:ext cx="4980022" cy="810670"/>
          </a:xfrm>
          <a:custGeom>
            <a:avLst/>
            <a:gdLst/>
            <a:ahLst/>
            <a:cxnLst/>
            <a:rect l="l" t="t" r="r" b="b"/>
            <a:pathLst>
              <a:path w="37479" h="6101" extrusionOk="0">
                <a:moveTo>
                  <a:pt x="37479" y="1"/>
                </a:moveTo>
                <a:cubicBezTo>
                  <a:pt x="35072" y="1365"/>
                  <a:pt x="31547" y="1826"/>
                  <a:pt x="27627" y="1826"/>
                </a:cubicBezTo>
                <a:cubicBezTo>
                  <a:pt x="24217" y="1826"/>
                  <a:pt x="20507" y="1477"/>
                  <a:pt x="16973" y="1071"/>
                </a:cubicBezTo>
                <a:cubicBezTo>
                  <a:pt x="16411" y="1006"/>
                  <a:pt x="15843" y="976"/>
                  <a:pt x="15273" y="976"/>
                </a:cubicBezTo>
                <a:cubicBezTo>
                  <a:pt x="8882" y="976"/>
                  <a:pt x="2161" y="4768"/>
                  <a:pt x="1" y="6101"/>
                </a:cubicBezTo>
                <a:lnTo>
                  <a:pt x="37479" y="6101"/>
                </a:lnTo>
                <a:lnTo>
                  <a:pt x="374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 name="Google Shape;250;p9"/>
          <p:cNvGrpSpPr/>
          <p:nvPr/>
        </p:nvGrpSpPr>
        <p:grpSpPr>
          <a:xfrm flipH="1">
            <a:off x="7846097" y="116026"/>
            <a:ext cx="952083" cy="925403"/>
            <a:chOff x="1083122" y="730213"/>
            <a:chExt cx="952083" cy="925403"/>
          </a:xfrm>
        </p:grpSpPr>
        <p:grpSp>
          <p:nvGrpSpPr>
            <p:cNvPr id="251" name="Google Shape;251;p9"/>
            <p:cNvGrpSpPr/>
            <p:nvPr/>
          </p:nvGrpSpPr>
          <p:grpSpPr>
            <a:xfrm>
              <a:off x="1083122" y="730213"/>
              <a:ext cx="952083" cy="925403"/>
              <a:chOff x="1083122" y="730213"/>
              <a:chExt cx="952083" cy="925403"/>
            </a:xfrm>
          </p:grpSpPr>
          <p:sp>
            <p:nvSpPr>
              <p:cNvPr id="252" name="Google Shape;252;p9"/>
              <p:cNvSpPr/>
              <p:nvPr/>
            </p:nvSpPr>
            <p:spPr>
              <a:xfrm>
                <a:off x="1083122" y="730213"/>
                <a:ext cx="952083" cy="925403"/>
              </a:xfrm>
              <a:custGeom>
                <a:avLst/>
                <a:gdLst/>
                <a:ahLst/>
                <a:cxnLst/>
                <a:rect l="l" t="t" r="r" b="b"/>
                <a:pathLst>
                  <a:path w="8850" h="8602" extrusionOk="0">
                    <a:moveTo>
                      <a:pt x="5345" y="1"/>
                    </a:moveTo>
                    <a:cubicBezTo>
                      <a:pt x="5235" y="1"/>
                      <a:pt x="5140" y="89"/>
                      <a:pt x="5059" y="177"/>
                    </a:cubicBezTo>
                    <a:cubicBezTo>
                      <a:pt x="4553" y="741"/>
                      <a:pt x="4106" y="1350"/>
                      <a:pt x="3710" y="1995"/>
                    </a:cubicBezTo>
                    <a:cubicBezTo>
                      <a:pt x="3307" y="1672"/>
                      <a:pt x="2874" y="1379"/>
                      <a:pt x="2420" y="1130"/>
                    </a:cubicBezTo>
                    <a:cubicBezTo>
                      <a:pt x="2128" y="958"/>
                      <a:pt x="1803" y="787"/>
                      <a:pt x="1473" y="787"/>
                    </a:cubicBezTo>
                    <a:cubicBezTo>
                      <a:pt x="1422" y="787"/>
                      <a:pt x="1371" y="791"/>
                      <a:pt x="1320" y="800"/>
                    </a:cubicBezTo>
                    <a:cubicBezTo>
                      <a:pt x="1217" y="807"/>
                      <a:pt x="1137" y="866"/>
                      <a:pt x="1093" y="954"/>
                    </a:cubicBezTo>
                    <a:cubicBezTo>
                      <a:pt x="1078" y="1012"/>
                      <a:pt x="1085" y="1078"/>
                      <a:pt x="1115" y="1137"/>
                    </a:cubicBezTo>
                    <a:cubicBezTo>
                      <a:pt x="1342" y="1877"/>
                      <a:pt x="1577" y="2618"/>
                      <a:pt x="1804" y="3358"/>
                    </a:cubicBezTo>
                    <a:cubicBezTo>
                      <a:pt x="1261" y="3402"/>
                      <a:pt x="733" y="3520"/>
                      <a:pt x="213" y="3688"/>
                    </a:cubicBezTo>
                    <a:cubicBezTo>
                      <a:pt x="162" y="3703"/>
                      <a:pt x="110" y="3732"/>
                      <a:pt x="74" y="3769"/>
                    </a:cubicBezTo>
                    <a:cubicBezTo>
                      <a:pt x="0" y="3850"/>
                      <a:pt x="52" y="3974"/>
                      <a:pt x="110" y="4062"/>
                    </a:cubicBezTo>
                    <a:cubicBezTo>
                      <a:pt x="286" y="4290"/>
                      <a:pt x="557" y="4443"/>
                      <a:pt x="821" y="4590"/>
                    </a:cubicBezTo>
                    <a:cubicBezTo>
                      <a:pt x="1063" y="4722"/>
                      <a:pt x="1313" y="4847"/>
                      <a:pt x="1562" y="4971"/>
                    </a:cubicBezTo>
                    <a:cubicBezTo>
                      <a:pt x="1320" y="5375"/>
                      <a:pt x="1063" y="5770"/>
                      <a:pt x="792" y="6152"/>
                    </a:cubicBezTo>
                    <a:cubicBezTo>
                      <a:pt x="711" y="6262"/>
                      <a:pt x="623" y="6394"/>
                      <a:pt x="660" y="6526"/>
                    </a:cubicBezTo>
                    <a:cubicBezTo>
                      <a:pt x="701" y="6678"/>
                      <a:pt x="860" y="6725"/>
                      <a:pt x="1027" y="6725"/>
                    </a:cubicBezTo>
                    <a:cubicBezTo>
                      <a:pt x="1102" y="6725"/>
                      <a:pt x="1179" y="6715"/>
                      <a:pt x="1247" y="6702"/>
                    </a:cubicBezTo>
                    <a:lnTo>
                      <a:pt x="2625" y="6438"/>
                    </a:lnTo>
                    <a:cubicBezTo>
                      <a:pt x="2716" y="6417"/>
                      <a:pt x="2813" y="6398"/>
                      <a:pt x="2906" y="6398"/>
                    </a:cubicBezTo>
                    <a:cubicBezTo>
                      <a:pt x="2976" y="6398"/>
                      <a:pt x="3045" y="6409"/>
                      <a:pt x="3109" y="6438"/>
                    </a:cubicBezTo>
                    <a:cubicBezTo>
                      <a:pt x="3409" y="6577"/>
                      <a:pt x="3417" y="8556"/>
                      <a:pt x="3776" y="8600"/>
                    </a:cubicBezTo>
                    <a:cubicBezTo>
                      <a:pt x="3780" y="8601"/>
                      <a:pt x="3784" y="8601"/>
                      <a:pt x="3789" y="8601"/>
                    </a:cubicBezTo>
                    <a:cubicBezTo>
                      <a:pt x="4149" y="8601"/>
                      <a:pt x="4738" y="7094"/>
                      <a:pt x="4898" y="6790"/>
                    </a:cubicBezTo>
                    <a:cubicBezTo>
                      <a:pt x="4927" y="6724"/>
                      <a:pt x="4971" y="6672"/>
                      <a:pt x="5037" y="6636"/>
                    </a:cubicBezTo>
                    <a:cubicBezTo>
                      <a:pt x="5071" y="6623"/>
                      <a:pt x="5110" y="6615"/>
                      <a:pt x="5150" y="6615"/>
                    </a:cubicBezTo>
                    <a:cubicBezTo>
                      <a:pt x="5178" y="6615"/>
                      <a:pt x="5207" y="6619"/>
                      <a:pt x="5235" y="6628"/>
                    </a:cubicBezTo>
                    <a:cubicBezTo>
                      <a:pt x="6405" y="6838"/>
                      <a:pt x="6966" y="6902"/>
                      <a:pt x="7232" y="6902"/>
                    </a:cubicBezTo>
                    <a:cubicBezTo>
                      <a:pt x="7579" y="6902"/>
                      <a:pt x="7425" y="6793"/>
                      <a:pt x="7471" y="6760"/>
                    </a:cubicBezTo>
                    <a:cubicBezTo>
                      <a:pt x="7471" y="6760"/>
                      <a:pt x="7053" y="5609"/>
                      <a:pt x="6782" y="5059"/>
                    </a:cubicBezTo>
                    <a:cubicBezTo>
                      <a:pt x="6738" y="4986"/>
                      <a:pt x="6723" y="4905"/>
                      <a:pt x="6738" y="4825"/>
                    </a:cubicBezTo>
                    <a:cubicBezTo>
                      <a:pt x="6760" y="4737"/>
                      <a:pt x="6855" y="4693"/>
                      <a:pt x="6936" y="4649"/>
                    </a:cubicBezTo>
                    <a:cubicBezTo>
                      <a:pt x="7882" y="4194"/>
                      <a:pt x="8849" y="3564"/>
                      <a:pt x="8651" y="3241"/>
                    </a:cubicBezTo>
                    <a:cubicBezTo>
                      <a:pt x="8566" y="3111"/>
                      <a:pt x="8199" y="3058"/>
                      <a:pt x="7816" y="3058"/>
                    </a:cubicBezTo>
                    <a:cubicBezTo>
                      <a:pt x="7572" y="3058"/>
                      <a:pt x="7322" y="3079"/>
                      <a:pt x="7134" y="3116"/>
                    </a:cubicBezTo>
                    <a:cubicBezTo>
                      <a:pt x="6985" y="3145"/>
                      <a:pt x="6827" y="3174"/>
                      <a:pt x="6672" y="3174"/>
                    </a:cubicBezTo>
                    <a:cubicBezTo>
                      <a:pt x="6553" y="3174"/>
                      <a:pt x="6436" y="3157"/>
                      <a:pt x="6327" y="3109"/>
                    </a:cubicBezTo>
                    <a:cubicBezTo>
                      <a:pt x="6049" y="2985"/>
                      <a:pt x="5880" y="2691"/>
                      <a:pt x="5821" y="2398"/>
                    </a:cubicBezTo>
                    <a:cubicBezTo>
                      <a:pt x="5763" y="2097"/>
                      <a:pt x="5792" y="1797"/>
                      <a:pt x="5785" y="1489"/>
                    </a:cubicBezTo>
                    <a:cubicBezTo>
                      <a:pt x="5785" y="1115"/>
                      <a:pt x="5741" y="741"/>
                      <a:pt x="5653" y="375"/>
                    </a:cubicBezTo>
                    <a:cubicBezTo>
                      <a:pt x="5616" y="206"/>
                      <a:pt x="5521" y="1"/>
                      <a:pt x="5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9"/>
              <p:cNvSpPr/>
              <p:nvPr/>
            </p:nvSpPr>
            <p:spPr>
              <a:xfrm>
                <a:off x="1206085" y="854037"/>
                <a:ext cx="646125" cy="646125"/>
              </a:xfrm>
              <a:custGeom>
                <a:avLst/>
                <a:gdLst/>
                <a:ahLst/>
                <a:cxnLst/>
                <a:rect l="l" t="t" r="r" b="b"/>
                <a:pathLst>
                  <a:path w="6006" h="6006" extrusionOk="0">
                    <a:moveTo>
                      <a:pt x="3007" y="1"/>
                    </a:moveTo>
                    <a:cubicBezTo>
                      <a:pt x="1343" y="1"/>
                      <a:pt x="1" y="1350"/>
                      <a:pt x="1" y="3007"/>
                    </a:cubicBezTo>
                    <a:cubicBezTo>
                      <a:pt x="1" y="4663"/>
                      <a:pt x="1343" y="6005"/>
                      <a:pt x="3007" y="6005"/>
                    </a:cubicBezTo>
                    <a:cubicBezTo>
                      <a:pt x="4664" y="6005"/>
                      <a:pt x="6005" y="4663"/>
                      <a:pt x="6005" y="3007"/>
                    </a:cubicBezTo>
                    <a:cubicBezTo>
                      <a:pt x="6005" y="1350"/>
                      <a:pt x="4664" y="1"/>
                      <a:pt x="30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4" name="Google Shape;254;p9"/>
            <p:cNvSpPr/>
            <p:nvPr/>
          </p:nvSpPr>
          <p:spPr>
            <a:xfrm>
              <a:off x="1284188" y="1029929"/>
              <a:ext cx="279385" cy="291111"/>
            </a:xfrm>
            <a:custGeom>
              <a:avLst/>
              <a:gdLst/>
              <a:ahLst/>
              <a:cxnLst/>
              <a:rect l="l" t="t" r="r" b="b"/>
              <a:pathLst>
                <a:path w="2597" h="2706" extrusionOk="0">
                  <a:moveTo>
                    <a:pt x="1298" y="1"/>
                  </a:moveTo>
                  <a:cubicBezTo>
                    <a:pt x="580" y="1"/>
                    <a:pt x="1" y="602"/>
                    <a:pt x="1" y="1350"/>
                  </a:cubicBezTo>
                  <a:cubicBezTo>
                    <a:pt x="1" y="2097"/>
                    <a:pt x="580" y="2706"/>
                    <a:pt x="1298" y="2706"/>
                  </a:cubicBezTo>
                  <a:cubicBezTo>
                    <a:pt x="2017" y="2706"/>
                    <a:pt x="2596" y="2097"/>
                    <a:pt x="2596" y="1350"/>
                  </a:cubicBezTo>
                  <a:cubicBezTo>
                    <a:pt x="2596" y="602"/>
                    <a:pt x="2017" y="1"/>
                    <a:pt x="12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5" name="Google Shape;255;p9"/>
            <p:cNvGrpSpPr/>
            <p:nvPr/>
          </p:nvGrpSpPr>
          <p:grpSpPr>
            <a:xfrm>
              <a:off x="1497195" y="951504"/>
              <a:ext cx="194934" cy="74553"/>
              <a:chOff x="1497195" y="951504"/>
              <a:chExt cx="194934" cy="74553"/>
            </a:xfrm>
          </p:grpSpPr>
          <p:sp>
            <p:nvSpPr>
              <p:cNvPr id="256" name="Google Shape;256;p9"/>
              <p:cNvSpPr/>
              <p:nvPr/>
            </p:nvSpPr>
            <p:spPr>
              <a:xfrm>
                <a:off x="1497195" y="951504"/>
                <a:ext cx="57663" cy="49379"/>
              </a:xfrm>
              <a:custGeom>
                <a:avLst/>
                <a:gdLst/>
                <a:ahLst/>
                <a:cxnLst/>
                <a:rect l="l" t="t" r="r" b="b"/>
                <a:pathLst>
                  <a:path w="536" h="459" extrusionOk="0">
                    <a:moveTo>
                      <a:pt x="230" y="1"/>
                    </a:moveTo>
                    <a:cubicBezTo>
                      <a:pt x="114" y="1"/>
                      <a:pt x="0" y="93"/>
                      <a:pt x="0" y="231"/>
                    </a:cubicBezTo>
                    <a:cubicBezTo>
                      <a:pt x="0" y="356"/>
                      <a:pt x="103" y="458"/>
                      <a:pt x="228" y="458"/>
                    </a:cubicBezTo>
                    <a:cubicBezTo>
                      <a:pt x="433" y="458"/>
                      <a:pt x="535" y="216"/>
                      <a:pt x="389" y="70"/>
                    </a:cubicBezTo>
                    <a:cubicBezTo>
                      <a:pt x="344" y="22"/>
                      <a:pt x="287" y="1"/>
                      <a:pt x="2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9"/>
              <p:cNvSpPr/>
              <p:nvPr/>
            </p:nvSpPr>
            <p:spPr>
              <a:xfrm>
                <a:off x="1634359" y="976032"/>
                <a:ext cx="57770" cy="50025"/>
              </a:xfrm>
              <a:custGeom>
                <a:avLst/>
                <a:gdLst/>
                <a:ahLst/>
                <a:cxnLst/>
                <a:rect l="l" t="t" r="r" b="b"/>
                <a:pathLst>
                  <a:path w="537" h="465" extrusionOk="0">
                    <a:moveTo>
                      <a:pt x="233" y="0"/>
                    </a:moveTo>
                    <a:cubicBezTo>
                      <a:pt x="114" y="0"/>
                      <a:pt x="1" y="92"/>
                      <a:pt x="1" y="230"/>
                    </a:cubicBezTo>
                    <a:cubicBezTo>
                      <a:pt x="1" y="362"/>
                      <a:pt x="104" y="465"/>
                      <a:pt x="228" y="465"/>
                    </a:cubicBezTo>
                    <a:cubicBezTo>
                      <a:pt x="433" y="465"/>
                      <a:pt x="536" y="216"/>
                      <a:pt x="397" y="69"/>
                    </a:cubicBezTo>
                    <a:cubicBezTo>
                      <a:pt x="349" y="21"/>
                      <a:pt x="291" y="0"/>
                      <a:pt x="2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9"/>
            <p:cNvGrpSpPr/>
            <p:nvPr/>
          </p:nvGrpSpPr>
          <p:grpSpPr>
            <a:xfrm>
              <a:off x="1550017" y="1079631"/>
              <a:ext cx="243775" cy="194934"/>
              <a:chOff x="1550017" y="1079631"/>
              <a:chExt cx="243775" cy="194934"/>
            </a:xfrm>
          </p:grpSpPr>
          <p:sp>
            <p:nvSpPr>
              <p:cNvPr id="259" name="Google Shape;259;p9"/>
              <p:cNvSpPr/>
              <p:nvPr/>
            </p:nvSpPr>
            <p:spPr>
              <a:xfrm>
                <a:off x="1550017" y="1136432"/>
                <a:ext cx="64010" cy="51316"/>
              </a:xfrm>
              <a:custGeom>
                <a:avLst/>
                <a:gdLst/>
                <a:ahLst/>
                <a:cxnLst/>
                <a:rect l="l" t="t" r="r" b="b"/>
                <a:pathLst>
                  <a:path w="595" h="477" fill="none" extrusionOk="0">
                    <a:moveTo>
                      <a:pt x="0" y="462"/>
                    </a:moveTo>
                    <a:cubicBezTo>
                      <a:pt x="22" y="396"/>
                      <a:pt x="37" y="323"/>
                      <a:pt x="59" y="250"/>
                    </a:cubicBezTo>
                    <a:cubicBezTo>
                      <a:pt x="81" y="176"/>
                      <a:pt x="125" y="118"/>
                      <a:pt x="176" y="66"/>
                    </a:cubicBezTo>
                    <a:cubicBezTo>
                      <a:pt x="235" y="22"/>
                      <a:pt x="316" y="0"/>
                      <a:pt x="382" y="22"/>
                    </a:cubicBezTo>
                    <a:cubicBezTo>
                      <a:pt x="462" y="66"/>
                      <a:pt x="521" y="140"/>
                      <a:pt x="536" y="228"/>
                    </a:cubicBezTo>
                    <a:cubicBezTo>
                      <a:pt x="558" y="308"/>
                      <a:pt x="594" y="477"/>
                      <a:pt x="594" y="477"/>
                    </a:cubicBezTo>
                  </a:path>
                </a:pathLst>
              </a:custGeom>
              <a:noFill/>
              <a:ln w="9525" cap="rnd"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9"/>
              <p:cNvSpPr/>
              <p:nvPr/>
            </p:nvSpPr>
            <p:spPr>
              <a:xfrm>
                <a:off x="1558730" y="1081997"/>
                <a:ext cx="71003" cy="47443"/>
              </a:xfrm>
              <a:custGeom>
                <a:avLst/>
                <a:gdLst/>
                <a:ahLst/>
                <a:cxnLst/>
                <a:rect l="l" t="t" r="r" b="b"/>
                <a:pathLst>
                  <a:path w="660" h="441" fill="none" extrusionOk="0">
                    <a:moveTo>
                      <a:pt x="0" y="0"/>
                    </a:moveTo>
                    <a:cubicBezTo>
                      <a:pt x="257" y="81"/>
                      <a:pt x="484" y="235"/>
                      <a:pt x="660" y="440"/>
                    </a:cubicBezTo>
                  </a:path>
                </a:pathLst>
              </a:custGeom>
              <a:noFill/>
              <a:ln w="9525" cap="rnd"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9"/>
              <p:cNvSpPr/>
              <p:nvPr/>
            </p:nvSpPr>
            <p:spPr>
              <a:xfrm>
                <a:off x="1626506" y="1238955"/>
                <a:ext cx="63257" cy="35609"/>
              </a:xfrm>
              <a:custGeom>
                <a:avLst/>
                <a:gdLst/>
                <a:ahLst/>
                <a:cxnLst/>
                <a:rect l="l" t="t" r="r" b="b"/>
                <a:pathLst>
                  <a:path w="588" h="331" fill="none" extrusionOk="0">
                    <a:moveTo>
                      <a:pt x="1" y="0"/>
                    </a:moveTo>
                    <a:cubicBezTo>
                      <a:pt x="8" y="66"/>
                      <a:pt x="23" y="132"/>
                      <a:pt x="59" y="191"/>
                    </a:cubicBezTo>
                    <a:cubicBezTo>
                      <a:pt x="125" y="286"/>
                      <a:pt x="243" y="330"/>
                      <a:pt x="360" y="308"/>
                    </a:cubicBezTo>
                    <a:cubicBezTo>
                      <a:pt x="470" y="279"/>
                      <a:pt x="558" y="191"/>
                      <a:pt x="587" y="81"/>
                    </a:cubicBezTo>
                  </a:path>
                </a:pathLst>
              </a:custGeom>
              <a:noFill/>
              <a:ln w="9525" cap="rnd"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9"/>
              <p:cNvSpPr/>
              <p:nvPr/>
            </p:nvSpPr>
            <p:spPr>
              <a:xfrm>
                <a:off x="1714828" y="1079631"/>
                <a:ext cx="78964" cy="56049"/>
              </a:xfrm>
              <a:custGeom>
                <a:avLst/>
                <a:gdLst/>
                <a:ahLst/>
                <a:cxnLst/>
                <a:rect l="l" t="t" r="r" b="b"/>
                <a:pathLst>
                  <a:path w="734" h="521" fill="none" extrusionOk="0">
                    <a:moveTo>
                      <a:pt x="1" y="521"/>
                    </a:moveTo>
                    <a:cubicBezTo>
                      <a:pt x="221" y="323"/>
                      <a:pt x="470" y="147"/>
                      <a:pt x="734" y="0"/>
                    </a:cubicBezTo>
                  </a:path>
                </a:pathLst>
              </a:custGeom>
              <a:noFill/>
              <a:ln w="9525" cap="rnd"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9"/>
              <p:cNvSpPr/>
              <p:nvPr/>
            </p:nvSpPr>
            <p:spPr>
              <a:xfrm>
                <a:off x="1714828" y="1149019"/>
                <a:ext cx="56910" cy="53790"/>
              </a:xfrm>
              <a:custGeom>
                <a:avLst/>
                <a:gdLst/>
                <a:ahLst/>
                <a:cxnLst/>
                <a:rect l="l" t="t" r="r" b="b"/>
                <a:pathLst>
                  <a:path w="529" h="500" fill="none" extrusionOk="0">
                    <a:moveTo>
                      <a:pt x="1" y="462"/>
                    </a:moveTo>
                    <a:cubicBezTo>
                      <a:pt x="15" y="353"/>
                      <a:pt x="52" y="250"/>
                      <a:pt x="111" y="162"/>
                    </a:cubicBezTo>
                    <a:cubicBezTo>
                      <a:pt x="140" y="111"/>
                      <a:pt x="177" y="74"/>
                      <a:pt x="221" y="45"/>
                    </a:cubicBezTo>
                    <a:cubicBezTo>
                      <a:pt x="265" y="8"/>
                      <a:pt x="323" y="1"/>
                      <a:pt x="375" y="23"/>
                    </a:cubicBezTo>
                    <a:cubicBezTo>
                      <a:pt x="441" y="67"/>
                      <a:pt x="485" y="133"/>
                      <a:pt x="492" y="213"/>
                    </a:cubicBezTo>
                    <a:cubicBezTo>
                      <a:pt x="514" y="309"/>
                      <a:pt x="521" y="404"/>
                      <a:pt x="529" y="499"/>
                    </a:cubicBezTo>
                  </a:path>
                </a:pathLst>
              </a:custGeom>
              <a:noFill/>
              <a:ln w="9525" cap="rnd"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 name="Google Shape;264;p9"/>
            <p:cNvGrpSpPr/>
            <p:nvPr/>
          </p:nvGrpSpPr>
          <p:grpSpPr>
            <a:xfrm>
              <a:off x="1451474" y="1199474"/>
              <a:ext cx="372333" cy="98758"/>
              <a:chOff x="1451474" y="1199474"/>
              <a:chExt cx="372333" cy="98758"/>
            </a:xfrm>
          </p:grpSpPr>
          <p:sp>
            <p:nvSpPr>
              <p:cNvPr id="265" name="Google Shape;265;p9"/>
              <p:cNvSpPr/>
              <p:nvPr/>
            </p:nvSpPr>
            <p:spPr>
              <a:xfrm>
                <a:off x="1738496" y="1225508"/>
                <a:ext cx="85311" cy="72724"/>
              </a:xfrm>
              <a:custGeom>
                <a:avLst/>
                <a:gdLst/>
                <a:ahLst/>
                <a:cxnLst/>
                <a:rect l="l" t="t" r="r" b="b"/>
                <a:pathLst>
                  <a:path w="793" h="676" extrusionOk="0">
                    <a:moveTo>
                      <a:pt x="397" y="1"/>
                    </a:moveTo>
                    <a:cubicBezTo>
                      <a:pt x="177" y="1"/>
                      <a:pt x="1" y="155"/>
                      <a:pt x="1" y="338"/>
                    </a:cubicBezTo>
                    <a:cubicBezTo>
                      <a:pt x="1" y="521"/>
                      <a:pt x="177" y="675"/>
                      <a:pt x="397" y="675"/>
                    </a:cubicBezTo>
                    <a:cubicBezTo>
                      <a:pt x="617" y="675"/>
                      <a:pt x="792" y="521"/>
                      <a:pt x="792" y="338"/>
                    </a:cubicBezTo>
                    <a:cubicBezTo>
                      <a:pt x="792" y="147"/>
                      <a:pt x="617" y="1"/>
                      <a:pt x="3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9"/>
              <p:cNvSpPr/>
              <p:nvPr/>
            </p:nvSpPr>
            <p:spPr>
              <a:xfrm>
                <a:off x="1451474" y="1199474"/>
                <a:ext cx="104137" cy="88431"/>
              </a:xfrm>
              <a:custGeom>
                <a:avLst/>
                <a:gdLst/>
                <a:ahLst/>
                <a:cxnLst/>
                <a:rect l="l" t="t" r="r" b="b"/>
                <a:pathLst>
                  <a:path w="968" h="822" extrusionOk="0">
                    <a:moveTo>
                      <a:pt x="484" y="1"/>
                    </a:moveTo>
                    <a:cubicBezTo>
                      <a:pt x="213" y="1"/>
                      <a:pt x="0" y="184"/>
                      <a:pt x="0" y="411"/>
                    </a:cubicBezTo>
                    <a:cubicBezTo>
                      <a:pt x="0" y="639"/>
                      <a:pt x="213" y="822"/>
                      <a:pt x="484" y="822"/>
                    </a:cubicBezTo>
                    <a:cubicBezTo>
                      <a:pt x="748" y="822"/>
                      <a:pt x="968" y="639"/>
                      <a:pt x="968" y="411"/>
                    </a:cubicBezTo>
                    <a:cubicBezTo>
                      <a:pt x="968" y="184"/>
                      <a:pt x="748" y="1"/>
                      <a:pt x="4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7" name="Google Shape;267;p9"/>
          <p:cNvSpPr/>
          <p:nvPr/>
        </p:nvSpPr>
        <p:spPr>
          <a:xfrm>
            <a:off x="250755" y="194911"/>
            <a:ext cx="689818" cy="652571"/>
          </a:xfrm>
          <a:custGeom>
            <a:avLst/>
            <a:gdLst/>
            <a:ahLst/>
            <a:cxnLst/>
            <a:rect l="l" t="t" r="r" b="b"/>
            <a:pathLst>
              <a:path w="3667" h="3469" extrusionOk="0">
                <a:moveTo>
                  <a:pt x="1372" y="1"/>
                </a:moveTo>
                <a:cubicBezTo>
                  <a:pt x="1350" y="221"/>
                  <a:pt x="1328" y="441"/>
                  <a:pt x="1320" y="683"/>
                </a:cubicBezTo>
                <a:lnTo>
                  <a:pt x="1291" y="697"/>
                </a:lnTo>
                <a:cubicBezTo>
                  <a:pt x="1196" y="756"/>
                  <a:pt x="1115" y="822"/>
                  <a:pt x="1042" y="895"/>
                </a:cubicBezTo>
                <a:cubicBezTo>
                  <a:pt x="858" y="800"/>
                  <a:pt x="675" y="705"/>
                  <a:pt x="477" y="624"/>
                </a:cubicBezTo>
                <a:lnTo>
                  <a:pt x="477" y="624"/>
                </a:lnTo>
                <a:cubicBezTo>
                  <a:pt x="616" y="793"/>
                  <a:pt x="712" y="998"/>
                  <a:pt x="829" y="1189"/>
                </a:cubicBezTo>
                <a:cubicBezTo>
                  <a:pt x="778" y="1277"/>
                  <a:pt x="741" y="1379"/>
                  <a:pt x="719" y="1482"/>
                </a:cubicBezTo>
                <a:cubicBezTo>
                  <a:pt x="477" y="1504"/>
                  <a:pt x="235" y="1540"/>
                  <a:pt x="1" y="1599"/>
                </a:cubicBezTo>
                <a:lnTo>
                  <a:pt x="704" y="2010"/>
                </a:lnTo>
                <a:cubicBezTo>
                  <a:pt x="719" y="2098"/>
                  <a:pt x="748" y="2178"/>
                  <a:pt x="785" y="2259"/>
                </a:cubicBezTo>
                <a:cubicBezTo>
                  <a:pt x="690" y="2332"/>
                  <a:pt x="602" y="2398"/>
                  <a:pt x="506" y="2464"/>
                </a:cubicBezTo>
                <a:cubicBezTo>
                  <a:pt x="587" y="2453"/>
                  <a:pt x="667" y="2447"/>
                  <a:pt x="748" y="2447"/>
                </a:cubicBezTo>
                <a:cubicBezTo>
                  <a:pt x="777" y="2447"/>
                  <a:pt x="807" y="2448"/>
                  <a:pt x="836" y="2450"/>
                </a:cubicBezTo>
                <a:lnTo>
                  <a:pt x="880" y="2450"/>
                </a:lnTo>
                <a:cubicBezTo>
                  <a:pt x="946" y="2552"/>
                  <a:pt x="1020" y="2640"/>
                  <a:pt x="1108" y="2721"/>
                </a:cubicBezTo>
                <a:cubicBezTo>
                  <a:pt x="1108" y="2904"/>
                  <a:pt x="1093" y="3073"/>
                  <a:pt x="1078" y="3241"/>
                </a:cubicBezTo>
                <a:cubicBezTo>
                  <a:pt x="1218" y="3161"/>
                  <a:pt x="1342" y="3058"/>
                  <a:pt x="1445" y="2933"/>
                </a:cubicBezTo>
                <a:cubicBezTo>
                  <a:pt x="1540" y="2970"/>
                  <a:pt x="1635" y="2999"/>
                  <a:pt x="1738" y="3021"/>
                </a:cubicBezTo>
                <a:cubicBezTo>
                  <a:pt x="1819" y="3175"/>
                  <a:pt x="1921" y="3329"/>
                  <a:pt x="2031" y="3469"/>
                </a:cubicBezTo>
                <a:cubicBezTo>
                  <a:pt x="2105" y="3322"/>
                  <a:pt x="2171" y="3168"/>
                  <a:pt x="2222" y="3007"/>
                </a:cubicBezTo>
                <a:cubicBezTo>
                  <a:pt x="2317" y="2985"/>
                  <a:pt x="2405" y="2955"/>
                  <a:pt x="2486" y="2911"/>
                </a:cubicBezTo>
                <a:lnTo>
                  <a:pt x="2808" y="3139"/>
                </a:lnTo>
                <a:cubicBezTo>
                  <a:pt x="2808" y="2999"/>
                  <a:pt x="2801" y="2860"/>
                  <a:pt x="2772" y="2721"/>
                </a:cubicBezTo>
                <a:cubicBezTo>
                  <a:pt x="2867" y="2640"/>
                  <a:pt x="2940" y="2552"/>
                  <a:pt x="3006" y="2450"/>
                </a:cubicBezTo>
                <a:cubicBezTo>
                  <a:pt x="3226" y="2413"/>
                  <a:pt x="3446" y="2398"/>
                  <a:pt x="3666" y="2391"/>
                </a:cubicBezTo>
                <a:cubicBezTo>
                  <a:pt x="3490" y="2252"/>
                  <a:pt x="3336" y="2090"/>
                  <a:pt x="3197" y="1922"/>
                </a:cubicBezTo>
                <a:cubicBezTo>
                  <a:pt x="3204" y="1848"/>
                  <a:pt x="3204" y="1775"/>
                  <a:pt x="3204" y="1702"/>
                </a:cubicBezTo>
                <a:cubicBezTo>
                  <a:pt x="3300" y="1628"/>
                  <a:pt x="3402" y="1562"/>
                  <a:pt x="3512" y="1496"/>
                </a:cubicBezTo>
                <a:cubicBezTo>
                  <a:pt x="3395" y="1452"/>
                  <a:pt x="3270" y="1416"/>
                  <a:pt x="3146" y="1394"/>
                </a:cubicBezTo>
                <a:cubicBezTo>
                  <a:pt x="3116" y="1299"/>
                  <a:pt x="3072" y="1211"/>
                  <a:pt x="3028" y="1130"/>
                </a:cubicBezTo>
                <a:cubicBezTo>
                  <a:pt x="3102" y="925"/>
                  <a:pt x="3168" y="712"/>
                  <a:pt x="3219" y="499"/>
                </a:cubicBezTo>
                <a:lnTo>
                  <a:pt x="3219" y="499"/>
                </a:lnTo>
                <a:cubicBezTo>
                  <a:pt x="3058" y="587"/>
                  <a:pt x="2896" y="690"/>
                  <a:pt x="2743" y="793"/>
                </a:cubicBezTo>
                <a:cubicBezTo>
                  <a:pt x="2655" y="727"/>
                  <a:pt x="2559" y="668"/>
                  <a:pt x="2457" y="624"/>
                </a:cubicBezTo>
                <a:cubicBezTo>
                  <a:pt x="2391" y="455"/>
                  <a:pt x="2325" y="301"/>
                  <a:pt x="2251" y="147"/>
                </a:cubicBezTo>
                <a:cubicBezTo>
                  <a:pt x="2215" y="272"/>
                  <a:pt x="2171" y="404"/>
                  <a:pt x="2127" y="529"/>
                </a:cubicBezTo>
                <a:cubicBezTo>
                  <a:pt x="2072" y="521"/>
                  <a:pt x="2015" y="518"/>
                  <a:pt x="1958" y="518"/>
                </a:cubicBezTo>
                <a:cubicBezTo>
                  <a:pt x="1901" y="518"/>
                  <a:pt x="1844" y="521"/>
                  <a:pt x="1789" y="529"/>
                </a:cubicBezTo>
                <a:cubicBezTo>
                  <a:pt x="1643" y="353"/>
                  <a:pt x="1504" y="177"/>
                  <a:pt x="13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8" name="Google Shape;268;p9"/>
          <p:cNvGrpSpPr/>
          <p:nvPr/>
        </p:nvGrpSpPr>
        <p:grpSpPr>
          <a:xfrm rot="10800000">
            <a:off x="124847" y="4319559"/>
            <a:ext cx="1054599" cy="566336"/>
            <a:chOff x="378834" y="4146651"/>
            <a:chExt cx="1054599" cy="566336"/>
          </a:xfrm>
        </p:grpSpPr>
        <p:sp>
          <p:nvSpPr>
            <p:cNvPr id="269" name="Google Shape;269;p9"/>
            <p:cNvSpPr/>
            <p:nvPr/>
          </p:nvSpPr>
          <p:spPr>
            <a:xfrm>
              <a:off x="1318631" y="4159894"/>
              <a:ext cx="114802" cy="97742"/>
            </a:xfrm>
            <a:custGeom>
              <a:avLst/>
              <a:gdLst/>
              <a:ahLst/>
              <a:cxnLst/>
              <a:rect l="l" t="t" r="r" b="b"/>
              <a:pathLst>
                <a:path w="969" h="825" extrusionOk="0">
                  <a:moveTo>
                    <a:pt x="571" y="1"/>
                  </a:moveTo>
                  <a:cubicBezTo>
                    <a:pt x="566" y="1"/>
                    <a:pt x="562" y="1"/>
                    <a:pt x="558" y="1"/>
                  </a:cubicBezTo>
                  <a:cubicBezTo>
                    <a:pt x="184" y="1"/>
                    <a:pt x="1" y="441"/>
                    <a:pt x="265" y="705"/>
                  </a:cubicBezTo>
                  <a:cubicBezTo>
                    <a:pt x="347" y="787"/>
                    <a:pt x="450" y="824"/>
                    <a:pt x="551" y="824"/>
                  </a:cubicBezTo>
                  <a:cubicBezTo>
                    <a:pt x="763" y="824"/>
                    <a:pt x="969" y="660"/>
                    <a:pt x="969" y="411"/>
                  </a:cubicBezTo>
                  <a:cubicBezTo>
                    <a:pt x="969" y="188"/>
                    <a:pt x="792" y="1"/>
                    <a:pt x="5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9"/>
            <p:cNvSpPr/>
            <p:nvPr/>
          </p:nvSpPr>
          <p:spPr>
            <a:xfrm>
              <a:off x="891362" y="4590720"/>
              <a:ext cx="142525" cy="122266"/>
            </a:xfrm>
            <a:custGeom>
              <a:avLst/>
              <a:gdLst/>
              <a:ahLst/>
              <a:cxnLst/>
              <a:rect l="l" t="t" r="r" b="b"/>
              <a:pathLst>
                <a:path w="1203" h="1032" extrusionOk="0">
                  <a:moveTo>
                    <a:pt x="690" y="1"/>
                  </a:moveTo>
                  <a:cubicBezTo>
                    <a:pt x="228" y="1"/>
                    <a:pt x="1" y="558"/>
                    <a:pt x="323" y="881"/>
                  </a:cubicBezTo>
                  <a:cubicBezTo>
                    <a:pt x="430" y="985"/>
                    <a:pt x="559" y="1032"/>
                    <a:pt x="686" y="1032"/>
                  </a:cubicBezTo>
                  <a:cubicBezTo>
                    <a:pt x="951" y="1032"/>
                    <a:pt x="1203" y="827"/>
                    <a:pt x="1203" y="514"/>
                  </a:cubicBezTo>
                  <a:cubicBezTo>
                    <a:pt x="1203" y="236"/>
                    <a:pt x="976" y="1"/>
                    <a:pt x="6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9"/>
            <p:cNvSpPr/>
            <p:nvPr/>
          </p:nvSpPr>
          <p:spPr>
            <a:xfrm>
              <a:off x="724171" y="4146651"/>
              <a:ext cx="167175" cy="143607"/>
            </a:xfrm>
            <a:custGeom>
              <a:avLst/>
              <a:gdLst/>
              <a:ahLst/>
              <a:cxnLst/>
              <a:rect l="l" t="t" r="r" b="b"/>
              <a:pathLst>
                <a:path w="1303" h="1119" extrusionOk="0">
                  <a:moveTo>
                    <a:pt x="562" y="0"/>
                  </a:moveTo>
                  <a:cubicBezTo>
                    <a:pt x="254" y="0"/>
                    <a:pt x="5" y="250"/>
                    <a:pt x="5" y="558"/>
                  </a:cubicBezTo>
                  <a:cubicBezTo>
                    <a:pt x="0" y="895"/>
                    <a:pt x="274" y="1118"/>
                    <a:pt x="560" y="1118"/>
                  </a:cubicBezTo>
                  <a:cubicBezTo>
                    <a:pt x="697" y="1118"/>
                    <a:pt x="837" y="1067"/>
                    <a:pt x="951" y="953"/>
                  </a:cubicBezTo>
                  <a:cubicBezTo>
                    <a:pt x="1303" y="602"/>
                    <a:pt x="1053" y="0"/>
                    <a:pt x="5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9"/>
            <p:cNvSpPr/>
            <p:nvPr/>
          </p:nvSpPr>
          <p:spPr>
            <a:xfrm>
              <a:off x="378834" y="4223346"/>
              <a:ext cx="78200" cy="66914"/>
            </a:xfrm>
            <a:custGeom>
              <a:avLst/>
              <a:gdLst/>
              <a:ahLst/>
              <a:cxnLst/>
              <a:rect l="l" t="t" r="r" b="b"/>
              <a:pathLst>
                <a:path w="602" h="515" extrusionOk="0">
                  <a:moveTo>
                    <a:pt x="257" y="0"/>
                  </a:moveTo>
                  <a:cubicBezTo>
                    <a:pt x="110" y="0"/>
                    <a:pt x="0" y="117"/>
                    <a:pt x="0" y="257"/>
                  </a:cubicBezTo>
                  <a:cubicBezTo>
                    <a:pt x="0" y="411"/>
                    <a:pt x="126" y="515"/>
                    <a:pt x="257" y="515"/>
                  </a:cubicBezTo>
                  <a:cubicBezTo>
                    <a:pt x="318" y="515"/>
                    <a:pt x="381" y="492"/>
                    <a:pt x="433" y="440"/>
                  </a:cubicBezTo>
                  <a:cubicBezTo>
                    <a:pt x="602" y="279"/>
                    <a:pt x="484" y="0"/>
                    <a:pt x="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 name="Google Shape;273;p9"/>
          <p:cNvGrpSpPr/>
          <p:nvPr/>
        </p:nvGrpSpPr>
        <p:grpSpPr>
          <a:xfrm rot="-7062326">
            <a:off x="6565696" y="26082"/>
            <a:ext cx="415000" cy="716709"/>
            <a:chOff x="8609226" y="4239564"/>
            <a:chExt cx="415024" cy="716749"/>
          </a:xfrm>
        </p:grpSpPr>
        <p:grpSp>
          <p:nvGrpSpPr>
            <p:cNvPr id="274" name="Google Shape;274;p9"/>
            <p:cNvGrpSpPr/>
            <p:nvPr/>
          </p:nvGrpSpPr>
          <p:grpSpPr>
            <a:xfrm>
              <a:off x="8609226" y="4239564"/>
              <a:ext cx="351667" cy="716749"/>
              <a:chOff x="8609226" y="4239564"/>
              <a:chExt cx="351667" cy="716749"/>
            </a:xfrm>
          </p:grpSpPr>
          <p:sp>
            <p:nvSpPr>
              <p:cNvPr id="275" name="Google Shape;275;p9"/>
              <p:cNvSpPr/>
              <p:nvPr/>
            </p:nvSpPr>
            <p:spPr>
              <a:xfrm rot="363973">
                <a:off x="8806293" y="4247053"/>
                <a:ext cx="148385" cy="125501"/>
              </a:xfrm>
              <a:custGeom>
                <a:avLst/>
                <a:gdLst/>
                <a:ahLst/>
                <a:cxnLst/>
                <a:rect l="l" t="t" r="r" b="b"/>
                <a:pathLst>
                  <a:path w="603" h="510" extrusionOk="0">
                    <a:moveTo>
                      <a:pt x="346" y="0"/>
                    </a:moveTo>
                    <a:cubicBezTo>
                      <a:pt x="118" y="0"/>
                      <a:pt x="1" y="272"/>
                      <a:pt x="162" y="433"/>
                    </a:cubicBezTo>
                    <a:cubicBezTo>
                      <a:pt x="215" y="486"/>
                      <a:pt x="280" y="510"/>
                      <a:pt x="343" y="510"/>
                    </a:cubicBezTo>
                    <a:cubicBezTo>
                      <a:pt x="473" y="510"/>
                      <a:pt x="597" y="410"/>
                      <a:pt x="602" y="257"/>
                    </a:cubicBezTo>
                    <a:cubicBezTo>
                      <a:pt x="602" y="118"/>
                      <a:pt x="485" y="0"/>
                      <a:pt x="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9"/>
              <p:cNvSpPr/>
              <p:nvPr/>
            </p:nvSpPr>
            <p:spPr>
              <a:xfrm rot="363976">
                <a:off x="8617863" y="4771829"/>
                <a:ext cx="203234" cy="174234"/>
              </a:xfrm>
              <a:custGeom>
                <a:avLst/>
                <a:gdLst/>
                <a:ahLst/>
                <a:cxnLst/>
                <a:rect l="l" t="t" r="r" b="b"/>
                <a:pathLst>
                  <a:path w="1093" h="937" extrusionOk="0">
                    <a:moveTo>
                      <a:pt x="631" y="0"/>
                    </a:moveTo>
                    <a:cubicBezTo>
                      <a:pt x="213" y="0"/>
                      <a:pt x="0" y="506"/>
                      <a:pt x="294" y="799"/>
                    </a:cubicBezTo>
                    <a:cubicBezTo>
                      <a:pt x="391" y="894"/>
                      <a:pt x="509" y="937"/>
                      <a:pt x="625" y="937"/>
                    </a:cubicBezTo>
                    <a:cubicBezTo>
                      <a:pt x="865" y="937"/>
                      <a:pt x="1093" y="752"/>
                      <a:pt x="1093" y="469"/>
                    </a:cubicBezTo>
                    <a:cubicBezTo>
                      <a:pt x="1093" y="213"/>
                      <a:pt x="888" y="0"/>
                      <a:pt x="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 name="Google Shape;277;p9"/>
            <p:cNvSpPr/>
            <p:nvPr/>
          </p:nvSpPr>
          <p:spPr>
            <a:xfrm rot="363931">
              <a:off x="8900043" y="4633709"/>
              <a:ext cx="119213" cy="100818"/>
            </a:xfrm>
            <a:custGeom>
              <a:avLst/>
              <a:gdLst/>
              <a:ahLst/>
              <a:cxnLst/>
              <a:rect l="l" t="t" r="r" b="b"/>
              <a:pathLst>
                <a:path w="603" h="510" extrusionOk="0">
                  <a:moveTo>
                    <a:pt x="346" y="0"/>
                  </a:moveTo>
                  <a:cubicBezTo>
                    <a:pt x="118" y="0"/>
                    <a:pt x="1" y="272"/>
                    <a:pt x="162" y="433"/>
                  </a:cubicBezTo>
                  <a:cubicBezTo>
                    <a:pt x="215" y="486"/>
                    <a:pt x="280" y="510"/>
                    <a:pt x="343" y="510"/>
                  </a:cubicBezTo>
                  <a:cubicBezTo>
                    <a:pt x="473" y="510"/>
                    <a:pt x="597" y="410"/>
                    <a:pt x="602" y="257"/>
                  </a:cubicBezTo>
                  <a:cubicBezTo>
                    <a:pt x="602" y="118"/>
                    <a:pt x="485" y="0"/>
                    <a:pt x="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8" name="Google Shape;278;p9"/>
          <p:cNvSpPr txBox="1">
            <a:spLocks noGrp="1"/>
          </p:cNvSpPr>
          <p:nvPr>
            <p:ph type="title"/>
          </p:nvPr>
        </p:nvSpPr>
        <p:spPr>
          <a:xfrm>
            <a:off x="715097" y="1267350"/>
            <a:ext cx="45990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79" name="Google Shape;279;p9"/>
          <p:cNvSpPr txBox="1">
            <a:spLocks noGrp="1"/>
          </p:cNvSpPr>
          <p:nvPr>
            <p:ph type="subTitle" idx="1"/>
          </p:nvPr>
        </p:nvSpPr>
        <p:spPr>
          <a:xfrm>
            <a:off x="715100" y="2156250"/>
            <a:ext cx="4021200" cy="1719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29"/>
        <p:cNvGrpSpPr/>
        <p:nvPr/>
      </p:nvGrpSpPr>
      <p:grpSpPr>
        <a:xfrm>
          <a:off x="0" y="0"/>
          <a:ext cx="0" cy="0"/>
          <a:chOff x="0" y="0"/>
          <a:chExt cx="0" cy="0"/>
        </a:xfrm>
      </p:grpSpPr>
      <p:sp>
        <p:nvSpPr>
          <p:cNvPr id="330" name="Google Shape;330;p11"/>
          <p:cNvSpPr/>
          <p:nvPr/>
        </p:nvSpPr>
        <p:spPr>
          <a:xfrm flipH="1">
            <a:off x="-8" y="3875775"/>
            <a:ext cx="9448383" cy="1267718"/>
          </a:xfrm>
          <a:custGeom>
            <a:avLst/>
            <a:gdLst/>
            <a:ahLst/>
            <a:cxnLst/>
            <a:rect l="l" t="t" r="r" b="b"/>
            <a:pathLst>
              <a:path w="37845" h="5928" extrusionOk="0">
                <a:moveTo>
                  <a:pt x="37666" y="0"/>
                </a:moveTo>
                <a:cubicBezTo>
                  <a:pt x="34015" y="0"/>
                  <a:pt x="30125" y="4342"/>
                  <a:pt x="26107" y="5099"/>
                </a:cubicBezTo>
                <a:cubicBezTo>
                  <a:pt x="25118" y="5287"/>
                  <a:pt x="24149" y="5380"/>
                  <a:pt x="23167" y="5380"/>
                </a:cubicBezTo>
                <a:cubicBezTo>
                  <a:pt x="19756" y="5380"/>
                  <a:pt x="16207" y="4258"/>
                  <a:pt x="11225" y="2122"/>
                </a:cubicBezTo>
                <a:cubicBezTo>
                  <a:pt x="8770" y="1073"/>
                  <a:pt x="6485" y="749"/>
                  <a:pt x="4600" y="749"/>
                </a:cubicBezTo>
                <a:cubicBezTo>
                  <a:pt x="2404" y="749"/>
                  <a:pt x="750" y="1189"/>
                  <a:pt x="0" y="1433"/>
                </a:cubicBezTo>
                <a:lnTo>
                  <a:pt x="0" y="5927"/>
                </a:lnTo>
                <a:lnTo>
                  <a:pt x="37845" y="5927"/>
                </a:lnTo>
                <a:lnTo>
                  <a:pt x="37845" y="4"/>
                </a:lnTo>
                <a:cubicBezTo>
                  <a:pt x="37785" y="1"/>
                  <a:pt x="37726" y="0"/>
                  <a:pt x="376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1" name="Google Shape;331;p11"/>
          <p:cNvGrpSpPr/>
          <p:nvPr/>
        </p:nvGrpSpPr>
        <p:grpSpPr>
          <a:xfrm>
            <a:off x="7417297" y="642684"/>
            <a:ext cx="1180499" cy="783165"/>
            <a:chOff x="252934" y="4049671"/>
            <a:chExt cx="1180499" cy="783165"/>
          </a:xfrm>
        </p:grpSpPr>
        <p:sp>
          <p:nvSpPr>
            <p:cNvPr id="332" name="Google Shape;332;p11"/>
            <p:cNvSpPr/>
            <p:nvPr/>
          </p:nvSpPr>
          <p:spPr>
            <a:xfrm>
              <a:off x="1318631" y="4159894"/>
              <a:ext cx="114802" cy="97742"/>
            </a:xfrm>
            <a:custGeom>
              <a:avLst/>
              <a:gdLst/>
              <a:ahLst/>
              <a:cxnLst/>
              <a:rect l="l" t="t" r="r" b="b"/>
              <a:pathLst>
                <a:path w="969" h="825" extrusionOk="0">
                  <a:moveTo>
                    <a:pt x="571" y="1"/>
                  </a:moveTo>
                  <a:cubicBezTo>
                    <a:pt x="566" y="1"/>
                    <a:pt x="562" y="1"/>
                    <a:pt x="558" y="1"/>
                  </a:cubicBezTo>
                  <a:cubicBezTo>
                    <a:pt x="184" y="1"/>
                    <a:pt x="1" y="441"/>
                    <a:pt x="265" y="705"/>
                  </a:cubicBezTo>
                  <a:cubicBezTo>
                    <a:pt x="347" y="787"/>
                    <a:pt x="450" y="824"/>
                    <a:pt x="551" y="824"/>
                  </a:cubicBezTo>
                  <a:cubicBezTo>
                    <a:pt x="763" y="824"/>
                    <a:pt x="969" y="660"/>
                    <a:pt x="969" y="411"/>
                  </a:cubicBezTo>
                  <a:cubicBezTo>
                    <a:pt x="969" y="188"/>
                    <a:pt x="792" y="1"/>
                    <a:pt x="5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1"/>
            <p:cNvSpPr/>
            <p:nvPr/>
          </p:nvSpPr>
          <p:spPr>
            <a:xfrm>
              <a:off x="500437" y="4710570"/>
              <a:ext cx="142525" cy="122266"/>
            </a:xfrm>
            <a:custGeom>
              <a:avLst/>
              <a:gdLst/>
              <a:ahLst/>
              <a:cxnLst/>
              <a:rect l="l" t="t" r="r" b="b"/>
              <a:pathLst>
                <a:path w="1203" h="1032" extrusionOk="0">
                  <a:moveTo>
                    <a:pt x="690" y="1"/>
                  </a:moveTo>
                  <a:cubicBezTo>
                    <a:pt x="228" y="1"/>
                    <a:pt x="1" y="558"/>
                    <a:pt x="323" y="881"/>
                  </a:cubicBezTo>
                  <a:cubicBezTo>
                    <a:pt x="430" y="985"/>
                    <a:pt x="559" y="1032"/>
                    <a:pt x="686" y="1032"/>
                  </a:cubicBezTo>
                  <a:cubicBezTo>
                    <a:pt x="951" y="1032"/>
                    <a:pt x="1203" y="827"/>
                    <a:pt x="1203" y="514"/>
                  </a:cubicBezTo>
                  <a:cubicBezTo>
                    <a:pt x="1203" y="236"/>
                    <a:pt x="976" y="1"/>
                    <a:pt x="6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1"/>
            <p:cNvSpPr/>
            <p:nvPr/>
          </p:nvSpPr>
          <p:spPr>
            <a:xfrm>
              <a:off x="586996" y="4159063"/>
              <a:ext cx="167175" cy="143607"/>
            </a:xfrm>
            <a:custGeom>
              <a:avLst/>
              <a:gdLst/>
              <a:ahLst/>
              <a:cxnLst/>
              <a:rect l="l" t="t" r="r" b="b"/>
              <a:pathLst>
                <a:path w="1303" h="1119" extrusionOk="0">
                  <a:moveTo>
                    <a:pt x="562" y="0"/>
                  </a:moveTo>
                  <a:cubicBezTo>
                    <a:pt x="254" y="0"/>
                    <a:pt x="5" y="250"/>
                    <a:pt x="5" y="558"/>
                  </a:cubicBezTo>
                  <a:cubicBezTo>
                    <a:pt x="0" y="895"/>
                    <a:pt x="274" y="1118"/>
                    <a:pt x="560" y="1118"/>
                  </a:cubicBezTo>
                  <a:cubicBezTo>
                    <a:pt x="697" y="1118"/>
                    <a:pt x="837" y="1067"/>
                    <a:pt x="951" y="953"/>
                  </a:cubicBezTo>
                  <a:cubicBezTo>
                    <a:pt x="1303" y="602"/>
                    <a:pt x="1053" y="0"/>
                    <a:pt x="5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1"/>
            <p:cNvSpPr/>
            <p:nvPr/>
          </p:nvSpPr>
          <p:spPr>
            <a:xfrm>
              <a:off x="252934" y="4049671"/>
              <a:ext cx="78200" cy="66914"/>
            </a:xfrm>
            <a:custGeom>
              <a:avLst/>
              <a:gdLst/>
              <a:ahLst/>
              <a:cxnLst/>
              <a:rect l="l" t="t" r="r" b="b"/>
              <a:pathLst>
                <a:path w="602" h="515" extrusionOk="0">
                  <a:moveTo>
                    <a:pt x="257" y="0"/>
                  </a:moveTo>
                  <a:cubicBezTo>
                    <a:pt x="110" y="0"/>
                    <a:pt x="0" y="117"/>
                    <a:pt x="0" y="257"/>
                  </a:cubicBezTo>
                  <a:cubicBezTo>
                    <a:pt x="0" y="411"/>
                    <a:pt x="126" y="515"/>
                    <a:pt x="257" y="515"/>
                  </a:cubicBezTo>
                  <a:cubicBezTo>
                    <a:pt x="318" y="515"/>
                    <a:pt x="381" y="492"/>
                    <a:pt x="433" y="440"/>
                  </a:cubicBezTo>
                  <a:cubicBezTo>
                    <a:pt x="602" y="279"/>
                    <a:pt x="484" y="0"/>
                    <a:pt x="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6" name="Google Shape;336;p11"/>
          <p:cNvSpPr/>
          <p:nvPr/>
        </p:nvSpPr>
        <p:spPr>
          <a:xfrm rot="10800000">
            <a:off x="-264097" y="-353301"/>
            <a:ext cx="9573347" cy="995976"/>
          </a:xfrm>
          <a:custGeom>
            <a:avLst/>
            <a:gdLst/>
            <a:ahLst/>
            <a:cxnLst/>
            <a:rect l="l" t="t" r="r" b="b"/>
            <a:pathLst>
              <a:path w="26108" h="6148" extrusionOk="0">
                <a:moveTo>
                  <a:pt x="19994" y="1"/>
                </a:moveTo>
                <a:cubicBezTo>
                  <a:pt x="18212" y="1"/>
                  <a:pt x="16219" y="1364"/>
                  <a:pt x="11569" y="2563"/>
                </a:cubicBezTo>
                <a:cubicBezTo>
                  <a:pt x="9953" y="2979"/>
                  <a:pt x="8404" y="3138"/>
                  <a:pt x="6982" y="3138"/>
                </a:cubicBezTo>
                <a:cubicBezTo>
                  <a:pt x="3797" y="3138"/>
                  <a:pt x="1247" y="2343"/>
                  <a:pt x="0" y="1866"/>
                </a:cubicBezTo>
                <a:lnTo>
                  <a:pt x="0" y="6148"/>
                </a:lnTo>
                <a:lnTo>
                  <a:pt x="26108" y="6148"/>
                </a:lnTo>
                <a:lnTo>
                  <a:pt x="26108" y="2805"/>
                </a:lnTo>
                <a:cubicBezTo>
                  <a:pt x="25191" y="2570"/>
                  <a:pt x="23967" y="2071"/>
                  <a:pt x="22567" y="1023"/>
                </a:cubicBezTo>
                <a:cubicBezTo>
                  <a:pt x="21594" y="291"/>
                  <a:pt x="20816" y="1"/>
                  <a:pt x="199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7" name="Google Shape;337;p11"/>
          <p:cNvGrpSpPr/>
          <p:nvPr/>
        </p:nvGrpSpPr>
        <p:grpSpPr>
          <a:xfrm>
            <a:off x="3940418" y="771825"/>
            <a:ext cx="650509" cy="613567"/>
            <a:chOff x="6450343" y="704875"/>
            <a:chExt cx="650509" cy="613567"/>
          </a:xfrm>
        </p:grpSpPr>
        <p:grpSp>
          <p:nvGrpSpPr>
            <p:cNvPr id="338" name="Google Shape;338;p11"/>
            <p:cNvGrpSpPr/>
            <p:nvPr/>
          </p:nvGrpSpPr>
          <p:grpSpPr>
            <a:xfrm>
              <a:off x="6450343" y="704875"/>
              <a:ext cx="650509" cy="613567"/>
              <a:chOff x="6450343" y="704875"/>
              <a:chExt cx="650509" cy="613567"/>
            </a:xfrm>
          </p:grpSpPr>
          <p:sp>
            <p:nvSpPr>
              <p:cNvPr id="339" name="Google Shape;339;p11"/>
              <p:cNvSpPr/>
              <p:nvPr/>
            </p:nvSpPr>
            <p:spPr>
              <a:xfrm>
                <a:off x="6499687" y="793722"/>
                <a:ext cx="502339" cy="441805"/>
              </a:xfrm>
              <a:custGeom>
                <a:avLst/>
                <a:gdLst/>
                <a:ahLst/>
                <a:cxnLst/>
                <a:rect l="l" t="t" r="r" b="b"/>
                <a:pathLst>
                  <a:path w="3726" h="3277" extrusionOk="0">
                    <a:moveTo>
                      <a:pt x="1862" y="1"/>
                    </a:moveTo>
                    <a:cubicBezTo>
                      <a:pt x="1223" y="1"/>
                      <a:pt x="617" y="376"/>
                      <a:pt x="353" y="1003"/>
                    </a:cubicBezTo>
                    <a:cubicBezTo>
                      <a:pt x="1" y="1831"/>
                      <a:pt x="389" y="2792"/>
                      <a:pt x="1218" y="3144"/>
                    </a:cubicBezTo>
                    <a:cubicBezTo>
                      <a:pt x="1428" y="3234"/>
                      <a:pt x="1646" y="3277"/>
                      <a:pt x="1860" y="3277"/>
                    </a:cubicBezTo>
                    <a:cubicBezTo>
                      <a:pt x="2498" y="3277"/>
                      <a:pt x="3103" y="2899"/>
                      <a:pt x="3366" y="2279"/>
                    </a:cubicBezTo>
                    <a:cubicBezTo>
                      <a:pt x="3725" y="1443"/>
                      <a:pt x="3329" y="482"/>
                      <a:pt x="2501" y="130"/>
                    </a:cubicBezTo>
                    <a:cubicBezTo>
                      <a:pt x="2292" y="42"/>
                      <a:pt x="2075" y="1"/>
                      <a:pt x="18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1"/>
              <p:cNvSpPr/>
              <p:nvPr/>
            </p:nvSpPr>
            <p:spPr>
              <a:xfrm>
                <a:off x="6627228" y="704875"/>
                <a:ext cx="122686" cy="186591"/>
              </a:xfrm>
              <a:custGeom>
                <a:avLst/>
                <a:gdLst/>
                <a:ahLst/>
                <a:cxnLst/>
                <a:rect l="l" t="t" r="r" b="b"/>
                <a:pathLst>
                  <a:path w="910" h="1384" extrusionOk="0">
                    <a:moveTo>
                      <a:pt x="75" y="0"/>
                    </a:moveTo>
                    <a:cubicBezTo>
                      <a:pt x="70" y="0"/>
                      <a:pt x="64" y="2"/>
                      <a:pt x="59" y="5"/>
                    </a:cubicBezTo>
                    <a:cubicBezTo>
                      <a:pt x="45" y="12"/>
                      <a:pt x="37" y="34"/>
                      <a:pt x="37" y="49"/>
                    </a:cubicBezTo>
                    <a:cubicBezTo>
                      <a:pt x="1" y="496"/>
                      <a:pt x="15" y="943"/>
                      <a:pt x="81" y="1383"/>
                    </a:cubicBezTo>
                    <a:cubicBezTo>
                      <a:pt x="375" y="1361"/>
                      <a:pt x="660" y="1266"/>
                      <a:pt x="910" y="1112"/>
                    </a:cubicBezTo>
                    <a:cubicBezTo>
                      <a:pt x="668" y="738"/>
                      <a:pt x="411" y="379"/>
                      <a:pt x="125" y="34"/>
                    </a:cubicBezTo>
                    <a:cubicBezTo>
                      <a:pt x="114" y="17"/>
                      <a:pt x="94" y="0"/>
                      <a:pt x="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1"/>
              <p:cNvSpPr/>
              <p:nvPr/>
            </p:nvSpPr>
            <p:spPr>
              <a:xfrm>
                <a:off x="6777553" y="1135492"/>
                <a:ext cx="136438" cy="179041"/>
              </a:xfrm>
              <a:custGeom>
                <a:avLst/>
                <a:gdLst/>
                <a:ahLst/>
                <a:cxnLst/>
                <a:rect l="l" t="t" r="r" b="b"/>
                <a:pathLst>
                  <a:path w="1012" h="1328" extrusionOk="0">
                    <a:moveTo>
                      <a:pt x="653" y="0"/>
                    </a:moveTo>
                    <a:cubicBezTo>
                      <a:pt x="418" y="88"/>
                      <a:pt x="191" y="220"/>
                      <a:pt x="0" y="396"/>
                    </a:cubicBezTo>
                    <a:cubicBezTo>
                      <a:pt x="359" y="682"/>
                      <a:pt x="616" y="1093"/>
                      <a:pt x="1012" y="1327"/>
                    </a:cubicBezTo>
                    <a:cubicBezTo>
                      <a:pt x="946" y="873"/>
                      <a:pt x="821" y="433"/>
                      <a:pt x="6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1"/>
              <p:cNvSpPr/>
              <p:nvPr/>
            </p:nvSpPr>
            <p:spPr>
              <a:xfrm>
                <a:off x="6450343" y="929891"/>
                <a:ext cx="155313" cy="83184"/>
              </a:xfrm>
              <a:custGeom>
                <a:avLst/>
                <a:gdLst/>
                <a:ahLst/>
                <a:cxnLst/>
                <a:rect l="l" t="t" r="r" b="b"/>
                <a:pathLst>
                  <a:path w="1152" h="617" extrusionOk="0">
                    <a:moveTo>
                      <a:pt x="1151" y="0"/>
                    </a:moveTo>
                    <a:lnTo>
                      <a:pt x="367" y="81"/>
                    </a:lnTo>
                    <a:cubicBezTo>
                      <a:pt x="242" y="81"/>
                      <a:pt x="118" y="110"/>
                      <a:pt x="0" y="154"/>
                    </a:cubicBezTo>
                    <a:lnTo>
                      <a:pt x="975" y="616"/>
                    </a:lnTo>
                    <a:cubicBezTo>
                      <a:pt x="1078" y="491"/>
                      <a:pt x="1122" y="242"/>
                      <a:pt x="11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1"/>
              <p:cNvSpPr/>
              <p:nvPr/>
            </p:nvSpPr>
            <p:spPr>
              <a:xfrm>
                <a:off x="6591635" y="1136436"/>
                <a:ext cx="138595" cy="182007"/>
              </a:xfrm>
              <a:custGeom>
                <a:avLst/>
                <a:gdLst/>
                <a:ahLst/>
                <a:cxnLst/>
                <a:rect l="l" t="t" r="r" b="b"/>
                <a:pathLst>
                  <a:path w="1028" h="1350" extrusionOk="0">
                    <a:moveTo>
                      <a:pt x="301" y="0"/>
                    </a:moveTo>
                    <a:cubicBezTo>
                      <a:pt x="147" y="433"/>
                      <a:pt x="45" y="888"/>
                      <a:pt x="1" y="1349"/>
                    </a:cubicBezTo>
                    <a:cubicBezTo>
                      <a:pt x="221" y="1327"/>
                      <a:pt x="433" y="1225"/>
                      <a:pt x="595" y="1064"/>
                    </a:cubicBezTo>
                    <a:cubicBezTo>
                      <a:pt x="749" y="902"/>
                      <a:pt x="888" y="726"/>
                      <a:pt x="1005" y="536"/>
                    </a:cubicBezTo>
                    <a:cubicBezTo>
                      <a:pt x="1020" y="521"/>
                      <a:pt x="1027" y="499"/>
                      <a:pt x="1027" y="477"/>
                    </a:cubicBezTo>
                    <a:cubicBezTo>
                      <a:pt x="1027" y="448"/>
                      <a:pt x="998" y="433"/>
                      <a:pt x="976" y="418"/>
                    </a:cubicBezTo>
                    <a:cubicBezTo>
                      <a:pt x="756" y="294"/>
                      <a:pt x="529" y="169"/>
                      <a:pt x="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1"/>
              <p:cNvSpPr/>
              <p:nvPr/>
            </p:nvSpPr>
            <p:spPr>
              <a:xfrm>
                <a:off x="6796293" y="730222"/>
                <a:ext cx="76173" cy="121473"/>
              </a:xfrm>
              <a:custGeom>
                <a:avLst/>
                <a:gdLst/>
                <a:ahLst/>
                <a:cxnLst/>
                <a:rect l="l" t="t" r="r" b="b"/>
                <a:pathLst>
                  <a:path w="565" h="901" extrusionOk="0">
                    <a:moveTo>
                      <a:pt x="411" y="0"/>
                    </a:moveTo>
                    <a:cubicBezTo>
                      <a:pt x="242" y="220"/>
                      <a:pt x="103" y="469"/>
                      <a:pt x="0" y="733"/>
                    </a:cubicBezTo>
                    <a:cubicBezTo>
                      <a:pt x="169" y="814"/>
                      <a:pt x="352" y="873"/>
                      <a:pt x="535" y="895"/>
                    </a:cubicBezTo>
                    <a:cubicBezTo>
                      <a:pt x="539" y="898"/>
                      <a:pt x="543" y="900"/>
                      <a:pt x="546" y="900"/>
                    </a:cubicBezTo>
                    <a:cubicBezTo>
                      <a:pt x="550" y="900"/>
                      <a:pt x="554" y="898"/>
                      <a:pt x="557" y="895"/>
                    </a:cubicBezTo>
                    <a:cubicBezTo>
                      <a:pt x="565" y="895"/>
                      <a:pt x="565" y="880"/>
                      <a:pt x="565" y="873"/>
                    </a:cubicBezTo>
                    <a:cubicBezTo>
                      <a:pt x="543" y="645"/>
                      <a:pt x="521" y="425"/>
                      <a:pt x="506" y="198"/>
                    </a:cubicBezTo>
                    <a:cubicBezTo>
                      <a:pt x="499" y="125"/>
                      <a:pt x="484" y="30"/>
                      <a:pt x="4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1"/>
              <p:cNvSpPr/>
              <p:nvPr/>
            </p:nvSpPr>
            <p:spPr>
              <a:xfrm>
                <a:off x="6912913" y="949575"/>
                <a:ext cx="187939" cy="123765"/>
              </a:xfrm>
              <a:custGeom>
                <a:avLst/>
                <a:gdLst/>
                <a:ahLst/>
                <a:cxnLst/>
                <a:rect l="l" t="t" r="r" b="b"/>
                <a:pathLst>
                  <a:path w="1394" h="918" extrusionOk="0">
                    <a:moveTo>
                      <a:pt x="0" y="1"/>
                    </a:moveTo>
                    <a:lnTo>
                      <a:pt x="0" y="1"/>
                    </a:lnTo>
                    <a:cubicBezTo>
                      <a:pt x="52" y="265"/>
                      <a:pt x="96" y="565"/>
                      <a:pt x="147" y="866"/>
                    </a:cubicBezTo>
                    <a:cubicBezTo>
                      <a:pt x="147" y="888"/>
                      <a:pt x="154" y="917"/>
                      <a:pt x="176" y="917"/>
                    </a:cubicBezTo>
                    <a:cubicBezTo>
                      <a:pt x="191" y="917"/>
                      <a:pt x="198" y="910"/>
                      <a:pt x="213" y="903"/>
                    </a:cubicBezTo>
                    <a:cubicBezTo>
                      <a:pt x="580" y="683"/>
                      <a:pt x="975" y="507"/>
                      <a:pt x="1393" y="382"/>
                    </a:cubicBezTo>
                    <a:cubicBezTo>
                      <a:pt x="946" y="199"/>
                      <a:pt x="477" y="74"/>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6" name="Google Shape;346;p11"/>
            <p:cNvGrpSpPr/>
            <p:nvPr/>
          </p:nvGrpSpPr>
          <p:grpSpPr>
            <a:xfrm>
              <a:off x="6607140" y="922206"/>
              <a:ext cx="195220" cy="133742"/>
              <a:chOff x="6607140" y="922206"/>
              <a:chExt cx="195220" cy="133742"/>
            </a:xfrm>
          </p:grpSpPr>
          <p:sp>
            <p:nvSpPr>
              <p:cNvPr id="347" name="Google Shape;347;p11"/>
              <p:cNvSpPr/>
              <p:nvPr/>
            </p:nvSpPr>
            <p:spPr>
              <a:xfrm>
                <a:off x="6607140" y="944317"/>
                <a:ext cx="66736" cy="55411"/>
              </a:xfrm>
              <a:custGeom>
                <a:avLst/>
                <a:gdLst/>
                <a:ahLst/>
                <a:cxnLst/>
                <a:rect l="l" t="t" r="r" b="b"/>
                <a:pathLst>
                  <a:path w="495" h="411" extrusionOk="0">
                    <a:moveTo>
                      <a:pt x="250" y="0"/>
                    </a:moveTo>
                    <a:cubicBezTo>
                      <a:pt x="113" y="0"/>
                      <a:pt x="0" y="141"/>
                      <a:pt x="62" y="282"/>
                    </a:cubicBezTo>
                    <a:cubicBezTo>
                      <a:pt x="90" y="362"/>
                      <a:pt x="168" y="411"/>
                      <a:pt x="253" y="411"/>
                    </a:cubicBezTo>
                    <a:cubicBezTo>
                      <a:pt x="277" y="411"/>
                      <a:pt x="302" y="407"/>
                      <a:pt x="326" y="399"/>
                    </a:cubicBezTo>
                    <a:cubicBezTo>
                      <a:pt x="494" y="333"/>
                      <a:pt x="494" y="91"/>
                      <a:pt x="333" y="18"/>
                    </a:cubicBezTo>
                    <a:cubicBezTo>
                      <a:pt x="305" y="6"/>
                      <a:pt x="277" y="0"/>
                      <a:pt x="2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1"/>
              <p:cNvSpPr/>
              <p:nvPr/>
            </p:nvSpPr>
            <p:spPr>
              <a:xfrm>
                <a:off x="6752746" y="922206"/>
                <a:ext cx="49614" cy="41120"/>
              </a:xfrm>
              <a:custGeom>
                <a:avLst/>
                <a:gdLst/>
                <a:ahLst/>
                <a:cxnLst/>
                <a:rect l="l" t="t" r="r" b="b"/>
                <a:pathLst>
                  <a:path w="368" h="305" extrusionOk="0">
                    <a:moveTo>
                      <a:pt x="182" y="1"/>
                    </a:moveTo>
                    <a:cubicBezTo>
                      <a:pt x="82" y="1"/>
                      <a:pt x="1" y="101"/>
                      <a:pt x="37" y="211"/>
                    </a:cubicBezTo>
                    <a:cubicBezTo>
                      <a:pt x="65" y="266"/>
                      <a:pt x="122" y="305"/>
                      <a:pt x="179" y="305"/>
                    </a:cubicBezTo>
                    <a:cubicBezTo>
                      <a:pt x="198" y="305"/>
                      <a:pt x="217" y="301"/>
                      <a:pt x="235" y="292"/>
                    </a:cubicBezTo>
                    <a:cubicBezTo>
                      <a:pt x="367" y="240"/>
                      <a:pt x="367" y="65"/>
                      <a:pt x="243" y="13"/>
                    </a:cubicBezTo>
                    <a:cubicBezTo>
                      <a:pt x="222" y="5"/>
                      <a:pt x="202" y="1"/>
                      <a:pt x="1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1"/>
              <p:cNvSpPr/>
              <p:nvPr/>
            </p:nvSpPr>
            <p:spPr>
              <a:xfrm>
                <a:off x="6686819" y="1014828"/>
                <a:ext cx="50288" cy="41120"/>
              </a:xfrm>
              <a:custGeom>
                <a:avLst/>
                <a:gdLst/>
                <a:ahLst/>
                <a:cxnLst/>
                <a:rect l="l" t="t" r="r" b="b"/>
                <a:pathLst>
                  <a:path w="373" h="305" extrusionOk="0">
                    <a:moveTo>
                      <a:pt x="183" y="0"/>
                    </a:moveTo>
                    <a:cubicBezTo>
                      <a:pt x="83" y="0"/>
                      <a:pt x="0" y="104"/>
                      <a:pt x="43" y="213"/>
                    </a:cubicBezTo>
                    <a:cubicBezTo>
                      <a:pt x="65" y="269"/>
                      <a:pt x="122" y="304"/>
                      <a:pt x="183" y="304"/>
                    </a:cubicBezTo>
                    <a:cubicBezTo>
                      <a:pt x="202" y="304"/>
                      <a:pt x="222" y="301"/>
                      <a:pt x="240" y="294"/>
                    </a:cubicBezTo>
                    <a:cubicBezTo>
                      <a:pt x="365" y="243"/>
                      <a:pt x="372" y="67"/>
                      <a:pt x="248" y="15"/>
                    </a:cubicBezTo>
                    <a:cubicBezTo>
                      <a:pt x="226" y="5"/>
                      <a:pt x="204" y="0"/>
                      <a:pt x="1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50" name="Google Shape;350;p11"/>
          <p:cNvGrpSpPr/>
          <p:nvPr/>
        </p:nvGrpSpPr>
        <p:grpSpPr>
          <a:xfrm>
            <a:off x="390422" y="-48906"/>
            <a:ext cx="887722" cy="862846"/>
            <a:chOff x="1083122" y="730213"/>
            <a:chExt cx="952083" cy="925403"/>
          </a:xfrm>
        </p:grpSpPr>
        <p:grpSp>
          <p:nvGrpSpPr>
            <p:cNvPr id="351" name="Google Shape;351;p11"/>
            <p:cNvGrpSpPr/>
            <p:nvPr/>
          </p:nvGrpSpPr>
          <p:grpSpPr>
            <a:xfrm>
              <a:off x="1083122" y="730213"/>
              <a:ext cx="952083" cy="925403"/>
              <a:chOff x="1083122" y="730213"/>
              <a:chExt cx="952083" cy="925403"/>
            </a:xfrm>
          </p:grpSpPr>
          <p:sp>
            <p:nvSpPr>
              <p:cNvPr id="352" name="Google Shape;352;p11"/>
              <p:cNvSpPr/>
              <p:nvPr/>
            </p:nvSpPr>
            <p:spPr>
              <a:xfrm>
                <a:off x="1083122" y="730213"/>
                <a:ext cx="952083" cy="925403"/>
              </a:xfrm>
              <a:custGeom>
                <a:avLst/>
                <a:gdLst/>
                <a:ahLst/>
                <a:cxnLst/>
                <a:rect l="l" t="t" r="r" b="b"/>
                <a:pathLst>
                  <a:path w="8850" h="8602" extrusionOk="0">
                    <a:moveTo>
                      <a:pt x="5345" y="1"/>
                    </a:moveTo>
                    <a:cubicBezTo>
                      <a:pt x="5235" y="1"/>
                      <a:pt x="5140" y="89"/>
                      <a:pt x="5059" y="177"/>
                    </a:cubicBezTo>
                    <a:cubicBezTo>
                      <a:pt x="4553" y="741"/>
                      <a:pt x="4106" y="1350"/>
                      <a:pt x="3710" y="1995"/>
                    </a:cubicBezTo>
                    <a:cubicBezTo>
                      <a:pt x="3307" y="1672"/>
                      <a:pt x="2874" y="1379"/>
                      <a:pt x="2420" y="1130"/>
                    </a:cubicBezTo>
                    <a:cubicBezTo>
                      <a:pt x="2128" y="958"/>
                      <a:pt x="1803" y="787"/>
                      <a:pt x="1473" y="787"/>
                    </a:cubicBezTo>
                    <a:cubicBezTo>
                      <a:pt x="1422" y="787"/>
                      <a:pt x="1371" y="791"/>
                      <a:pt x="1320" y="800"/>
                    </a:cubicBezTo>
                    <a:cubicBezTo>
                      <a:pt x="1217" y="807"/>
                      <a:pt x="1137" y="866"/>
                      <a:pt x="1093" y="954"/>
                    </a:cubicBezTo>
                    <a:cubicBezTo>
                      <a:pt x="1078" y="1012"/>
                      <a:pt x="1085" y="1078"/>
                      <a:pt x="1115" y="1137"/>
                    </a:cubicBezTo>
                    <a:cubicBezTo>
                      <a:pt x="1342" y="1877"/>
                      <a:pt x="1577" y="2618"/>
                      <a:pt x="1804" y="3358"/>
                    </a:cubicBezTo>
                    <a:cubicBezTo>
                      <a:pt x="1261" y="3402"/>
                      <a:pt x="733" y="3520"/>
                      <a:pt x="213" y="3688"/>
                    </a:cubicBezTo>
                    <a:cubicBezTo>
                      <a:pt x="162" y="3703"/>
                      <a:pt x="110" y="3732"/>
                      <a:pt x="74" y="3769"/>
                    </a:cubicBezTo>
                    <a:cubicBezTo>
                      <a:pt x="0" y="3850"/>
                      <a:pt x="52" y="3974"/>
                      <a:pt x="110" y="4062"/>
                    </a:cubicBezTo>
                    <a:cubicBezTo>
                      <a:pt x="286" y="4290"/>
                      <a:pt x="557" y="4443"/>
                      <a:pt x="821" y="4590"/>
                    </a:cubicBezTo>
                    <a:cubicBezTo>
                      <a:pt x="1063" y="4722"/>
                      <a:pt x="1313" y="4847"/>
                      <a:pt x="1562" y="4971"/>
                    </a:cubicBezTo>
                    <a:cubicBezTo>
                      <a:pt x="1320" y="5375"/>
                      <a:pt x="1063" y="5770"/>
                      <a:pt x="792" y="6152"/>
                    </a:cubicBezTo>
                    <a:cubicBezTo>
                      <a:pt x="711" y="6262"/>
                      <a:pt x="623" y="6394"/>
                      <a:pt x="660" y="6526"/>
                    </a:cubicBezTo>
                    <a:cubicBezTo>
                      <a:pt x="701" y="6678"/>
                      <a:pt x="860" y="6725"/>
                      <a:pt x="1027" y="6725"/>
                    </a:cubicBezTo>
                    <a:cubicBezTo>
                      <a:pt x="1102" y="6725"/>
                      <a:pt x="1179" y="6715"/>
                      <a:pt x="1247" y="6702"/>
                    </a:cubicBezTo>
                    <a:lnTo>
                      <a:pt x="2625" y="6438"/>
                    </a:lnTo>
                    <a:cubicBezTo>
                      <a:pt x="2716" y="6417"/>
                      <a:pt x="2813" y="6398"/>
                      <a:pt x="2906" y="6398"/>
                    </a:cubicBezTo>
                    <a:cubicBezTo>
                      <a:pt x="2976" y="6398"/>
                      <a:pt x="3045" y="6409"/>
                      <a:pt x="3109" y="6438"/>
                    </a:cubicBezTo>
                    <a:cubicBezTo>
                      <a:pt x="3409" y="6577"/>
                      <a:pt x="3417" y="8556"/>
                      <a:pt x="3776" y="8600"/>
                    </a:cubicBezTo>
                    <a:cubicBezTo>
                      <a:pt x="3780" y="8601"/>
                      <a:pt x="3784" y="8601"/>
                      <a:pt x="3789" y="8601"/>
                    </a:cubicBezTo>
                    <a:cubicBezTo>
                      <a:pt x="4149" y="8601"/>
                      <a:pt x="4738" y="7094"/>
                      <a:pt x="4898" y="6790"/>
                    </a:cubicBezTo>
                    <a:cubicBezTo>
                      <a:pt x="4927" y="6724"/>
                      <a:pt x="4971" y="6672"/>
                      <a:pt x="5037" y="6636"/>
                    </a:cubicBezTo>
                    <a:cubicBezTo>
                      <a:pt x="5071" y="6623"/>
                      <a:pt x="5110" y="6615"/>
                      <a:pt x="5150" y="6615"/>
                    </a:cubicBezTo>
                    <a:cubicBezTo>
                      <a:pt x="5178" y="6615"/>
                      <a:pt x="5207" y="6619"/>
                      <a:pt x="5235" y="6628"/>
                    </a:cubicBezTo>
                    <a:cubicBezTo>
                      <a:pt x="6405" y="6838"/>
                      <a:pt x="6966" y="6902"/>
                      <a:pt x="7232" y="6902"/>
                    </a:cubicBezTo>
                    <a:cubicBezTo>
                      <a:pt x="7579" y="6902"/>
                      <a:pt x="7425" y="6793"/>
                      <a:pt x="7471" y="6760"/>
                    </a:cubicBezTo>
                    <a:cubicBezTo>
                      <a:pt x="7471" y="6760"/>
                      <a:pt x="7053" y="5609"/>
                      <a:pt x="6782" y="5059"/>
                    </a:cubicBezTo>
                    <a:cubicBezTo>
                      <a:pt x="6738" y="4986"/>
                      <a:pt x="6723" y="4905"/>
                      <a:pt x="6738" y="4825"/>
                    </a:cubicBezTo>
                    <a:cubicBezTo>
                      <a:pt x="6760" y="4737"/>
                      <a:pt x="6855" y="4693"/>
                      <a:pt x="6936" y="4649"/>
                    </a:cubicBezTo>
                    <a:cubicBezTo>
                      <a:pt x="7882" y="4194"/>
                      <a:pt x="8849" y="3564"/>
                      <a:pt x="8651" y="3241"/>
                    </a:cubicBezTo>
                    <a:cubicBezTo>
                      <a:pt x="8566" y="3111"/>
                      <a:pt x="8199" y="3058"/>
                      <a:pt x="7816" y="3058"/>
                    </a:cubicBezTo>
                    <a:cubicBezTo>
                      <a:pt x="7572" y="3058"/>
                      <a:pt x="7322" y="3079"/>
                      <a:pt x="7134" y="3116"/>
                    </a:cubicBezTo>
                    <a:cubicBezTo>
                      <a:pt x="6985" y="3145"/>
                      <a:pt x="6827" y="3174"/>
                      <a:pt x="6672" y="3174"/>
                    </a:cubicBezTo>
                    <a:cubicBezTo>
                      <a:pt x="6553" y="3174"/>
                      <a:pt x="6436" y="3157"/>
                      <a:pt x="6327" y="3109"/>
                    </a:cubicBezTo>
                    <a:cubicBezTo>
                      <a:pt x="6049" y="2985"/>
                      <a:pt x="5880" y="2691"/>
                      <a:pt x="5821" y="2398"/>
                    </a:cubicBezTo>
                    <a:cubicBezTo>
                      <a:pt x="5763" y="2097"/>
                      <a:pt x="5792" y="1797"/>
                      <a:pt x="5785" y="1489"/>
                    </a:cubicBezTo>
                    <a:cubicBezTo>
                      <a:pt x="5785" y="1115"/>
                      <a:pt x="5741" y="741"/>
                      <a:pt x="5653" y="375"/>
                    </a:cubicBezTo>
                    <a:cubicBezTo>
                      <a:pt x="5616" y="206"/>
                      <a:pt x="5521" y="1"/>
                      <a:pt x="53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1"/>
              <p:cNvSpPr/>
              <p:nvPr/>
            </p:nvSpPr>
            <p:spPr>
              <a:xfrm>
                <a:off x="1206085" y="854037"/>
                <a:ext cx="646125" cy="646125"/>
              </a:xfrm>
              <a:custGeom>
                <a:avLst/>
                <a:gdLst/>
                <a:ahLst/>
                <a:cxnLst/>
                <a:rect l="l" t="t" r="r" b="b"/>
                <a:pathLst>
                  <a:path w="6006" h="6006" extrusionOk="0">
                    <a:moveTo>
                      <a:pt x="3007" y="1"/>
                    </a:moveTo>
                    <a:cubicBezTo>
                      <a:pt x="1343" y="1"/>
                      <a:pt x="1" y="1350"/>
                      <a:pt x="1" y="3007"/>
                    </a:cubicBezTo>
                    <a:cubicBezTo>
                      <a:pt x="1" y="4663"/>
                      <a:pt x="1343" y="6005"/>
                      <a:pt x="3007" y="6005"/>
                    </a:cubicBezTo>
                    <a:cubicBezTo>
                      <a:pt x="4664" y="6005"/>
                      <a:pt x="6005" y="4663"/>
                      <a:pt x="6005" y="3007"/>
                    </a:cubicBezTo>
                    <a:cubicBezTo>
                      <a:pt x="6005" y="1350"/>
                      <a:pt x="4664" y="1"/>
                      <a:pt x="30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4" name="Google Shape;354;p11"/>
            <p:cNvSpPr/>
            <p:nvPr/>
          </p:nvSpPr>
          <p:spPr>
            <a:xfrm>
              <a:off x="1284188" y="1029929"/>
              <a:ext cx="279385" cy="291111"/>
            </a:xfrm>
            <a:custGeom>
              <a:avLst/>
              <a:gdLst/>
              <a:ahLst/>
              <a:cxnLst/>
              <a:rect l="l" t="t" r="r" b="b"/>
              <a:pathLst>
                <a:path w="2597" h="2706" extrusionOk="0">
                  <a:moveTo>
                    <a:pt x="1298" y="1"/>
                  </a:moveTo>
                  <a:cubicBezTo>
                    <a:pt x="580" y="1"/>
                    <a:pt x="1" y="602"/>
                    <a:pt x="1" y="1350"/>
                  </a:cubicBezTo>
                  <a:cubicBezTo>
                    <a:pt x="1" y="2097"/>
                    <a:pt x="580" y="2706"/>
                    <a:pt x="1298" y="2706"/>
                  </a:cubicBezTo>
                  <a:cubicBezTo>
                    <a:pt x="2017" y="2706"/>
                    <a:pt x="2596" y="2097"/>
                    <a:pt x="2596" y="1350"/>
                  </a:cubicBezTo>
                  <a:cubicBezTo>
                    <a:pt x="2596" y="602"/>
                    <a:pt x="2017" y="1"/>
                    <a:pt x="12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5" name="Google Shape;355;p11"/>
            <p:cNvGrpSpPr/>
            <p:nvPr/>
          </p:nvGrpSpPr>
          <p:grpSpPr>
            <a:xfrm>
              <a:off x="1497195" y="951504"/>
              <a:ext cx="194934" cy="74553"/>
              <a:chOff x="1497195" y="951504"/>
              <a:chExt cx="194934" cy="74553"/>
            </a:xfrm>
          </p:grpSpPr>
          <p:sp>
            <p:nvSpPr>
              <p:cNvPr id="356" name="Google Shape;356;p11"/>
              <p:cNvSpPr/>
              <p:nvPr/>
            </p:nvSpPr>
            <p:spPr>
              <a:xfrm>
                <a:off x="1497195" y="951504"/>
                <a:ext cx="57663" cy="49379"/>
              </a:xfrm>
              <a:custGeom>
                <a:avLst/>
                <a:gdLst/>
                <a:ahLst/>
                <a:cxnLst/>
                <a:rect l="l" t="t" r="r" b="b"/>
                <a:pathLst>
                  <a:path w="536" h="459" extrusionOk="0">
                    <a:moveTo>
                      <a:pt x="230" y="1"/>
                    </a:moveTo>
                    <a:cubicBezTo>
                      <a:pt x="114" y="1"/>
                      <a:pt x="0" y="93"/>
                      <a:pt x="0" y="231"/>
                    </a:cubicBezTo>
                    <a:cubicBezTo>
                      <a:pt x="0" y="356"/>
                      <a:pt x="103" y="458"/>
                      <a:pt x="228" y="458"/>
                    </a:cubicBezTo>
                    <a:cubicBezTo>
                      <a:pt x="433" y="458"/>
                      <a:pt x="535" y="216"/>
                      <a:pt x="389" y="70"/>
                    </a:cubicBezTo>
                    <a:cubicBezTo>
                      <a:pt x="344" y="22"/>
                      <a:pt x="287" y="1"/>
                      <a:pt x="2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1"/>
              <p:cNvSpPr/>
              <p:nvPr/>
            </p:nvSpPr>
            <p:spPr>
              <a:xfrm>
                <a:off x="1634359" y="976032"/>
                <a:ext cx="57770" cy="50025"/>
              </a:xfrm>
              <a:custGeom>
                <a:avLst/>
                <a:gdLst/>
                <a:ahLst/>
                <a:cxnLst/>
                <a:rect l="l" t="t" r="r" b="b"/>
                <a:pathLst>
                  <a:path w="537" h="465" extrusionOk="0">
                    <a:moveTo>
                      <a:pt x="233" y="0"/>
                    </a:moveTo>
                    <a:cubicBezTo>
                      <a:pt x="114" y="0"/>
                      <a:pt x="1" y="92"/>
                      <a:pt x="1" y="230"/>
                    </a:cubicBezTo>
                    <a:cubicBezTo>
                      <a:pt x="1" y="362"/>
                      <a:pt x="104" y="465"/>
                      <a:pt x="228" y="465"/>
                    </a:cubicBezTo>
                    <a:cubicBezTo>
                      <a:pt x="433" y="465"/>
                      <a:pt x="536" y="216"/>
                      <a:pt x="397" y="69"/>
                    </a:cubicBezTo>
                    <a:cubicBezTo>
                      <a:pt x="349" y="21"/>
                      <a:pt x="291" y="0"/>
                      <a:pt x="2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 name="Google Shape;358;p11"/>
            <p:cNvGrpSpPr/>
            <p:nvPr/>
          </p:nvGrpSpPr>
          <p:grpSpPr>
            <a:xfrm>
              <a:off x="1550017" y="1079631"/>
              <a:ext cx="243775" cy="194934"/>
              <a:chOff x="1550017" y="1079631"/>
              <a:chExt cx="243775" cy="194934"/>
            </a:xfrm>
          </p:grpSpPr>
          <p:sp>
            <p:nvSpPr>
              <p:cNvPr id="359" name="Google Shape;359;p11"/>
              <p:cNvSpPr/>
              <p:nvPr/>
            </p:nvSpPr>
            <p:spPr>
              <a:xfrm>
                <a:off x="1550017" y="1136432"/>
                <a:ext cx="64010" cy="51316"/>
              </a:xfrm>
              <a:custGeom>
                <a:avLst/>
                <a:gdLst/>
                <a:ahLst/>
                <a:cxnLst/>
                <a:rect l="l" t="t" r="r" b="b"/>
                <a:pathLst>
                  <a:path w="595" h="477" fill="none" extrusionOk="0">
                    <a:moveTo>
                      <a:pt x="0" y="462"/>
                    </a:moveTo>
                    <a:cubicBezTo>
                      <a:pt x="22" y="396"/>
                      <a:pt x="37" y="323"/>
                      <a:pt x="59" y="250"/>
                    </a:cubicBezTo>
                    <a:cubicBezTo>
                      <a:pt x="81" y="176"/>
                      <a:pt x="125" y="118"/>
                      <a:pt x="176" y="66"/>
                    </a:cubicBezTo>
                    <a:cubicBezTo>
                      <a:pt x="235" y="22"/>
                      <a:pt x="316" y="0"/>
                      <a:pt x="382" y="22"/>
                    </a:cubicBezTo>
                    <a:cubicBezTo>
                      <a:pt x="462" y="66"/>
                      <a:pt x="521" y="140"/>
                      <a:pt x="536" y="228"/>
                    </a:cubicBezTo>
                    <a:cubicBezTo>
                      <a:pt x="558" y="308"/>
                      <a:pt x="594" y="477"/>
                      <a:pt x="594" y="477"/>
                    </a:cubicBezTo>
                  </a:path>
                </a:pathLst>
              </a:custGeom>
              <a:noFill/>
              <a:ln w="9525" cap="rnd"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1"/>
              <p:cNvSpPr/>
              <p:nvPr/>
            </p:nvSpPr>
            <p:spPr>
              <a:xfrm>
                <a:off x="1558730" y="1081997"/>
                <a:ext cx="71003" cy="47443"/>
              </a:xfrm>
              <a:custGeom>
                <a:avLst/>
                <a:gdLst/>
                <a:ahLst/>
                <a:cxnLst/>
                <a:rect l="l" t="t" r="r" b="b"/>
                <a:pathLst>
                  <a:path w="660" h="441" fill="none" extrusionOk="0">
                    <a:moveTo>
                      <a:pt x="0" y="0"/>
                    </a:moveTo>
                    <a:cubicBezTo>
                      <a:pt x="257" y="81"/>
                      <a:pt x="484" y="235"/>
                      <a:pt x="660" y="440"/>
                    </a:cubicBezTo>
                  </a:path>
                </a:pathLst>
              </a:custGeom>
              <a:noFill/>
              <a:ln w="9525" cap="rnd"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1"/>
              <p:cNvSpPr/>
              <p:nvPr/>
            </p:nvSpPr>
            <p:spPr>
              <a:xfrm>
                <a:off x="1626506" y="1238955"/>
                <a:ext cx="63257" cy="35609"/>
              </a:xfrm>
              <a:custGeom>
                <a:avLst/>
                <a:gdLst/>
                <a:ahLst/>
                <a:cxnLst/>
                <a:rect l="l" t="t" r="r" b="b"/>
                <a:pathLst>
                  <a:path w="588" h="331" fill="none" extrusionOk="0">
                    <a:moveTo>
                      <a:pt x="1" y="0"/>
                    </a:moveTo>
                    <a:cubicBezTo>
                      <a:pt x="8" y="66"/>
                      <a:pt x="23" y="132"/>
                      <a:pt x="59" y="191"/>
                    </a:cubicBezTo>
                    <a:cubicBezTo>
                      <a:pt x="125" y="286"/>
                      <a:pt x="243" y="330"/>
                      <a:pt x="360" y="308"/>
                    </a:cubicBezTo>
                    <a:cubicBezTo>
                      <a:pt x="470" y="279"/>
                      <a:pt x="558" y="191"/>
                      <a:pt x="587" y="81"/>
                    </a:cubicBezTo>
                  </a:path>
                </a:pathLst>
              </a:custGeom>
              <a:noFill/>
              <a:ln w="9525" cap="rnd"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1"/>
              <p:cNvSpPr/>
              <p:nvPr/>
            </p:nvSpPr>
            <p:spPr>
              <a:xfrm>
                <a:off x="1714828" y="1079631"/>
                <a:ext cx="78964" cy="56049"/>
              </a:xfrm>
              <a:custGeom>
                <a:avLst/>
                <a:gdLst/>
                <a:ahLst/>
                <a:cxnLst/>
                <a:rect l="l" t="t" r="r" b="b"/>
                <a:pathLst>
                  <a:path w="734" h="521" fill="none" extrusionOk="0">
                    <a:moveTo>
                      <a:pt x="1" y="521"/>
                    </a:moveTo>
                    <a:cubicBezTo>
                      <a:pt x="221" y="323"/>
                      <a:pt x="470" y="147"/>
                      <a:pt x="734" y="0"/>
                    </a:cubicBezTo>
                  </a:path>
                </a:pathLst>
              </a:custGeom>
              <a:noFill/>
              <a:ln w="9525" cap="rnd"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1"/>
              <p:cNvSpPr/>
              <p:nvPr/>
            </p:nvSpPr>
            <p:spPr>
              <a:xfrm>
                <a:off x="1714828" y="1149019"/>
                <a:ext cx="56910" cy="53790"/>
              </a:xfrm>
              <a:custGeom>
                <a:avLst/>
                <a:gdLst/>
                <a:ahLst/>
                <a:cxnLst/>
                <a:rect l="l" t="t" r="r" b="b"/>
                <a:pathLst>
                  <a:path w="529" h="500" fill="none" extrusionOk="0">
                    <a:moveTo>
                      <a:pt x="1" y="462"/>
                    </a:moveTo>
                    <a:cubicBezTo>
                      <a:pt x="15" y="353"/>
                      <a:pt x="52" y="250"/>
                      <a:pt x="111" y="162"/>
                    </a:cubicBezTo>
                    <a:cubicBezTo>
                      <a:pt x="140" y="111"/>
                      <a:pt x="177" y="74"/>
                      <a:pt x="221" y="45"/>
                    </a:cubicBezTo>
                    <a:cubicBezTo>
                      <a:pt x="265" y="8"/>
                      <a:pt x="323" y="1"/>
                      <a:pt x="375" y="23"/>
                    </a:cubicBezTo>
                    <a:cubicBezTo>
                      <a:pt x="441" y="67"/>
                      <a:pt x="485" y="133"/>
                      <a:pt x="492" y="213"/>
                    </a:cubicBezTo>
                    <a:cubicBezTo>
                      <a:pt x="514" y="309"/>
                      <a:pt x="521" y="404"/>
                      <a:pt x="529" y="499"/>
                    </a:cubicBezTo>
                  </a:path>
                </a:pathLst>
              </a:custGeom>
              <a:noFill/>
              <a:ln w="9525" cap="rnd"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 name="Google Shape;364;p11"/>
            <p:cNvGrpSpPr/>
            <p:nvPr/>
          </p:nvGrpSpPr>
          <p:grpSpPr>
            <a:xfrm>
              <a:off x="1451474" y="1199474"/>
              <a:ext cx="372333" cy="98758"/>
              <a:chOff x="1451474" y="1199474"/>
              <a:chExt cx="372333" cy="98758"/>
            </a:xfrm>
          </p:grpSpPr>
          <p:sp>
            <p:nvSpPr>
              <p:cNvPr id="365" name="Google Shape;365;p11"/>
              <p:cNvSpPr/>
              <p:nvPr/>
            </p:nvSpPr>
            <p:spPr>
              <a:xfrm>
                <a:off x="1738496" y="1225508"/>
                <a:ext cx="85311" cy="72724"/>
              </a:xfrm>
              <a:custGeom>
                <a:avLst/>
                <a:gdLst/>
                <a:ahLst/>
                <a:cxnLst/>
                <a:rect l="l" t="t" r="r" b="b"/>
                <a:pathLst>
                  <a:path w="793" h="676" extrusionOk="0">
                    <a:moveTo>
                      <a:pt x="397" y="1"/>
                    </a:moveTo>
                    <a:cubicBezTo>
                      <a:pt x="177" y="1"/>
                      <a:pt x="1" y="155"/>
                      <a:pt x="1" y="338"/>
                    </a:cubicBezTo>
                    <a:cubicBezTo>
                      <a:pt x="1" y="521"/>
                      <a:pt x="177" y="675"/>
                      <a:pt x="397" y="675"/>
                    </a:cubicBezTo>
                    <a:cubicBezTo>
                      <a:pt x="617" y="675"/>
                      <a:pt x="792" y="521"/>
                      <a:pt x="792" y="338"/>
                    </a:cubicBezTo>
                    <a:cubicBezTo>
                      <a:pt x="792" y="147"/>
                      <a:pt x="617" y="1"/>
                      <a:pt x="3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1"/>
              <p:cNvSpPr/>
              <p:nvPr/>
            </p:nvSpPr>
            <p:spPr>
              <a:xfrm>
                <a:off x="1451474" y="1199474"/>
                <a:ext cx="104137" cy="88431"/>
              </a:xfrm>
              <a:custGeom>
                <a:avLst/>
                <a:gdLst/>
                <a:ahLst/>
                <a:cxnLst/>
                <a:rect l="l" t="t" r="r" b="b"/>
                <a:pathLst>
                  <a:path w="968" h="822" extrusionOk="0">
                    <a:moveTo>
                      <a:pt x="484" y="1"/>
                    </a:moveTo>
                    <a:cubicBezTo>
                      <a:pt x="213" y="1"/>
                      <a:pt x="0" y="184"/>
                      <a:pt x="0" y="411"/>
                    </a:cubicBezTo>
                    <a:cubicBezTo>
                      <a:pt x="0" y="639"/>
                      <a:pt x="213" y="822"/>
                      <a:pt x="484" y="822"/>
                    </a:cubicBezTo>
                    <a:cubicBezTo>
                      <a:pt x="748" y="822"/>
                      <a:pt x="968" y="639"/>
                      <a:pt x="968" y="411"/>
                    </a:cubicBezTo>
                    <a:cubicBezTo>
                      <a:pt x="968" y="184"/>
                      <a:pt x="748" y="1"/>
                      <a:pt x="4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67" name="Google Shape;367;p11"/>
          <p:cNvSpPr/>
          <p:nvPr/>
        </p:nvSpPr>
        <p:spPr>
          <a:xfrm>
            <a:off x="7777030" y="3899761"/>
            <a:ext cx="689818" cy="652571"/>
          </a:xfrm>
          <a:custGeom>
            <a:avLst/>
            <a:gdLst/>
            <a:ahLst/>
            <a:cxnLst/>
            <a:rect l="l" t="t" r="r" b="b"/>
            <a:pathLst>
              <a:path w="3667" h="3469" extrusionOk="0">
                <a:moveTo>
                  <a:pt x="1372" y="1"/>
                </a:moveTo>
                <a:cubicBezTo>
                  <a:pt x="1350" y="221"/>
                  <a:pt x="1328" y="441"/>
                  <a:pt x="1320" y="683"/>
                </a:cubicBezTo>
                <a:lnTo>
                  <a:pt x="1291" y="697"/>
                </a:lnTo>
                <a:cubicBezTo>
                  <a:pt x="1196" y="756"/>
                  <a:pt x="1115" y="822"/>
                  <a:pt x="1042" y="895"/>
                </a:cubicBezTo>
                <a:cubicBezTo>
                  <a:pt x="858" y="800"/>
                  <a:pt x="675" y="705"/>
                  <a:pt x="477" y="624"/>
                </a:cubicBezTo>
                <a:lnTo>
                  <a:pt x="477" y="624"/>
                </a:lnTo>
                <a:cubicBezTo>
                  <a:pt x="616" y="793"/>
                  <a:pt x="712" y="998"/>
                  <a:pt x="829" y="1189"/>
                </a:cubicBezTo>
                <a:cubicBezTo>
                  <a:pt x="778" y="1277"/>
                  <a:pt x="741" y="1379"/>
                  <a:pt x="719" y="1482"/>
                </a:cubicBezTo>
                <a:cubicBezTo>
                  <a:pt x="477" y="1504"/>
                  <a:pt x="235" y="1540"/>
                  <a:pt x="1" y="1599"/>
                </a:cubicBezTo>
                <a:lnTo>
                  <a:pt x="704" y="2010"/>
                </a:lnTo>
                <a:cubicBezTo>
                  <a:pt x="719" y="2098"/>
                  <a:pt x="748" y="2178"/>
                  <a:pt x="785" y="2259"/>
                </a:cubicBezTo>
                <a:cubicBezTo>
                  <a:pt x="690" y="2332"/>
                  <a:pt x="602" y="2398"/>
                  <a:pt x="506" y="2464"/>
                </a:cubicBezTo>
                <a:cubicBezTo>
                  <a:pt x="587" y="2453"/>
                  <a:pt x="667" y="2447"/>
                  <a:pt x="748" y="2447"/>
                </a:cubicBezTo>
                <a:cubicBezTo>
                  <a:pt x="777" y="2447"/>
                  <a:pt x="807" y="2448"/>
                  <a:pt x="836" y="2450"/>
                </a:cubicBezTo>
                <a:lnTo>
                  <a:pt x="880" y="2450"/>
                </a:lnTo>
                <a:cubicBezTo>
                  <a:pt x="946" y="2552"/>
                  <a:pt x="1020" y="2640"/>
                  <a:pt x="1108" y="2721"/>
                </a:cubicBezTo>
                <a:cubicBezTo>
                  <a:pt x="1108" y="2904"/>
                  <a:pt x="1093" y="3073"/>
                  <a:pt x="1078" y="3241"/>
                </a:cubicBezTo>
                <a:cubicBezTo>
                  <a:pt x="1218" y="3161"/>
                  <a:pt x="1342" y="3058"/>
                  <a:pt x="1445" y="2933"/>
                </a:cubicBezTo>
                <a:cubicBezTo>
                  <a:pt x="1540" y="2970"/>
                  <a:pt x="1635" y="2999"/>
                  <a:pt x="1738" y="3021"/>
                </a:cubicBezTo>
                <a:cubicBezTo>
                  <a:pt x="1819" y="3175"/>
                  <a:pt x="1921" y="3329"/>
                  <a:pt x="2031" y="3469"/>
                </a:cubicBezTo>
                <a:cubicBezTo>
                  <a:pt x="2105" y="3322"/>
                  <a:pt x="2171" y="3168"/>
                  <a:pt x="2222" y="3007"/>
                </a:cubicBezTo>
                <a:cubicBezTo>
                  <a:pt x="2317" y="2985"/>
                  <a:pt x="2405" y="2955"/>
                  <a:pt x="2486" y="2911"/>
                </a:cubicBezTo>
                <a:lnTo>
                  <a:pt x="2808" y="3139"/>
                </a:lnTo>
                <a:cubicBezTo>
                  <a:pt x="2808" y="2999"/>
                  <a:pt x="2801" y="2860"/>
                  <a:pt x="2772" y="2721"/>
                </a:cubicBezTo>
                <a:cubicBezTo>
                  <a:pt x="2867" y="2640"/>
                  <a:pt x="2940" y="2552"/>
                  <a:pt x="3006" y="2450"/>
                </a:cubicBezTo>
                <a:cubicBezTo>
                  <a:pt x="3226" y="2413"/>
                  <a:pt x="3446" y="2398"/>
                  <a:pt x="3666" y="2391"/>
                </a:cubicBezTo>
                <a:cubicBezTo>
                  <a:pt x="3490" y="2252"/>
                  <a:pt x="3336" y="2090"/>
                  <a:pt x="3197" y="1922"/>
                </a:cubicBezTo>
                <a:cubicBezTo>
                  <a:pt x="3204" y="1848"/>
                  <a:pt x="3204" y="1775"/>
                  <a:pt x="3204" y="1702"/>
                </a:cubicBezTo>
                <a:cubicBezTo>
                  <a:pt x="3300" y="1628"/>
                  <a:pt x="3402" y="1562"/>
                  <a:pt x="3512" y="1496"/>
                </a:cubicBezTo>
                <a:cubicBezTo>
                  <a:pt x="3395" y="1452"/>
                  <a:pt x="3270" y="1416"/>
                  <a:pt x="3146" y="1394"/>
                </a:cubicBezTo>
                <a:cubicBezTo>
                  <a:pt x="3116" y="1299"/>
                  <a:pt x="3072" y="1211"/>
                  <a:pt x="3028" y="1130"/>
                </a:cubicBezTo>
                <a:cubicBezTo>
                  <a:pt x="3102" y="925"/>
                  <a:pt x="3168" y="712"/>
                  <a:pt x="3219" y="499"/>
                </a:cubicBezTo>
                <a:lnTo>
                  <a:pt x="3219" y="499"/>
                </a:lnTo>
                <a:cubicBezTo>
                  <a:pt x="3058" y="587"/>
                  <a:pt x="2896" y="690"/>
                  <a:pt x="2743" y="793"/>
                </a:cubicBezTo>
                <a:cubicBezTo>
                  <a:pt x="2655" y="727"/>
                  <a:pt x="2559" y="668"/>
                  <a:pt x="2457" y="624"/>
                </a:cubicBezTo>
                <a:cubicBezTo>
                  <a:pt x="2391" y="455"/>
                  <a:pt x="2325" y="301"/>
                  <a:pt x="2251" y="147"/>
                </a:cubicBezTo>
                <a:cubicBezTo>
                  <a:pt x="2215" y="272"/>
                  <a:pt x="2171" y="404"/>
                  <a:pt x="2127" y="529"/>
                </a:cubicBezTo>
                <a:cubicBezTo>
                  <a:pt x="2072" y="521"/>
                  <a:pt x="2015" y="518"/>
                  <a:pt x="1958" y="518"/>
                </a:cubicBezTo>
                <a:cubicBezTo>
                  <a:pt x="1901" y="518"/>
                  <a:pt x="1844" y="521"/>
                  <a:pt x="1789" y="529"/>
                </a:cubicBezTo>
                <a:cubicBezTo>
                  <a:pt x="1643" y="353"/>
                  <a:pt x="1504" y="177"/>
                  <a:pt x="13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8" name="Google Shape;368;p11"/>
          <p:cNvGrpSpPr/>
          <p:nvPr/>
        </p:nvGrpSpPr>
        <p:grpSpPr>
          <a:xfrm flipH="1">
            <a:off x="3147897" y="4272057"/>
            <a:ext cx="1180499" cy="566291"/>
            <a:chOff x="252934" y="4159894"/>
            <a:chExt cx="1180499" cy="566291"/>
          </a:xfrm>
        </p:grpSpPr>
        <p:sp>
          <p:nvSpPr>
            <p:cNvPr id="369" name="Google Shape;369;p11"/>
            <p:cNvSpPr/>
            <p:nvPr/>
          </p:nvSpPr>
          <p:spPr>
            <a:xfrm>
              <a:off x="1318631" y="4159894"/>
              <a:ext cx="114802" cy="97742"/>
            </a:xfrm>
            <a:custGeom>
              <a:avLst/>
              <a:gdLst/>
              <a:ahLst/>
              <a:cxnLst/>
              <a:rect l="l" t="t" r="r" b="b"/>
              <a:pathLst>
                <a:path w="969" h="825" extrusionOk="0">
                  <a:moveTo>
                    <a:pt x="571" y="1"/>
                  </a:moveTo>
                  <a:cubicBezTo>
                    <a:pt x="566" y="1"/>
                    <a:pt x="562" y="1"/>
                    <a:pt x="558" y="1"/>
                  </a:cubicBezTo>
                  <a:cubicBezTo>
                    <a:pt x="184" y="1"/>
                    <a:pt x="1" y="441"/>
                    <a:pt x="265" y="705"/>
                  </a:cubicBezTo>
                  <a:cubicBezTo>
                    <a:pt x="347" y="787"/>
                    <a:pt x="450" y="824"/>
                    <a:pt x="551" y="824"/>
                  </a:cubicBezTo>
                  <a:cubicBezTo>
                    <a:pt x="763" y="824"/>
                    <a:pt x="969" y="660"/>
                    <a:pt x="969" y="411"/>
                  </a:cubicBezTo>
                  <a:cubicBezTo>
                    <a:pt x="969" y="188"/>
                    <a:pt x="792" y="1"/>
                    <a:pt x="5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1"/>
            <p:cNvSpPr/>
            <p:nvPr/>
          </p:nvSpPr>
          <p:spPr>
            <a:xfrm>
              <a:off x="331137" y="4257645"/>
              <a:ext cx="142525" cy="122266"/>
            </a:xfrm>
            <a:custGeom>
              <a:avLst/>
              <a:gdLst/>
              <a:ahLst/>
              <a:cxnLst/>
              <a:rect l="l" t="t" r="r" b="b"/>
              <a:pathLst>
                <a:path w="1203" h="1032" extrusionOk="0">
                  <a:moveTo>
                    <a:pt x="690" y="1"/>
                  </a:moveTo>
                  <a:cubicBezTo>
                    <a:pt x="228" y="1"/>
                    <a:pt x="1" y="558"/>
                    <a:pt x="323" y="881"/>
                  </a:cubicBezTo>
                  <a:cubicBezTo>
                    <a:pt x="430" y="985"/>
                    <a:pt x="559" y="1032"/>
                    <a:pt x="686" y="1032"/>
                  </a:cubicBezTo>
                  <a:cubicBezTo>
                    <a:pt x="951" y="1032"/>
                    <a:pt x="1203" y="827"/>
                    <a:pt x="1203" y="514"/>
                  </a:cubicBezTo>
                  <a:cubicBezTo>
                    <a:pt x="1203" y="236"/>
                    <a:pt x="976" y="1"/>
                    <a:pt x="6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1"/>
            <p:cNvSpPr/>
            <p:nvPr/>
          </p:nvSpPr>
          <p:spPr>
            <a:xfrm>
              <a:off x="840934" y="4369438"/>
              <a:ext cx="167175" cy="143607"/>
            </a:xfrm>
            <a:custGeom>
              <a:avLst/>
              <a:gdLst/>
              <a:ahLst/>
              <a:cxnLst/>
              <a:rect l="l" t="t" r="r" b="b"/>
              <a:pathLst>
                <a:path w="1303" h="1119" extrusionOk="0">
                  <a:moveTo>
                    <a:pt x="562" y="0"/>
                  </a:moveTo>
                  <a:cubicBezTo>
                    <a:pt x="254" y="0"/>
                    <a:pt x="5" y="250"/>
                    <a:pt x="5" y="558"/>
                  </a:cubicBezTo>
                  <a:cubicBezTo>
                    <a:pt x="0" y="895"/>
                    <a:pt x="274" y="1118"/>
                    <a:pt x="560" y="1118"/>
                  </a:cubicBezTo>
                  <a:cubicBezTo>
                    <a:pt x="697" y="1118"/>
                    <a:pt x="837" y="1067"/>
                    <a:pt x="951" y="953"/>
                  </a:cubicBezTo>
                  <a:cubicBezTo>
                    <a:pt x="1303" y="602"/>
                    <a:pt x="1053" y="0"/>
                    <a:pt x="5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1"/>
            <p:cNvSpPr/>
            <p:nvPr/>
          </p:nvSpPr>
          <p:spPr>
            <a:xfrm>
              <a:off x="252934" y="4659271"/>
              <a:ext cx="78200" cy="66914"/>
            </a:xfrm>
            <a:custGeom>
              <a:avLst/>
              <a:gdLst/>
              <a:ahLst/>
              <a:cxnLst/>
              <a:rect l="l" t="t" r="r" b="b"/>
              <a:pathLst>
                <a:path w="602" h="515" extrusionOk="0">
                  <a:moveTo>
                    <a:pt x="257" y="0"/>
                  </a:moveTo>
                  <a:cubicBezTo>
                    <a:pt x="110" y="0"/>
                    <a:pt x="0" y="117"/>
                    <a:pt x="0" y="257"/>
                  </a:cubicBezTo>
                  <a:cubicBezTo>
                    <a:pt x="0" y="411"/>
                    <a:pt x="126" y="515"/>
                    <a:pt x="257" y="515"/>
                  </a:cubicBezTo>
                  <a:cubicBezTo>
                    <a:pt x="318" y="515"/>
                    <a:pt x="381" y="492"/>
                    <a:pt x="433" y="440"/>
                  </a:cubicBezTo>
                  <a:cubicBezTo>
                    <a:pt x="602" y="279"/>
                    <a:pt x="484" y="0"/>
                    <a:pt x="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3" name="Google Shape;373;p11"/>
          <p:cNvSpPr txBox="1">
            <a:spLocks noGrp="1"/>
          </p:cNvSpPr>
          <p:nvPr>
            <p:ph type="title" hasCustomPrompt="1"/>
          </p:nvPr>
        </p:nvSpPr>
        <p:spPr>
          <a:xfrm>
            <a:off x="3147900" y="1606475"/>
            <a:ext cx="5260200" cy="1429800"/>
          </a:xfrm>
          <a:prstGeom prst="rect">
            <a:avLst/>
          </a:prstGeom>
        </p:spPr>
        <p:txBody>
          <a:bodyPr spcFirstLastPara="1" wrap="square" lIns="91425" tIns="91425" rIns="91425" bIns="91425" anchor="b" anchorCtr="0">
            <a:noAutofit/>
          </a:bodyPr>
          <a:lstStyle>
            <a:lvl1pPr lvl="0" algn="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74" name="Google Shape;374;p11"/>
          <p:cNvSpPr txBox="1">
            <a:spLocks noGrp="1"/>
          </p:cNvSpPr>
          <p:nvPr>
            <p:ph type="subTitle" idx="1"/>
          </p:nvPr>
        </p:nvSpPr>
        <p:spPr>
          <a:xfrm>
            <a:off x="3940425" y="2965225"/>
            <a:ext cx="4467600" cy="419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7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376"/>
        <p:cNvGrpSpPr/>
        <p:nvPr/>
      </p:nvGrpSpPr>
      <p:grpSpPr>
        <a:xfrm>
          <a:off x="0" y="0"/>
          <a:ext cx="0" cy="0"/>
          <a:chOff x="0" y="0"/>
          <a:chExt cx="0" cy="0"/>
        </a:xfrm>
      </p:grpSpPr>
      <p:sp>
        <p:nvSpPr>
          <p:cNvPr id="377" name="Google Shape;377;p13"/>
          <p:cNvSpPr/>
          <p:nvPr/>
        </p:nvSpPr>
        <p:spPr>
          <a:xfrm flipH="1">
            <a:off x="-1445093" y="-404279"/>
            <a:ext cx="8116270" cy="778403"/>
          </a:xfrm>
          <a:custGeom>
            <a:avLst/>
            <a:gdLst/>
            <a:ahLst/>
            <a:cxnLst/>
            <a:rect l="l" t="t" r="r" b="b"/>
            <a:pathLst>
              <a:path w="18087" h="4376" extrusionOk="0">
                <a:moveTo>
                  <a:pt x="0" y="1"/>
                </a:moveTo>
                <a:lnTo>
                  <a:pt x="0" y="2149"/>
                </a:lnTo>
                <a:cubicBezTo>
                  <a:pt x="455" y="1815"/>
                  <a:pt x="1417" y="1341"/>
                  <a:pt x="3218" y="1341"/>
                </a:cubicBezTo>
                <a:cubicBezTo>
                  <a:pt x="3594" y="1341"/>
                  <a:pt x="4006" y="1362"/>
                  <a:pt x="4458" y="1408"/>
                </a:cubicBezTo>
                <a:cubicBezTo>
                  <a:pt x="7734" y="1756"/>
                  <a:pt x="9771" y="4375"/>
                  <a:pt x="13045" y="4375"/>
                </a:cubicBezTo>
                <a:cubicBezTo>
                  <a:pt x="13573" y="4375"/>
                  <a:pt x="14134" y="4307"/>
                  <a:pt x="14736" y="4150"/>
                </a:cubicBezTo>
                <a:cubicBezTo>
                  <a:pt x="15989" y="3822"/>
                  <a:pt x="17001" y="3706"/>
                  <a:pt x="17809" y="3706"/>
                </a:cubicBezTo>
                <a:cubicBezTo>
                  <a:pt x="17904" y="3706"/>
                  <a:pt x="17997" y="3707"/>
                  <a:pt x="18087" y="3710"/>
                </a:cubicBezTo>
                <a:lnTo>
                  <a:pt x="1808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8" name="Google Shape;378;p13"/>
          <p:cNvGrpSpPr/>
          <p:nvPr/>
        </p:nvGrpSpPr>
        <p:grpSpPr>
          <a:xfrm>
            <a:off x="8236643" y="76525"/>
            <a:ext cx="650509" cy="613567"/>
            <a:chOff x="6450343" y="704875"/>
            <a:chExt cx="650509" cy="613567"/>
          </a:xfrm>
        </p:grpSpPr>
        <p:grpSp>
          <p:nvGrpSpPr>
            <p:cNvPr id="379" name="Google Shape;379;p13"/>
            <p:cNvGrpSpPr/>
            <p:nvPr/>
          </p:nvGrpSpPr>
          <p:grpSpPr>
            <a:xfrm>
              <a:off x="6450343" y="704875"/>
              <a:ext cx="650509" cy="613567"/>
              <a:chOff x="6450343" y="704875"/>
              <a:chExt cx="650509" cy="613567"/>
            </a:xfrm>
          </p:grpSpPr>
          <p:sp>
            <p:nvSpPr>
              <p:cNvPr id="380" name="Google Shape;380;p13"/>
              <p:cNvSpPr/>
              <p:nvPr/>
            </p:nvSpPr>
            <p:spPr>
              <a:xfrm>
                <a:off x="6499687" y="793722"/>
                <a:ext cx="502339" cy="441805"/>
              </a:xfrm>
              <a:custGeom>
                <a:avLst/>
                <a:gdLst/>
                <a:ahLst/>
                <a:cxnLst/>
                <a:rect l="l" t="t" r="r" b="b"/>
                <a:pathLst>
                  <a:path w="3726" h="3277" extrusionOk="0">
                    <a:moveTo>
                      <a:pt x="1862" y="1"/>
                    </a:moveTo>
                    <a:cubicBezTo>
                      <a:pt x="1223" y="1"/>
                      <a:pt x="617" y="376"/>
                      <a:pt x="353" y="1003"/>
                    </a:cubicBezTo>
                    <a:cubicBezTo>
                      <a:pt x="1" y="1831"/>
                      <a:pt x="389" y="2792"/>
                      <a:pt x="1218" y="3144"/>
                    </a:cubicBezTo>
                    <a:cubicBezTo>
                      <a:pt x="1428" y="3234"/>
                      <a:pt x="1646" y="3277"/>
                      <a:pt x="1860" y="3277"/>
                    </a:cubicBezTo>
                    <a:cubicBezTo>
                      <a:pt x="2498" y="3277"/>
                      <a:pt x="3103" y="2899"/>
                      <a:pt x="3366" y="2279"/>
                    </a:cubicBezTo>
                    <a:cubicBezTo>
                      <a:pt x="3725" y="1443"/>
                      <a:pt x="3329" y="482"/>
                      <a:pt x="2501" y="130"/>
                    </a:cubicBezTo>
                    <a:cubicBezTo>
                      <a:pt x="2292" y="42"/>
                      <a:pt x="2075" y="1"/>
                      <a:pt x="18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3"/>
              <p:cNvSpPr/>
              <p:nvPr/>
            </p:nvSpPr>
            <p:spPr>
              <a:xfrm>
                <a:off x="6627228" y="704875"/>
                <a:ext cx="122686" cy="186591"/>
              </a:xfrm>
              <a:custGeom>
                <a:avLst/>
                <a:gdLst/>
                <a:ahLst/>
                <a:cxnLst/>
                <a:rect l="l" t="t" r="r" b="b"/>
                <a:pathLst>
                  <a:path w="910" h="1384" extrusionOk="0">
                    <a:moveTo>
                      <a:pt x="75" y="0"/>
                    </a:moveTo>
                    <a:cubicBezTo>
                      <a:pt x="70" y="0"/>
                      <a:pt x="64" y="2"/>
                      <a:pt x="59" y="5"/>
                    </a:cubicBezTo>
                    <a:cubicBezTo>
                      <a:pt x="45" y="12"/>
                      <a:pt x="37" y="34"/>
                      <a:pt x="37" y="49"/>
                    </a:cubicBezTo>
                    <a:cubicBezTo>
                      <a:pt x="1" y="496"/>
                      <a:pt x="15" y="943"/>
                      <a:pt x="81" y="1383"/>
                    </a:cubicBezTo>
                    <a:cubicBezTo>
                      <a:pt x="375" y="1361"/>
                      <a:pt x="660" y="1266"/>
                      <a:pt x="910" y="1112"/>
                    </a:cubicBezTo>
                    <a:cubicBezTo>
                      <a:pt x="668" y="738"/>
                      <a:pt x="411" y="379"/>
                      <a:pt x="125" y="34"/>
                    </a:cubicBezTo>
                    <a:cubicBezTo>
                      <a:pt x="114" y="17"/>
                      <a:pt x="94" y="0"/>
                      <a:pt x="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3"/>
              <p:cNvSpPr/>
              <p:nvPr/>
            </p:nvSpPr>
            <p:spPr>
              <a:xfrm>
                <a:off x="6777553" y="1135492"/>
                <a:ext cx="136438" cy="179041"/>
              </a:xfrm>
              <a:custGeom>
                <a:avLst/>
                <a:gdLst/>
                <a:ahLst/>
                <a:cxnLst/>
                <a:rect l="l" t="t" r="r" b="b"/>
                <a:pathLst>
                  <a:path w="1012" h="1328" extrusionOk="0">
                    <a:moveTo>
                      <a:pt x="653" y="0"/>
                    </a:moveTo>
                    <a:cubicBezTo>
                      <a:pt x="418" y="88"/>
                      <a:pt x="191" y="220"/>
                      <a:pt x="0" y="396"/>
                    </a:cubicBezTo>
                    <a:cubicBezTo>
                      <a:pt x="359" y="682"/>
                      <a:pt x="616" y="1093"/>
                      <a:pt x="1012" y="1327"/>
                    </a:cubicBezTo>
                    <a:cubicBezTo>
                      <a:pt x="946" y="873"/>
                      <a:pt x="821" y="433"/>
                      <a:pt x="6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3"/>
              <p:cNvSpPr/>
              <p:nvPr/>
            </p:nvSpPr>
            <p:spPr>
              <a:xfrm>
                <a:off x="6450343" y="929891"/>
                <a:ext cx="155313" cy="83184"/>
              </a:xfrm>
              <a:custGeom>
                <a:avLst/>
                <a:gdLst/>
                <a:ahLst/>
                <a:cxnLst/>
                <a:rect l="l" t="t" r="r" b="b"/>
                <a:pathLst>
                  <a:path w="1152" h="617" extrusionOk="0">
                    <a:moveTo>
                      <a:pt x="1151" y="0"/>
                    </a:moveTo>
                    <a:lnTo>
                      <a:pt x="367" y="81"/>
                    </a:lnTo>
                    <a:cubicBezTo>
                      <a:pt x="242" y="81"/>
                      <a:pt x="118" y="110"/>
                      <a:pt x="0" y="154"/>
                    </a:cubicBezTo>
                    <a:lnTo>
                      <a:pt x="975" y="616"/>
                    </a:lnTo>
                    <a:cubicBezTo>
                      <a:pt x="1078" y="491"/>
                      <a:pt x="1122" y="242"/>
                      <a:pt x="11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3"/>
              <p:cNvSpPr/>
              <p:nvPr/>
            </p:nvSpPr>
            <p:spPr>
              <a:xfrm>
                <a:off x="6591635" y="1136436"/>
                <a:ext cx="138595" cy="182007"/>
              </a:xfrm>
              <a:custGeom>
                <a:avLst/>
                <a:gdLst/>
                <a:ahLst/>
                <a:cxnLst/>
                <a:rect l="l" t="t" r="r" b="b"/>
                <a:pathLst>
                  <a:path w="1028" h="1350" extrusionOk="0">
                    <a:moveTo>
                      <a:pt x="301" y="0"/>
                    </a:moveTo>
                    <a:cubicBezTo>
                      <a:pt x="147" y="433"/>
                      <a:pt x="45" y="888"/>
                      <a:pt x="1" y="1349"/>
                    </a:cubicBezTo>
                    <a:cubicBezTo>
                      <a:pt x="221" y="1327"/>
                      <a:pt x="433" y="1225"/>
                      <a:pt x="595" y="1064"/>
                    </a:cubicBezTo>
                    <a:cubicBezTo>
                      <a:pt x="749" y="902"/>
                      <a:pt x="888" y="726"/>
                      <a:pt x="1005" y="536"/>
                    </a:cubicBezTo>
                    <a:cubicBezTo>
                      <a:pt x="1020" y="521"/>
                      <a:pt x="1027" y="499"/>
                      <a:pt x="1027" y="477"/>
                    </a:cubicBezTo>
                    <a:cubicBezTo>
                      <a:pt x="1027" y="448"/>
                      <a:pt x="998" y="433"/>
                      <a:pt x="976" y="418"/>
                    </a:cubicBezTo>
                    <a:cubicBezTo>
                      <a:pt x="756" y="294"/>
                      <a:pt x="529" y="169"/>
                      <a:pt x="3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3"/>
              <p:cNvSpPr/>
              <p:nvPr/>
            </p:nvSpPr>
            <p:spPr>
              <a:xfrm>
                <a:off x="6796293" y="730222"/>
                <a:ext cx="76173" cy="121473"/>
              </a:xfrm>
              <a:custGeom>
                <a:avLst/>
                <a:gdLst/>
                <a:ahLst/>
                <a:cxnLst/>
                <a:rect l="l" t="t" r="r" b="b"/>
                <a:pathLst>
                  <a:path w="565" h="901" extrusionOk="0">
                    <a:moveTo>
                      <a:pt x="411" y="0"/>
                    </a:moveTo>
                    <a:cubicBezTo>
                      <a:pt x="242" y="220"/>
                      <a:pt x="103" y="469"/>
                      <a:pt x="0" y="733"/>
                    </a:cubicBezTo>
                    <a:cubicBezTo>
                      <a:pt x="169" y="814"/>
                      <a:pt x="352" y="873"/>
                      <a:pt x="535" y="895"/>
                    </a:cubicBezTo>
                    <a:cubicBezTo>
                      <a:pt x="539" y="898"/>
                      <a:pt x="543" y="900"/>
                      <a:pt x="546" y="900"/>
                    </a:cubicBezTo>
                    <a:cubicBezTo>
                      <a:pt x="550" y="900"/>
                      <a:pt x="554" y="898"/>
                      <a:pt x="557" y="895"/>
                    </a:cubicBezTo>
                    <a:cubicBezTo>
                      <a:pt x="565" y="895"/>
                      <a:pt x="565" y="880"/>
                      <a:pt x="565" y="873"/>
                    </a:cubicBezTo>
                    <a:cubicBezTo>
                      <a:pt x="543" y="645"/>
                      <a:pt x="521" y="425"/>
                      <a:pt x="506" y="198"/>
                    </a:cubicBezTo>
                    <a:cubicBezTo>
                      <a:pt x="499" y="125"/>
                      <a:pt x="484" y="30"/>
                      <a:pt x="4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3"/>
              <p:cNvSpPr/>
              <p:nvPr/>
            </p:nvSpPr>
            <p:spPr>
              <a:xfrm>
                <a:off x="6912913" y="949575"/>
                <a:ext cx="187939" cy="123765"/>
              </a:xfrm>
              <a:custGeom>
                <a:avLst/>
                <a:gdLst/>
                <a:ahLst/>
                <a:cxnLst/>
                <a:rect l="l" t="t" r="r" b="b"/>
                <a:pathLst>
                  <a:path w="1394" h="918" extrusionOk="0">
                    <a:moveTo>
                      <a:pt x="0" y="1"/>
                    </a:moveTo>
                    <a:lnTo>
                      <a:pt x="0" y="1"/>
                    </a:lnTo>
                    <a:cubicBezTo>
                      <a:pt x="52" y="265"/>
                      <a:pt x="96" y="565"/>
                      <a:pt x="147" y="866"/>
                    </a:cubicBezTo>
                    <a:cubicBezTo>
                      <a:pt x="147" y="888"/>
                      <a:pt x="154" y="917"/>
                      <a:pt x="176" y="917"/>
                    </a:cubicBezTo>
                    <a:cubicBezTo>
                      <a:pt x="191" y="917"/>
                      <a:pt x="198" y="910"/>
                      <a:pt x="213" y="903"/>
                    </a:cubicBezTo>
                    <a:cubicBezTo>
                      <a:pt x="580" y="683"/>
                      <a:pt x="975" y="507"/>
                      <a:pt x="1393" y="382"/>
                    </a:cubicBezTo>
                    <a:cubicBezTo>
                      <a:pt x="946" y="199"/>
                      <a:pt x="477" y="74"/>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7" name="Google Shape;387;p13"/>
            <p:cNvGrpSpPr/>
            <p:nvPr/>
          </p:nvGrpSpPr>
          <p:grpSpPr>
            <a:xfrm>
              <a:off x="6607140" y="922206"/>
              <a:ext cx="195220" cy="133742"/>
              <a:chOff x="6607140" y="922206"/>
              <a:chExt cx="195220" cy="133742"/>
            </a:xfrm>
          </p:grpSpPr>
          <p:sp>
            <p:nvSpPr>
              <p:cNvPr id="388" name="Google Shape;388;p13"/>
              <p:cNvSpPr/>
              <p:nvPr/>
            </p:nvSpPr>
            <p:spPr>
              <a:xfrm>
                <a:off x="6607140" y="944317"/>
                <a:ext cx="66736" cy="55411"/>
              </a:xfrm>
              <a:custGeom>
                <a:avLst/>
                <a:gdLst/>
                <a:ahLst/>
                <a:cxnLst/>
                <a:rect l="l" t="t" r="r" b="b"/>
                <a:pathLst>
                  <a:path w="495" h="411" extrusionOk="0">
                    <a:moveTo>
                      <a:pt x="250" y="0"/>
                    </a:moveTo>
                    <a:cubicBezTo>
                      <a:pt x="113" y="0"/>
                      <a:pt x="0" y="141"/>
                      <a:pt x="62" y="282"/>
                    </a:cubicBezTo>
                    <a:cubicBezTo>
                      <a:pt x="90" y="362"/>
                      <a:pt x="168" y="411"/>
                      <a:pt x="253" y="411"/>
                    </a:cubicBezTo>
                    <a:cubicBezTo>
                      <a:pt x="277" y="411"/>
                      <a:pt x="302" y="407"/>
                      <a:pt x="326" y="399"/>
                    </a:cubicBezTo>
                    <a:cubicBezTo>
                      <a:pt x="494" y="333"/>
                      <a:pt x="494" y="91"/>
                      <a:pt x="333" y="18"/>
                    </a:cubicBezTo>
                    <a:cubicBezTo>
                      <a:pt x="305" y="6"/>
                      <a:pt x="277" y="0"/>
                      <a:pt x="2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3"/>
              <p:cNvSpPr/>
              <p:nvPr/>
            </p:nvSpPr>
            <p:spPr>
              <a:xfrm>
                <a:off x="6752746" y="922206"/>
                <a:ext cx="49614" cy="41120"/>
              </a:xfrm>
              <a:custGeom>
                <a:avLst/>
                <a:gdLst/>
                <a:ahLst/>
                <a:cxnLst/>
                <a:rect l="l" t="t" r="r" b="b"/>
                <a:pathLst>
                  <a:path w="368" h="305" extrusionOk="0">
                    <a:moveTo>
                      <a:pt x="182" y="1"/>
                    </a:moveTo>
                    <a:cubicBezTo>
                      <a:pt x="82" y="1"/>
                      <a:pt x="1" y="101"/>
                      <a:pt x="37" y="211"/>
                    </a:cubicBezTo>
                    <a:cubicBezTo>
                      <a:pt x="65" y="266"/>
                      <a:pt x="122" y="305"/>
                      <a:pt x="179" y="305"/>
                    </a:cubicBezTo>
                    <a:cubicBezTo>
                      <a:pt x="198" y="305"/>
                      <a:pt x="217" y="301"/>
                      <a:pt x="235" y="292"/>
                    </a:cubicBezTo>
                    <a:cubicBezTo>
                      <a:pt x="367" y="240"/>
                      <a:pt x="367" y="65"/>
                      <a:pt x="243" y="13"/>
                    </a:cubicBezTo>
                    <a:cubicBezTo>
                      <a:pt x="222" y="5"/>
                      <a:pt x="202" y="1"/>
                      <a:pt x="1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3"/>
              <p:cNvSpPr/>
              <p:nvPr/>
            </p:nvSpPr>
            <p:spPr>
              <a:xfrm>
                <a:off x="6686819" y="1014828"/>
                <a:ext cx="50288" cy="41120"/>
              </a:xfrm>
              <a:custGeom>
                <a:avLst/>
                <a:gdLst/>
                <a:ahLst/>
                <a:cxnLst/>
                <a:rect l="l" t="t" r="r" b="b"/>
                <a:pathLst>
                  <a:path w="373" h="305" extrusionOk="0">
                    <a:moveTo>
                      <a:pt x="183" y="0"/>
                    </a:moveTo>
                    <a:cubicBezTo>
                      <a:pt x="83" y="0"/>
                      <a:pt x="0" y="104"/>
                      <a:pt x="43" y="213"/>
                    </a:cubicBezTo>
                    <a:cubicBezTo>
                      <a:pt x="65" y="269"/>
                      <a:pt x="122" y="304"/>
                      <a:pt x="183" y="304"/>
                    </a:cubicBezTo>
                    <a:cubicBezTo>
                      <a:pt x="202" y="304"/>
                      <a:pt x="222" y="301"/>
                      <a:pt x="240" y="294"/>
                    </a:cubicBezTo>
                    <a:cubicBezTo>
                      <a:pt x="365" y="243"/>
                      <a:pt x="372" y="67"/>
                      <a:pt x="248" y="15"/>
                    </a:cubicBezTo>
                    <a:cubicBezTo>
                      <a:pt x="226" y="5"/>
                      <a:pt x="204" y="0"/>
                      <a:pt x="1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1" name="Google Shape;391;p13"/>
          <p:cNvSpPr/>
          <p:nvPr/>
        </p:nvSpPr>
        <p:spPr>
          <a:xfrm rot="-1256526">
            <a:off x="38425" y="4380602"/>
            <a:ext cx="627267" cy="593397"/>
          </a:xfrm>
          <a:custGeom>
            <a:avLst/>
            <a:gdLst/>
            <a:ahLst/>
            <a:cxnLst/>
            <a:rect l="l" t="t" r="r" b="b"/>
            <a:pathLst>
              <a:path w="3667" h="3469" extrusionOk="0">
                <a:moveTo>
                  <a:pt x="1372" y="1"/>
                </a:moveTo>
                <a:cubicBezTo>
                  <a:pt x="1350" y="221"/>
                  <a:pt x="1328" y="441"/>
                  <a:pt x="1320" y="683"/>
                </a:cubicBezTo>
                <a:lnTo>
                  <a:pt x="1291" y="697"/>
                </a:lnTo>
                <a:cubicBezTo>
                  <a:pt x="1196" y="756"/>
                  <a:pt x="1115" y="822"/>
                  <a:pt x="1042" y="895"/>
                </a:cubicBezTo>
                <a:cubicBezTo>
                  <a:pt x="858" y="800"/>
                  <a:pt x="675" y="705"/>
                  <a:pt x="477" y="624"/>
                </a:cubicBezTo>
                <a:lnTo>
                  <a:pt x="477" y="624"/>
                </a:lnTo>
                <a:cubicBezTo>
                  <a:pt x="616" y="793"/>
                  <a:pt x="712" y="998"/>
                  <a:pt x="829" y="1189"/>
                </a:cubicBezTo>
                <a:cubicBezTo>
                  <a:pt x="778" y="1277"/>
                  <a:pt x="741" y="1379"/>
                  <a:pt x="719" y="1482"/>
                </a:cubicBezTo>
                <a:cubicBezTo>
                  <a:pt x="477" y="1504"/>
                  <a:pt x="235" y="1540"/>
                  <a:pt x="1" y="1599"/>
                </a:cubicBezTo>
                <a:lnTo>
                  <a:pt x="704" y="2010"/>
                </a:lnTo>
                <a:cubicBezTo>
                  <a:pt x="719" y="2098"/>
                  <a:pt x="748" y="2178"/>
                  <a:pt x="785" y="2259"/>
                </a:cubicBezTo>
                <a:cubicBezTo>
                  <a:pt x="690" y="2332"/>
                  <a:pt x="602" y="2398"/>
                  <a:pt x="506" y="2464"/>
                </a:cubicBezTo>
                <a:cubicBezTo>
                  <a:pt x="587" y="2453"/>
                  <a:pt x="667" y="2447"/>
                  <a:pt x="748" y="2447"/>
                </a:cubicBezTo>
                <a:cubicBezTo>
                  <a:pt x="777" y="2447"/>
                  <a:pt x="807" y="2448"/>
                  <a:pt x="836" y="2450"/>
                </a:cubicBezTo>
                <a:lnTo>
                  <a:pt x="880" y="2450"/>
                </a:lnTo>
                <a:cubicBezTo>
                  <a:pt x="946" y="2552"/>
                  <a:pt x="1020" y="2640"/>
                  <a:pt x="1108" y="2721"/>
                </a:cubicBezTo>
                <a:cubicBezTo>
                  <a:pt x="1108" y="2904"/>
                  <a:pt x="1093" y="3073"/>
                  <a:pt x="1078" y="3241"/>
                </a:cubicBezTo>
                <a:cubicBezTo>
                  <a:pt x="1218" y="3161"/>
                  <a:pt x="1342" y="3058"/>
                  <a:pt x="1445" y="2933"/>
                </a:cubicBezTo>
                <a:cubicBezTo>
                  <a:pt x="1540" y="2970"/>
                  <a:pt x="1635" y="2999"/>
                  <a:pt x="1738" y="3021"/>
                </a:cubicBezTo>
                <a:cubicBezTo>
                  <a:pt x="1819" y="3175"/>
                  <a:pt x="1921" y="3329"/>
                  <a:pt x="2031" y="3469"/>
                </a:cubicBezTo>
                <a:cubicBezTo>
                  <a:pt x="2105" y="3322"/>
                  <a:pt x="2171" y="3168"/>
                  <a:pt x="2222" y="3007"/>
                </a:cubicBezTo>
                <a:cubicBezTo>
                  <a:pt x="2317" y="2985"/>
                  <a:pt x="2405" y="2955"/>
                  <a:pt x="2486" y="2911"/>
                </a:cubicBezTo>
                <a:lnTo>
                  <a:pt x="2808" y="3139"/>
                </a:lnTo>
                <a:cubicBezTo>
                  <a:pt x="2808" y="2999"/>
                  <a:pt x="2801" y="2860"/>
                  <a:pt x="2772" y="2721"/>
                </a:cubicBezTo>
                <a:cubicBezTo>
                  <a:pt x="2867" y="2640"/>
                  <a:pt x="2940" y="2552"/>
                  <a:pt x="3006" y="2450"/>
                </a:cubicBezTo>
                <a:cubicBezTo>
                  <a:pt x="3226" y="2413"/>
                  <a:pt x="3446" y="2398"/>
                  <a:pt x="3666" y="2391"/>
                </a:cubicBezTo>
                <a:cubicBezTo>
                  <a:pt x="3490" y="2252"/>
                  <a:pt x="3336" y="2090"/>
                  <a:pt x="3197" y="1922"/>
                </a:cubicBezTo>
                <a:cubicBezTo>
                  <a:pt x="3204" y="1848"/>
                  <a:pt x="3204" y="1775"/>
                  <a:pt x="3204" y="1702"/>
                </a:cubicBezTo>
                <a:cubicBezTo>
                  <a:pt x="3300" y="1628"/>
                  <a:pt x="3402" y="1562"/>
                  <a:pt x="3512" y="1496"/>
                </a:cubicBezTo>
                <a:cubicBezTo>
                  <a:pt x="3395" y="1452"/>
                  <a:pt x="3270" y="1416"/>
                  <a:pt x="3146" y="1394"/>
                </a:cubicBezTo>
                <a:cubicBezTo>
                  <a:pt x="3116" y="1299"/>
                  <a:pt x="3072" y="1211"/>
                  <a:pt x="3028" y="1130"/>
                </a:cubicBezTo>
                <a:cubicBezTo>
                  <a:pt x="3102" y="925"/>
                  <a:pt x="3168" y="712"/>
                  <a:pt x="3219" y="499"/>
                </a:cubicBezTo>
                <a:lnTo>
                  <a:pt x="3219" y="499"/>
                </a:lnTo>
                <a:cubicBezTo>
                  <a:pt x="3058" y="587"/>
                  <a:pt x="2896" y="690"/>
                  <a:pt x="2743" y="793"/>
                </a:cubicBezTo>
                <a:cubicBezTo>
                  <a:pt x="2655" y="727"/>
                  <a:pt x="2559" y="668"/>
                  <a:pt x="2457" y="624"/>
                </a:cubicBezTo>
                <a:cubicBezTo>
                  <a:pt x="2391" y="455"/>
                  <a:pt x="2325" y="301"/>
                  <a:pt x="2251" y="147"/>
                </a:cubicBezTo>
                <a:cubicBezTo>
                  <a:pt x="2215" y="272"/>
                  <a:pt x="2171" y="404"/>
                  <a:pt x="2127" y="529"/>
                </a:cubicBezTo>
                <a:cubicBezTo>
                  <a:pt x="2072" y="521"/>
                  <a:pt x="2015" y="518"/>
                  <a:pt x="1958" y="518"/>
                </a:cubicBezTo>
                <a:cubicBezTo>
                  <a:pt x="1901" y="518"/>
                  <a:pt x="1844" y="521"/>
                  <a:pt x="1789" y="529"/>
                </a:cubicBezTo>
                <a:cubicBezTo>
                  <a:pt x="1643" y="353"/>
                  <a:pt x="1504" y="177"/>
                  <a:pt x="13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2" name="Google Shape;392;p13"/>
          <p:cNvGrpSpPr/>
          <p:nvPr/>
        </p:nvGrpSpPr>
        <p:grpSpPr>
          <a:xfrm>
            <a:off x="320947" y="-8266"/>
            <a:ext cx="1180499" cy="783165"/>
            <a:chOff x="252934" y="4049671"/>
            <a:chExt cx="1180499" cy="783165"/>
          </a:xfrm>
        </p:grpSpPr>
        <p:sp>
          <p:nvSpPr>
            <p:cNvPr id="393" name="Google Shape;393;p13"/>
            <p:cNvSpPr/>
            <p:nvPr/>
          </p:nvSpPr>
          <p:spPr>
            <a:xfrm>
              <a:off x="1318631" y="4159894"/>
              <a:ext cx="114802" cy="97742"/>
            </a:xfrm>
            <a:custGeom>
              <a:avLst/>
              <a:gdLst/>
              <a:ahLst/>
              <a:cxnLst/>
              <a:rect l="l" t="t" r="r" b="b"/>
              <a:pathLst>
                <a:path w="969" h="825" extrusionOk="0">
                  <a:moveTo>
                    <a:pt x="571" y="1"/>
                  </a:moveTo>
                  <a:cubicBezTo>
                    <a:pt x="566" y="1"/>
                    <a:pt x="562" y="1"/>
                    <a:pt x="558" y="1"/>
                  </a:cubicBezTo>
                  <a:cubicBezTo>
                    <a:pt x="184" y="1"/>
                    <a:pt x="1" y="441"/>
                    <a:pt x="265" y="705"/>
                  </a:cubicBezTo>
                  <a:cubicBezTo>
                    <a:pt x="347" y="787"/>
                    <a:pt x="450" y="824"/>
                    <a:pt x="551" y="824"/>
                  </a:cubicBezTo>
                  <a:cubicBezTo>
                    <a:pt x="763" y="824"/>
                    <a:pt x="969" y="660"/>
                    <a:pt x="969" y="411"/>
                  </a:cubicBezTo>
                  <a:cubicBezTo>
                    <a:pt x="969" y="188"/>
                    <a:pt x="792" y="1"/>
                    <a:pt x="5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3"/>
            <p:cNvSpPr/>
            <p:nvPr/>
          </p:nvSpPr>
          <p:spPr>
            <a:xfrm>
              <a:off x="500437" y="4710570"/>
              <a:ext cx="142525" cy="122266"/>
            </a:xfrm>
            <a:custGeom>
              <a:avLst/>
              <a:gdLst/>
              <a:ahLst/>
              <a:cxnLst/>
              <a:rect l="l" t="t" r="r" b="b"/>
              <a:pathLst>
                <a:path w="1203" h="1032" extrusionOk="0">
                  <a:moveTo>
                    <a:pt x="690" y="1"/>
                  </a:moveTo>
                  <a:cubicBezTo>
                    <a:pt x="228" y="1"/>
                    <a:pt x="1" y="558"/>
                    <a:pt x="323" y="881"/>
                  </a:cubicBezTo>
                  <a:cubicBezTo>
                    <a:pt x="430" y="985"/>
                    <a:pt x="559" y="1032"/>
                    <a:pt x="686" y="1032"/>
                  </a:cubicBezTo>
                  <a:cubicBezTo>
                    <a:pt x="951" y="1032"/>
                    <a:pt x="1203" y="827"/>
                    <a:pt x="1203" y="514"/>
                  </a:cubicBezTo>
                  <a:cubicBezTo>
                    <a:pt x="1203" y="236"/>
                    <a:pt x="976" y="1"/>
                    <a:pt x="6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3"/>
            <p:cNvSpPr/>
            <p:nvPr/>
          </p:nvSpPr>
          <p:spPr>
            <a:xfrm>
              <a:off x="586996" y="4159063"/>
              <a:ext cx="167175" cy="143607"/>
            </a:xfrm>
            <a:custGeom>
              <a:avLst/>
              <a:gdLst/>
              <a:ahLst/>
              <a:cxnLst/>
              <a:rect l="l" t="t" r="r" b="b"/>
              <a:pathLst>
                <a:path w="1303" h="1119" extrusionOk="0">
                  <a:moveTo>
                    <a:pt x="562" y="0"/>
                  </a:moveTo>
                  <a:cubicBezTo>
                    <a:pt x="254" y="0"/>
                    <a:pt x="5" y="250"/>
                    <a:pt x="5" y="558"/>
                  </a:cubicBezTo>
                  <a:cubicBezTo>
                    <a:pt x="0" y="895"/>
                    <a:pt x="274" y="1118"/>
                    <a:pt x="560" y="1118"/>
                  </a:cubicBezTo>
                  <a:cubicBezTo>
                    <a:pt x="697" y="1118"/>
                    <a:pt x="837" y="1067"/>
                    <a:pt x="951" y="953"/>
                  </a:cubicBezTo>
                  <a:cubicBezTo>
                    <a:pt x="1303" y="602"/>
                    <a:pt x="1053" y="0"/>
                    <a:pt x="5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3"/>
            <p:cNvSpPr/>
            <p:nvPr/>
          </p:nvSpPr>
          <p:spPr>
            <a:xfrm>
              <a:off x="252934" y="4049671"/>
              <a:ext cx="78200" cy="66914"/>
            </a:xfrm>
            <a:custGeom>
              <a:avLst/>
              <a:gdLst/>
              <a:ahLst/>
              <a:cxnLst/>
              <a:rect l="l" t="t" r="r" b="b"/>
              <a:pathLst>
                <a:path w="602" h="515" extrusionOk="0">
                  <a:moveTo>
                    <a:pt x="257" y="0"/>
                  </a:moveTo>
                  <a:cubicBezTo>
                    <a:pt x="110" y="0"/>
                    <a:pt x="0" y="117"/>
                    <a:pt x="0" y="257"/>
                  </a:cubicBezTo>
                  <a:cubicBezTo>
                    <a:pt x="0" y="411"/>
                    <a:pt x="126" y="515"/>
                    <a:pt x="257" y="515"/>
                  </a:cubicBezTo>
                  <a:cubicBezTo>
                    <a:pt x="318" y="515"/>
                    <a:pt x="381" y="492"/>
                    <a:pt x="433" y="440"/>
                  </a:cubicBezTo>
                  <a:cubicBezTo>
                    <a:pt x="602" y="279"/>
                    <a:pt x="484" y="0"/>
                    <a:pt x="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7" name="Google Shape;397;p13"/>
          <p:cNvSpPr/>
          <p:nvPr/>
        </p:nvSpPr>
        <p:spPr>
          <a:xfrm rot="10800000" flipH="1">
            <a:off x="4319250" y="4769547"/>
            <a:ext cx="6355184" cy="778403"/>
          </a:xfrm>
          <a:custGeom>
            <a:avLst/>
            <a:gdLst/>
            <a:ahLst/>
            <a:cxnLst/>
            <a:rect l="l" t="t" r="r" b="b"/>
            <a:pathLst>
              <a:path w="18087" h="4376" extrusionOk="0">
                <a:moveTo>
                  <a:pt x="0" y="1"/>
                </a:moveTo>
                <a:lnTo>
                  <a:pt x="0" y="2149"/>
                </a:lnTo>
                <a:cubicBezTo>
                  <a:pt x="455" y="1815"/>
                  <a:pt x="1417" y="1341"/>
                  <a:pt x="3218" y="1341"/>
                </a:cubicBezTo>
                <a:cubicBezTo>
                  <a:pt x="3594" y="1341"/>
                  <a:pt x="4006" y="1362"/>
                  <a:pt x="4458" y="1408"/>
                </a:cubicBezTo>
                <a:cubicBezTo>
                  <a:pt x="7734" y="1756"/>
                  <a:pt x="9771" y="4375"/>
                  <a:pt x="13045" y="4375"/>
                </a:cubicBezTo>
                <a:cubicBezTo>
                  <a:pt x="13573" y="4375"/>
                  <a:pt x="14134" y="4307"/>
                  <a:pt x="14736" y="4150"/>
                </a:cubicBezTo>
                <a:cubicBezTo>
                  <a:pt x="15989" y="3822"/>
                  <a:pt x="17001" y="3706"/>
                  <a:pt x="17809" y="3706"/>
                </a:cubicBezTo>
                <a:cubicBezTo>
                  <a:pt x="17904" y="3706"/>
                  <a:pt x="17997" y="3707"/>
                  <a:pt x="18087" y="3710"/>
                </a:cubicBezTo>
                <a:lnTo>
                  <a:pt x="1808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8" name="Google Shape;398;p13"/>
          <p:cNvGrpSpPr/>
          <p:nvPr/>
        </p:nvGrpSpPr>
        <p:grpSpPr>
          <a:xfrm>
            <a:off x="8232529" y="4398236"/>
            <a:ext cx="574402" cy="558141"/>
            <a:chOff x="8232529" y="4398236"/>
            <a:chExt cx="574402" cy="558141"/>
          </a:xfrm>
        </p:grpSpPr>
        <p:grpSp>
          <p:nvGrpSpPr>
            <p:cNvPr id="399" name="Google Shape;399;p13"/>
            <p:cNvGrpSpPr/>
            <p:nvPr/>
          </p:nvGrpSpPr>
          <p:grpSpPr>
            <a:xfrm rot="1724099">
              <a:off x="8358098" y="4397943"/>
              <a:ext cx="141899" cy="558727"/>
              <a:chOff x="2894536" y="2269944"/>
              <a:chExt cx="127536" cy="502175"/>
            </a:xfrm>
          </p:grpSpPr>
          <p:sp>
            <p:nvSpPr>
              <p:cNvPr id="400" name="Google Shape;400;p13"/>
              <p:cNvSpPr/>
              <p:nvPr/>
            </p:nvSpPr>
            <p:spPr>
              <a:xfrm>
                <a:off x="2922797" y="2269944"/>
                <a:ext cx="99275" cy="76328"/>
              </a:xfrm>
              <a:custGeom>
                <a:avLst/>
                <a:gdLst/>
                <a:ahLst/>
                <a:cxnLst/>
                <a:rect l="l" t="t" r="r" b="b"/>
                <a:pathLst>
                  <a:path w="822" h="632" extrusionOk="0">
                    <a:moveTo>
                      <a:pt x="411" y="1"/>
                    </a:moveTo>
                    <a:cubicBezTo>
                      <a:pt x="1" y="1"/>
                      <a:pt x="1" y="631"/>
                      <a:pt x="411" y="631"/>
                    </a:cubicBezTo>
                    <a:cubicBezTo>
                      <a:pt x="822" y="631"/>
                      <a:pt x="822" y="1"/>
                      <a:pt x="4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3"/>
              <p:cNvSpPr/>
              <p:nvPr/>
            </p:nvSpPr>
            <p:spPr>
              <a:xfrm>
                <a:off x="2894536" y="2664148"/>
                <a:ext cx="126690" cy="107971"/>
              </a:xfrm>
              <a:custGeom>
                <a:avLst/>
                <a:gdLst/>
                <a:ahLst/>
                <a:cxnLst/>
                <a:rect l="l" t="t" r="r" b="b"/>
                <a:pathLst>
                  <a:path w="1049" h="894" extrusionOk="0">
                    <a:moveTo>
                      <a:pt x="452" y="1"/>
                    </a:moveTo>
                    <a:cubicBezTo>
                      <a:pt x="222" y="1"/>
                      <a:pt x="0" y="178"/>
                      <a:pt x="0" y="446"/>
                    </a:cubicBezTo>
                    <a:cubicBezTo>
                      <a:pt x="0" y="696"/>
                      <a:pt x="198" y="893"/>
                      <a:pt x="447" y="893"/>
                    </a:cubicBezTo>
                    <a:cubicBezTo>
                      <a:pt x="843" y="893"/>
                      <a:pt x="1049" y="410"/>
                      <a:pt x="763" y="131"/>
                    </a:cubicBezTo>
                    <a:cubicBezTo>
                      <a:pt x="673" y="41"/>
                      <a:pt x="561" y="1"/>
                      <a:pt x="4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2" name="Google Shape;402;p13"/>
            <p:cNvSpPr/>
            <p:nvPr/>
          </p:nvSpPr>
          <p:spPr>
            <a:xfrm rot="1724080">
              <a:off x="8645777" y="4796032"/>
              <a:ext cx="140956" cy="120129"/>
            </a:xfrm>
            <a:custGeom>
              <a:avLst/>
              <a:gdLst/>
              <a:ahLst/>
              <a:cxnLst/>
              <a:rect l="l" t="t" r="r" b="b"/>
              <a:pathLst>
                <a:path w="1049" h="894" extrusionOk="0">
                  <a:moveTo>
                    <a:pt x="452" y="1"/>
                  </a:moveTo>
                  <a:cubicBezTo>
                    <a:pt x="222" y="1"/>
                    <a:pt x="0" y="178"/>
                    <a:pt x="0" y="446"/>
                  </a:cubicBezTo>
                  <a:cubicBezTo>
                    <a:pt x="0" y="696"/>
                    <a:pt x="198" y="893"/>
                    <a:pt x="447" y="893"/>
                  </a:cubicBezTo>
                  <a:cubicBezTo>
                    <a:pt x="843" y="893"/>
                    <a:pt x="1049" y="410"/>
                    <a:pt x="763" y="131"/>
                  </a:cubicBezTo>
                  <a:cubicBezTo>
                    <a:pt x="673" y="41"/>
                    <a:pt x="561" y="1"/>
                    <a:pt x="4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3" name="Google Shape;403;p13"/>
          <p:cNvSpPr txBox="1">
            <a:spLocks noGrp="1"/>
          </p:cNvSpPr>
          <p:nvPr>
            <p:ph type="title"/>
          </p:nvPr>
        </p:nvSpPr>
        <p:spPr>
          <a:xfrm>
            <a:off x="1816825" y="1700795"/>
            <a:ext cx="2724600" cy="436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1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04" name="Google Shape;404;p13"/>
          <p:cNvSpPr txBox="1">
            <a:spLocks noGrp="1"/>
          </p:cNvSpPr>
          <p:nvPr>
            <p:ph type="title" idx="2" hasCustomPrompt="1"/>
          </p:nvPr>
        </p:nvSpPr>
        <p:spPr>
          <a:xfrm>
            <a:off x="797875" y="1868546"/>
            <a:ext cx="11049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05" name="Google Shape;405;p13"/>
          <p:cNvSpPr txBox="1">
            <a:spLocks noGrp="1"/>
          </p:cNvSpPr>
          <p:nvPr>
            <p:ph type="subTitle" idx="1"/>
          </p:nvPr>
        </p:nvSpPr>
        <p:spPr>
          <a:xfrm>
            <a:off x="1816825" y="2150898"/>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06" name="Google Shape;406;p13"/>
          <p:cNvSpPr txBox="1">
            <a:spLocks noGrp="1"/>
          </p:cNvSpPr>
          <p:nvPr>
            <p:ph type="title" idx="3"/>
          </p:nvPr>
        </p:nvSpPr>
        <p:spPr>
          <a:xfrm>
            <a:off x="5773925" y="1700795"/>
            <a:ext cx="2724600" cy="436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1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07" name="Google Shape;407;p13"/>
          <p:cNvSpPr txBox="1">
            <a:spLocks noGrp="1"/>
          </p:cNvSpPr>
          <p:nvPr>
            <p:ph type="title" idx="4" hasCustomPrompt="1"/>
          </p:nvPr>
        </p:nvSpPr>
        <p:spPr>
          <a:xfrm>
            <a:off x="4754975" y="1868546"/>
            <a:ext cx="11049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08" name="Google Shape;408;p13"/>
          <p:cNvSpPr txBox="1">
            <a:spLocks noGrp="1"/>
          </p:cNvSpPr>
          <p:nvPr>
            <p:ph type="subTitle" idx="5"/>
          </p:nvPr>
        </p:nvSpPr>
        <p:spPr>
          <a:xfrm>
            <a:off x="5773925" y="2150898"/>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09" name="Google Shape;409;p13"/>
          <p:cNvSpPr txBox="1">
            <a:spLocks noGrp="1"/>
          </p:cNvSpPr>
          <p:nvPr>
            <p:ph type="title" idx="6"/>
          </p:nvPr>
        </p:nvSpPr>
        <p:spPr>
          <a:xfrm>
            <a:off x="1816825" y="3140173"/>
            <a:ext cx="2724600" cy="436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1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10" name="Google Shape;410;p13"/>
          <p:cNvSpPr txBox="1">
            <a:spLocks noGrp="1"/>
          </p:cNvSpPr>
          <p:nvPr>
            <p:ph type="title" idx="7" hasCustomPrompt="1"/>
          </p:nvPr>
        </p:nvSpPr>
        <p:spPr>
          <a:xfrm>
            <a:off x="797875" y="3307948"/>
            <a:ext cx="11049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11" name="Google Shape;411;p13"/>
          <p:cNvSpPr txBox="1">
            <a:spLocks noGrp="1"/>
          </p:cNvSpPr>
          <p:nvPr>
            <p:ph type="subTitle" idx="8"/>
          </p:nvPr>
        </p:nvSpPr>
        <p:spPr>
          <a:xfrm>
            <a:off x="1816825" y="35903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12" name="Google Shape;412;p13"/>
          <p:cNvSpPr txBox="1">
            <a:spLocks noGrp="1"/>
          </p:cNvSpPr>
          <p:nvPr>
            <p:ph type="title" idx="9"/>
          </p:nvPr>
        </p:nvSpPr>
        <p:spPr>
          <a:xfrm>
            <a:off x="5773925" y="3140173"/>
            <a:ext cx="2724600" cy="436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1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13" name="Google Shape;413;p13"/>
          <p:cNvSpPr txBox="1">
            <a:spLocks noGrp="1"/>
          </p:cNvSpPr>
          <p:nvPr>
            <p:ph type="title" idx="13" hasCustomPrompt="1"/>
          </p:nvPr>
        </p:nvSpPr>
        <p:spPr>
          <a:xfrm>
            <a:off x="4754975" y="3307948"/>
            <a:ext cx="11049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14" name="Google Shape;414;p13"/>
          <p:cNvSpPr txBox="1">
            <a:spLocks noGrp="1"/>
          </p:cNvSpPr>
          <p:nvPr>
            <p:ph type="subTitle" idx="14"/>
          </p:nvPr>
        </p:nvSpPr>
        <p:spPr>
          <a:xfrm>
            <a:off x="5773925" y="35903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15" name="Google Shape;415;p13"/>
          <p:cNvSpPr txBox="1">
            <a:spLocks noGrp="1"/>
          </p:cNvSpPr>
          <p:nvPr>
            <p:ph type="title" idx="15"/>
          </p:nvPr>
        </p:nvSpPr>
        <p:spPr>
          <a:xfrm>
            <a:off x="1289100" y="535000"/>
            <a:ext cx="6565800" cy="5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416" name="Google Shape;416;p13"/>
          <p:cNvGrpSpPr/>
          <p:nvPr/>
        </p:nvGrpSpPr>
        <p:grpSpPr>
          <a:xfrm>
            <a:off x="8428900" y="1111151"/>
            <a:ext cx="505508" cy="504599"/>
            <a:chOff x="4319250" y="2328426"/>
            <a:chExt cx="505508" cy="504599"/>
          </a:xfrm>
        </p:grpSpPr>
        <p:grpSp>
          <p:nvGrpSpPr>
            <p:cNvPr id="417" name="Google Shape;417;p13"/>
            <p:cNvGrpSpPr/>
            <p:nvPr/>
          </p:nvGrpSpPr>
          <p:grpSpPr>
            <a:xfrm>
              <a:off x="4319250" y="2328426"/>
              <a:ext cx="505508" cy="504599"/>
              <a:chOff x="4319250" y="2319450"/>
              <a:chExt cx="505508" cy="504599"/>
            </a:xfrm>
          </p:grpSpPr>
          <p:sp>
            <p:nvSpPr>
              <p:cNvPr id="418" name="Google Shape;418;p13"/>
              <p:cNvSpPr/>
              <p:nvPr/>
            </p:nvSpPr>
            <p:spPr>
              <a:xfrm>
                <a:off x="4374463" y="2387391"/>
                <a:ext cx="405411" cy="376813"/>
              </a:xfrm>
              <a:custGeom>
                <a:avLst/>
                <a:gdLst/>
                <a:ahLst/>
                <a:cxnLst/>
                <a:rect l="l" t="t" r="r" b="b"/>
                <a:pathLst>
                  <a:path w="4905" h="4559" extrusionOk="0">
                    <a:moveTo>
                      <a:pt x="2455" y="1"/>
                    </a:moveTo>
                    <a:cubicBezTo>
                      <a:pt x="1356" y="1"/>
                      <a:pt x="390" y="794"/>
                      <a:pt x="205" y="1908"/>
                    </a:cubicBezTo>
                    <a:cubicBezTo>
                      <a:pt x="0" y="3147"/>
                      <a:pt x="836" y="4320"/>
                      <a:pt x="2082" y="4526"/>
                    </a:cubicBezTo>
                    <a:cubicBezTo>
                      <a:pt x="2211" y="4548"/>
                      <a:pt x="2339" y="4558"/>
                      <a:pt x="2466" y="4558"/>
                    </a:cubicBezTo>
                    <a:cubicBezTo>
                      <a:pt x="3555" y="4558"/>
                      <a:pt x="4516" y="3766"/>
                      <a:pt x="4700" y="2656"/>
                    </a:cubicBezTo>
                    <a:cubicBezTo>
                      <a:pt x="4905" y="1417"/>
                      <a:pt x="4069" y="244"/>
                      <a:pt x="2830" y="31"/>
                    </a:cubicBezTo>
                    <a:cubicBezTo>
                      <a:pt x="2704" y="11"/>
                      <a:pt x="2579" y="1"/>
                      <a:pt x="24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3"/>
              <p:cNvSpPr/>
              <p:nvPr/>
            </p:nvSpPr>
            <p:spPr>
              <a:xfrm>
                <a:off x="4558615" y="2319450"/>
                <a:ext cx="102489" cy="124888"/>
              </a:xfrm>
              <a:custGeom>
                <a:avLst/>
                <a:gdLst/>
                <a:ahLst/>
                <a:cxnLst/>
                <a:rect l="l" t="t" r="r" b="b"/>
                <a:pathLst>
                  <a:path w="1240" h="1511" extrusionOk="0">
                    <a:moveTo>
                      <a:pt x="1106" y="0"/>
                    </a:moveTo>
                    <a:cubicBezTo>
                      <a:pt x="1039" y="0"/>
                      <a:pt x="957" y="62"/>
                      <a:pt x="910" y="120"/>
                    </a:cubicBezTo>
                    <a:cubicBezTo>
                      <a:pt x="595" y="494"/>
                      <a:pt x="294" y="883"/>
                      <a:pt x="1" y="1286"/>
                    </a:cubicBezTo>
                    <a:cubicBezTo>
                      <a:pt x="301" y="1409"/>
                      <a:pt x="653" y="1511"/>
                      <a:pt x="1005" y="1511"/>
                    </a:cubicBezTo>
                    <a:cubicBezTo>
                      <a:pt x="1074" y="1511"/>
                      <a:pt x="1142" y="1507"/>
                      <a:pt x="1211" y="1499"/>
                    </a:cubicBezTo>
                    <a:cubicBezTo>
                      <a:pt x="1240" y="1044"/>
                      <a:pt x="1240" y="589"/>
                      <a:pt x="1203" y="142"/>
                    </a:cubicBezTo>
                    <a:cubicBezTo>
                      <a:pt x="1203" y="106"/>
                      <a:pt x="1196" y="62"/>
                      <a:pt x="1174" y="32"/>
                    </a:cubicBezTo>
                    <a:cubicBezTo>
                      <a:pt x="1155" y="10"/>
                      <a:pt x="1132" y="0"/>
                      <a:pt x="11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3"/>
              <p:cNvSpPr/>
              <p:nvPr/>
            </p:nvSpPr>
            <p:spPr>
              <a:xfrm>
                <a:off x="4319250" y="2475996"/>
                <a:ext cx="126128" cy="79677"/>
              </a:xfrm>
              <a:custGeom>
                <a:avLst/>
                <a:gdLst/>
                <a:ahLst/>
                <a:cxnLst/>
                <a:rect l="l" t="t" r="r" b="b"/>
                <a:pathLst>
                  <a:path w="1526" h="964" extrusionOk="0">
                    <a:moveTo>
                      <a:pt x="1526" y="0"/>
                    </a:moveTo>
                    <a:cubicBezTo>
                      <a:pt x="1049" y="59"/>
                      <a:pt x="587" y="191"/>
                      <a:pt x="155" y="389"/>
                    </a:cubicBezTo>
                    <a:cubicBezTo>
                      <a:pt x="89" y="426"/>
                      <a:pt x="1" y="492"/>
                      <a:pt x="38" y="558"/>
                    </a:cubicBezTo>
                    <a:cubicBezTo>
                      <a:pt x="60" y="594"/>
                      <a:pt x="96" y="624"/>
                      <a:pt x="133" y="631"/>
                    </a:cubicBezTo>
                    <a:lnTo>
                      <a:pt x="1093" y="954"/>
                    </a:lnTo>
                    <a:cubicBezTo>
                      <a:pt x="1109" y="959"/>
                      <a:pt x="1124" y="964"/>
                      <a:pt x="1140" y="964"/>
                    </a:cubicBezTo>
                    <a:cubicBezTo>
                      <a:pt x="1146" y="964"/>
                      <a:pt x="1153" y="963"/>
                      <a:pt x="1159" y="961"/>
                    </a:cubicBezTo>
                    <a:cubicBezTo>
                      <a:pt x="1189" y="939"/>
                      <a:pt x="1203" y="917"/>
                      <a:pt x="1203" y="888"/>
                    </a:cubicBezTo>
                    <a:cubicBezTo>
                      <a:pt x="1277" y="580"/>
                      <a:pt x="1387" y="286"/>
                      <a:pt x="15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3"/>
              <p:cNvSpPr/>
              <p:nvPr/>
            </p:nvSpPr>
            <p:spPr>
              <a:xfrm>
                <a:off x="4396283" y="2639567"/>
                <a:ext cx="81247" cy="124557"/>
              </a:xfrm>
              <a:custGeom>
                <a:avLst/>
                <a:gdLst/>
                <a:ahLst/>
                <a:cxnLst/>
                <a:rect l="l" t="t" r="r" b="b"/>
                <a:pathLst>
                  <a:path w="983" h="1507" extrusionOk="0">
                    <a:moveTo>
                      <a:pt x="477" y="1"/>
                    </a:moveTo>
                    <a:cubicBezTo>
                      <a:pt x="323" y="456"/>
                      <a:pt x="169" y="910"/>
                      <a:pt x="15" y="1365"/>
                    </a:cubicBezTo>
                    <a:cubicBezTo>
                      <a:pt x="0" y="1394"/>
                      <a:pt x="0" y="1431"/>
                      <a:pt x="7" y="1467"/>
                    </a:cubicBezTo>
                    <a:cubicBezTo>
                      <a:pt x="21" y="1495"/>
                      <a:pt x="46" y="1506"/>
                      <a:pt x="75" y="1506"/>
                    </a:cubicBezTo>
                    <a:cubicBezTo>
                      <a:pt x="121" y="1506"/>
                      <a:pt x="179" y="1477"/>
                      <a:pt x="220" y="1445"/>
                    </a:cubicBezTo>
                    <a:lnTo>
                      <a:pt x="902" y="881"/>
                    </a:lnTo>
                    <a:cubicBezTo>
                      <a:pt x="946" y="859"/>
                      <a:pt x="968" y="815"/>
                      <a:pt x="982" y="771"/>
                    </a:cubicBezTo>
                    <a:cubicBezTo>
                      <a:pt x="975" y="734"/>
                      <a:pt x="968" y="697"/>
                      <a:pt x="938" y="668"/>
                    </a:cubicBezTo>
                    <a:cubicBezTo>
                      <a:pt x="762" y="404"/>
                      <a:pt x="587" y="140"/>
                      <a:pt x="4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3"/>
              <p:cNvSpPr/>
              <p:nvPr/>
            </p:nvSpPr>
            <p:spPr>
              <a:xfrm>
                <a:off x="4568368" y="2713707"/>
                <a:ext cx="86702" cy="110341"/>
              </a:xfrm>
              <a:custGeom>
                <a:avLst/>
                <a:gdLst/>
                <a:ahLst/>
                <a:cxnLst/>
                <a:rect l="l" t="t" r="r" b="b"/>
                <a:pathLst>
                  <a:path w="1049" h="1335" extrusionOk="0">
                    <a:moveTo>
                      <a:pt x="874" y="0"/>
                    </a:moveTo>
                    <a:cubicBezTo>
                      <a:pt x="579" y="0"/>
                      <a:pt x="282" y="47"/>
                      <a:pt x="0" y="145"/>
                    </a:cubicBezTo>
                    <a:cubicBezTo>
                      <a:pt x="154" y="504"/>
                      <a:pt x="315" y="863"/>
                      <a:pt x="477" y="1230"/>
                    </a:cubicBezTo>
                    <a:cubicBezTo>
                      <a:pt x="497" y="1276"/>
                      <a:pt x="528" y="1335"/>
                      <a:pt x="578" y="1335"/>
                    </a:cubicBezTo>
                    <a:cubicBezTo>
                      <a:pt x="583" y="1335"/>
                      <a:pt x="588" y="1334"/>
                      <a:pt x="594" y="1333"/>
                    </a:cubicBezTo>
                    <a:cubicBezTo>
                      <a:pt x="653" y="1325"/>
                      <a:pt x="667" y="1281"/>
                      <a:pt x="682" y="1245"/>
                    </a:cubicBezTo>
                    <a:cubicBezTo>
                      <a:pt x="851" y="849"/>
                      <a:pt x="975" y="431"/>
                      <a:pt x="1049" y="6"/>
                    </a:cubicBezTo>
                    <a:cubicBezTo>
                      <a:pt x="990" y="2"/>
                      <a:pt x="932" y="0"/>
                      <a:pt x="8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3"/>
              <p:cNvSpPr/>
              <p:nvPr/>
            </p:nvSpPr>
            <p:spPr>
              <a:xfrm>
                <a:off x="4730121" y="2509719"/>
                <a:ext cx="94637" cy="96042"/>
              </a:xfrm>
              <a:custGeom>
                <a:avLst/>
                <a:gdLst/>
                <a:ahLst/>
                <a:cxnLst/>
                <a:rect l="l" t="t" r="r" b="b"/>
                <a:pathLst>
                  <a:path w="1145" h="1162" extrusionOk="0">
                    <a:moveTo>
                      <a:pt x="289" y="0"/>
                    </a:moveTo>
                    <a:cubicBezTo>
                      <a:pt x="192" y="0"/>
                      <a:pt x="96" y="6"/>
                      <a:pt x="1" y="18"/>
                    </a:cubicBezTo>
                    <a:cubicBezTo>
                      <a:pt x="8" y="318"/>
                      <a:pt x="8" y="744"/>
                      <a:pt x="45" y="1161"/>
                    </a:cubicBezTo>
                    <a:cubicBezTo>
                      <a:pt x="397" y="963"/>
                      <a:pt x="726" y="722"/>
                      <a:pt x="1027" y="450"/>
                    </a:cubicBezTo>
                    <a:cubicBezTo>
                      <a:pt x="1086" y="406"/>
                      <a:pt x="1122" y="348"/>
                      <a:pt x="1137" y="282"/>
                    </a:cubicBezTo>
                    <a:cubicBezTo>
                      <a:pt x="1144" y="164"/>
                      <a:pt x="1005" y="98"/>
                      <a:pt x="888" y="69"/>
                    </a:cubicBezTo>
                    <a:cubicBezTo>
                      <a:pt x="690" y="25"/>
                      <a:pt x="489" y="0"/>
                      <a:pt x="2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4" name="Google Shape;424;p13"/>
            <p:cNvGrpSpPr/>
            <p:nvPr/>
          </p:nvGrpSpPr>
          <p:grpSpPr>
            <a:xfrm>
              <a:off x="4459265" y="2464342"/>
              <a:ext cx="254572" cy="194152"/>
              <a:chOff x="4459265" y="2464342"/>
              <a:chExt cx="254572" cy="194152"/>
            </a:xfrm>
          </p:grpSpPr>
          <p:sp>
            <p:nvSpPr>
              <p:cNvPr id="425" name="Google Shape;425;p13"/>
              <p:cNvSpPr/>
              <p:nvPr/>
            </p:nvSpPr>
            <p:spPr>
              <a:xfrm>
                <a:off x="4459265" y="2575345"/>
                <a:ext cx="83066" cy="83148"/>
              </a:xfrm>
              <a:custGeom>
                <a:avLst/>
                <a:gdLst/>
                <a:ahLst/>
                <a:cxnLst/>
                <a:rect l="l" t="t" r="r" b="b"/>
                <a:pathLst>
                  <a:path w="1005" h="1006" extrusionOk="0">
                    <a:moveTo>
                      <a:pt x="506" y="1"/>
                    </a:moveTo>
                    <a:cubicBezTo>
                      <a:pt x="228" y="1"/>
                      <a:pt x="0" y="228"/>
                      <a:pt x="0" y="499"/>
                    </a:cubicBezTo>
                    <a:cubicBezTo>
                      <a:pt x="0" y="778"/>
                      <a:pt x="228" y="1005"/>
                      <a:pt x="506" y="1005"/>
                    </a:cubicBezTo>
                    <a:cubicBezTo>
                      <a:pt x="778" y="1005"/>
                      <a:pt x="1005" y="778"/>
                      <a:pt x="1005" y="499"/>
                    </a:cubicBezTo>
                    <a:cubicBezTo>
                      <a:pt x="1005" y="228"/>
                      <a:pt x="778" y="1"/>
                      <a:pt x="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3"/>
              <p:cNvSpPr/>
              <p:nvPr/>
            </p:nvSpPr>
            <p:spPr>
              <a:xfrm>
                <a:off x="4617381" y="2545673"/>
                <a:ext cx="96455" cy="83066"/>
              </a:xfrm>
              <a:custGeom>
                <a:avLst/>
                <a:gdLst/>
                <a:ahLst/>
                <a:cxnLst/>
                <a:rect l="l" t="t" r="r" b="b"/>
                <a:pathLst>
                  <a:path w="1167" h="1005" extrusionOk="0">
                    <a:moveTo>
                      <a:pt x="505" y="1"/>
                    </a:moveTo>
                    <a:cubicBezTo>
                      <a:pt x="248" y="1"/>
                      <a:pt x="1" y="203"/>
                      <a:pt x="1" y="506"/>
                    </a:cubicBezTo>
                    <a:cubicBezTo>
                      <a:pt x="1" y="778"/>
                      <a:pt x="221" y="1005"/>
                      <a:pt x="500" y="1005"/>
                    </a:cubicBezTo>
                    <a:cubicBezTo>
                      <a:pt x="947" y="1005"/>
                      <a:pt x="1167" y="462"/>
                      <a:pt x="851" y="147"/>
                    </a:cubicBezTo>
                    <a:cubicBezTo>
                      <a:pt x="750" y="46"/>
                      <a:pt x="626" y="1"/>
                      <a:pt x="5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3"/>
              <p:cNvSpPr/>
              <p:nvPr/>
            </p:nvSpPr>
            <p:spPr>
              <a:xfrm>
                <a:off x="4554399" y="2464342"/>
                <a:ext cx="49178" cy="42070"/>
              </a:xfrm>
              <a:custGeom>
                <a:avLst/>
                <a:gdLst/>
                <a:ahLst/>
                <a:cxnLst/>
                <a:rect l="l" t="t" r="r" b="b"/>
                <a:pathLst>
                  <a:path w="595" h="509" extrusionOk="0">
                    <a:moveTo>
                      <a:pt x="257" y="1"/>
                    </a:moveTo>
                    <a:cubicBezTo>
                      <a:pt x="126" y="1"/>
                      <a:pt x="1" y="104"/>
                      <a:pt x="1" y="259"/>
                    </a:cubicBezTo>
                    <a:cubicBezTo>
                      <a:pt x="1" y="398"/>
                      <a:pt x="110" y="508"/>
                      <a:pt x="257" y="508"/>
                    </a:cubicBezTo>
                    <a:cubicBezTo>
                      <a:pt x="477" y="508"/>
                      <a:pt x="594" y="237"/>
                      <a:pt x="433" y="76"/>
                    </a:cubicBezTo>
                    <a:cubicBezTo>
                      <a:pt x="381" y="24"/>
                      <a:pt x="318" y="1"/>
                      <a:pt x="2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428"/>
        <p:cNvGrpSpPr/>
        <p:nvPr/>
      </p:nvGrpSpPr>
      <p:grpSpPr>
        <a:xfrm>
          <a:off x="0" y="0"/>
          <a:ext cx="0" cy="0"/>
          <a:chOff x="0" y="0"/>
          <a:chExt cx="0" cy="0"/>
        </a:xfrm>
      </p:grpSpPr>
      <p:sp>
        <p:nvSpPr>
          <p:cNvPr id="429" name="Google Shape;429;p14"/>
          <p:cNvSpPr/>
          <p:nvPr/>
        </p:nvSpPr>
        <p:spPr>
          <a:xfrm rot="-10393938" flipH="1">
            <a:off x="3776975" y="-314272"/>
            <a:ext cx="6158449" cy="879265"/>
          </a:xfrm>
          <a:custGeom>
            <a:avLst/>
            <a:gdLst/>
            <a:ahLst/>
            <a:cxnLst/>
            <a:rect l="l" t="t" r="r" b="b"/>
            <a:pathLst>
              <a:path w="26108" h="6148" extrusionOk="0">
                <a:moveTo>
                  <a:pt x="19994" y="1"/>
                </a:moveTo>
                <a:cubicBezTo>
                  <a:pt x="18212" y="1"/>
                  <a:pt x="16219" y="1364"/>
                  <a:pt x="11569" y="2563"/>
                </a:cubicBezTo>
                <a:cubicBezTo>
                  <a:pt x="9953" y="2979"/>
                  <a:pt x="8404" y="3138"/>
                  <a:pt x="6982" y="3138"/>
                </a:cubicBezTo>
                <a:cubicBezTo>
                  <a:pt x="3797" y="3138"/>
                  <a:pt x="1247" y="2343"/>
                  <a:pt x="0" y="1866"/>
                </a:cubicBezTo>
                <a:lnTo>
                  <a:pt x="0" y="6148"/>
                </a:lnTo>
                <a:lnTo>
                  <a:pt x="26108" y="6148"/>
                </a:lnTo>
                <a:lnTo>
                  <a:pt x="26108" y="2805"/>
                </a:lnTo>
                <a:cubicBezTo>
                  <a:pt x="25191" y="2570"/>
                  <a:pt x="23967" y="2071"/>
                  <a:pt x="22567" y="1023"/>
                </a:cubicBezTo>
                <a:cubicBezTo>
                  <a:pt x="21594" y="291"/>
                  <a:pt x="20816" y="1"/>
                  <a:pt x="199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4"/>
          <p:cNvSpPr/>
          <p:nvPr/>
        </p:nvSpPr>
        <p:spPr>
          <a:xfrm>
            <a:off x="-233375" y="4281750"/>
            <a:ext cx="9452176" cy="861754"/>
          </a:xfrm>
          <a:custGeom>
            <a:avLst/>
            <a:gdLst/>
            <a:ahLst/>
            <a:cxnLst/>
            <a:rect l="l" t="t" r="r" b="b"/>
            <a:pathLst>
              <a:path w="18087" h="5165" extrusionOk="0">
                <a:moveTo>
                  <a:pt x="9802" y="1"/>
                </a:moveTo>
                <a:cubicBezTo>
                  <a:pt x="8887" y="1"/>
                  <a:pt x="7977" y="199"/>
                  <a:pt x="7134" y="590"/>
                </a:cubicBezTo>
                <a:cubicBezTo>
                  <a:pt x="6342" y="957"/>
                  <a:pt x="5631" y="1492"/>
                  <a:pt x="4817" y="1822"/>
                </a:cubicBezTo>
                <a:cubicBezTo>
                  <a:pt x="4240" y="2056"/>
                  <a:pt x="3623" y="2169"/>
                  <a:pt x="3003" y="2169"/>
                </a:cubicBezTo>
                <a:cubicBezTo>
                  <a:pt x="1937" y="2169"/>
                  <a:pt x="867" y="1835"/>
                  <a:pt x="0" y="1213"/>
                </a:cubicBezTo>
                <a:lnTo>
                  <a:pt x="0" y="5165"/>
                </a:lnTo>
                <a:lnTo>
                  <a:pt x="18087" y="5165"/>
                </a:lnTo>
                <a:lnTo>
                  <a:pt x="18087" y="876"/>
                </a:lnTo>
                <a:cubicBezTo>
                  <a:pt x="17522" y="1242"/>
                  <a:pt x="16921" y="1543"/>
                  <a:pt x="16254" y="1631"/>
                </a:cubicBezTo>
                <a:cubicBezTo>
                  <a:pt x="16115" y="1650"/>
                  <a:pt x="15976" y="1658"/>
                  <a:pt x="15839" y="1658"/>
                </a:cubicBezTo>
                <a:cubicBezTo>
                  <a:pt x="14408" y="1658"/>
                  <a:pt x="13077" y="717"/>
                  <a:pt x="11672" y="282"/>
                </a:cubicBezTo>
                <a:cubicBezTo>
                  <a:pt x="11060" y="94"/>
                  <a:pt x="10430" y="1"/>
                  <a:pt x="98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1" name="Google Shape;431;p14"/>
          <p:cNvGrpSpPr/>
          <p:nvPr/>
        </p:nvGrpSpPr>
        <p:grpSpPr>
          <a:xfrm>
            <a:off x="44894" y="4687029"/>
            <a:ext cx="1078215" cy="393653"/>
            <a:chOff x="35006" y="4575682"/>
            <a:chExt cx="1078215" cy="393653"/>
          </a:xfrm>
        </p:grpSpPr>
        <p:sp>
          <p:nvSpPr>
            <p:cNvPr id="432" name="Google Shape;432;p14"/>
            <p:cNvSpPr/>
            <p:nvPr/>
          </p:nvSpPr>
          <p:spPr>
            <a:xfrm>
              <a:off x="35006" y="4575682"/>
              <a:ext cx="114802" cy="97742"/>
            </a:xfrm>
            <a:custGeom>
              <a:avLst/>
              <a:gdLst/>
              <a:ahLst/>
              <a:cxnLst/>
              <a:rect l="l" t="t" r="r" b="b"/>
              <a:pathLst>
                <a:path w="969" h="825" extrusionOk="0">
                  <a:moveTo>
                    <a:pt x="571" y="1"/>
                  </a:moveTo>
                  <a:cubicBezTo>
                    <a:pt x="566" y="1"/>
                    <a:pt x="562" y="1"/>
                    <a:pt x="558" y="1"/>
                  </a:cubicBezTo>
                  <a:cubicBezTo>
                    <a:pt x="184" y="1"/>
                    <a:pt x="1" y="441"/>
                    <a:pt x="265" y="705"/>
                  </a:cubicBezTo>
                  <a:cubicBezTo>
                    <a:pt x="347" y="787"/>
                    <a:pt x="450" y="824"/>
                    <a:pt x="551" y="824"/>
                  </a:cubicBezTo>
                  <a:cubicBezTo>
                    <a:pt x="763" y="824"/>
                    <a:pt x="969" y="660"/>
                    <a:pt x="969" y="411"/>
                  </a:cubicBezTo>
                  <a:cubicBezTo>
                    <a:pt x="969" y="188"/>
                    <a:pt x="792" y="1"/>
                    <a:pt x="5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4"/>
            <p:cNvSpPr/>
            <p:nvPr/>
          </p:nvSpPr>
          <p:spPr>
            <a:xfrm>
              <a:off x="500437" y="4710570"/>
              <a:ext cx="142525" cy="122266"/>
            </a:xfrm>
            <a:custGeom>
              <a:avLst/>
              <a:gdLst/>
              <a:ahLst/>
              <a:cxnLst/>
              <a:rect l="l" t="t" r="r" b="b"/>
              <a:pathLst>
                <a:path w="1203" h="1032" extrusionOk="0">
                  <a:moveTo>
                    <a:pt x="690" y="1"/>
                  </a:moveTo>
                  <a:cubicBezTo>
                    <a:pt x="228" y="1"/>
                    <a:pt x="1" y="558"/>
                    <a:pt x="323" y="881"/>
                  </a:cubicBezTo>
                  <a:cubicBezTo>
                    <a:pt x="430" y="985"/>
                    <a:pt x="559" y="1032"/>
                    <a:pt x="686" y="1032"/>
                  </a:cubicBezTo>
                  <a:cubicBezTo>
                    <a:pt x="951" y="1032"/>
                    <a:pt x="1203" y="827"/>
                    <a:pt x="1203" y="514"/>
                  </a:cubicBezTo>
                  <a:cubicBezTo>
                    <a:pt x="1203" y="236"/>
                    <a:pt x="976" y="1"/>
                    <a:pt x="6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4"/>
            <p:cNvSpPr/>
            <p:nvPr/>
          </p:nvSpPr>
          <p:spPr>
            <a:xfrm>
              <a:off x="946046" y="4616863"/>
              <a:ext cx="167175" cy="143607"/>
            </a:xfrm>
            <a:custGeom>
              <a:avLst/>
              <a:gdLst/>
              <a:ahLst/>
              <a:cxnLst/>
              <a:rect l="l" t="t" r="r" b="b"/>
              <a:pathLst>
                <a:path w="1303" h="1119" extrusionOk="0">
                  <a:moveTo>
                    <a:pt x="562" y="0"/>
                  </a:moveTo>
                  <a:cubicBezTo>
                    <a:pt x="254" y="0"/>
                    <a:pt x="5" y="250"/>
                    <a:pt x="5" y="558"/>
                  </a:cubicBezTo>
                  <a:cubicBezTo>
                    <a:pt x="0" y="895"/>
                    <a:pt x="274" y="1118"/>
                    <a:pt x="560" y="1118"/>
                  </a:cubicBezTo>
                  <a:cubicBezTo>
                    <a:pt x="697" y="1118"/>
                    <a:pt x="837" y="1067"/>
                    <a:pt x="951" y="953"/>
                  </a:cubicBezTo>
                  <a:cubicBezTo>
                    <a:pt x="1303" y="602"/>
                    <a:pt x="1053" y="0"/>
                    <a:pt x="5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4"/>
            <p:cNvSpPr/>
            <p:nvPr/>
          </p:nvSpPr>
          <p:spPr>
            <a:xfrm>
              <a:off x="867834" y="4902421"/>
              <a:ext cx="78200" cy="66914"/>
            </a:xfrm>
            <a:custGeom>
              <a:avLst/>
              <a:gdLst/>
              <a:ahLst/>
              <a:cxnLst/>
              <a:rect l="l" t="t" r="r" b="b"/>
              <a:pathLst>
                <a:path w="602" h="515" extrusionOk="0">
                  <a:moveTo>
                    <a:pt x="257" y="0"/>
                  </a:moveTo>
                  <a:cubicBezTo>
                    <a:pt x="110" y="0"/>
                    <a:pt x="0" y="117"/>
                    <a:pt x="0" y="257"/>
                  </a:cubicBezTo>
                  <a:cubicBezTo>
                    <a:pt x="0" y="411"/>
                    <a:pt x="126" y="515"/>
                    <a:pt x="257" y="515"/>
                  </a:cubicBezTo>
                  <a:cubicBezTo>
                    <a:pt x="318" y="515"/>
                    <a:pt x="381" y="492"/>
                    <a:pt x="433" y="440"/>
                  </a:cubicBezTo>
                  <a:cubicBezTo>
                    <a:pt x="602" y="279"/>
                    <a:pt x="484" y="0"/>
                    <a:pt x="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6" name="Google Shape;436;p14"/>
          <p:cNvGrpSpPr/>
          <p:nvPr/>
        </p:nvGrpSpPr>
        <p:grpSpPr>
          <a:xfrm>
            <a:off x="242350" y="224900"/>
            <a:ext cx="1319547" cy="1337658"/>
            <a:chOff x="323150" y="283250"/>
            <a:chExt cx="1319547" cy="1337658"/>
          </a:xfrm>
        </p:grpSpPr>
        <p:sp>
          <p:nvSpPr>
            <p:cNvPr id="437" name="Google Shape;437;p14"/>
            <p:cNvSpPr/>
            <p:nvPr/>
          </p:nvSpPr>
          <p:spPr>
            <a:xfrm>
              <a:off x="636212" y="1326108"/>
              <a:ext cx="56994" cy="45760"/>
            </a:xfrm>
            <a:custGeom>
              <a:avLst/>
              <a:gdLst/>
              <a:ahLst/>
              <a:cxnLst/>
              <a:rect l="l" t="t" r="r" b="b"/>
              <a:pathLst>
                <a:path w="558" h="448" fill="none" extrusionOk="0">
                  <a:moveTo>
                    <a:pt x="0" y="0"/>
                  </a:moveTo>
                  <a:cubicBezTo>
                    <a:pt x="132" y="206"/>
                    <a:pt x="330" y="367"/>
                    <a:pt x="557" y="448"/>
                  </a:cubicBezTo>
                </a:path>
              </a:pathLst>
            </a:custGeom>
            <a:noFill/>
            <a:ln w="1475" cap="flat" cmpd="sng">
              <a:solidFill>
                <a:srgbClr val="FF4795"/>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4"/>
            <p:cNvSpPr/>
            <p:nvPr/>
          </p:nvSpPr>
          <p:spPr>
            <a:xfrm>
              <a:off x="1330363" y="1257980"/>
              <a:ext cx="67515" cy="80182"/>
            </a:xfrm>
            <a:custGeom>
              <a:avLst/>
              <a:gdLst/>
              <a:ahLst/>
              <a:cxnLst/>
              <a:rect l="l" t="t" r="r" b="b"/>
              <a:pathLst>
                <a:path w="661" h="785" fill="none" extrusionOk="0">
                  <a:moveTo>
                    <a:pt x="660" y="0"/>
                  </a:moveTo>
                  <a:cubicBezTo>
                    <a:pt x="535" y="323"/>
                    <a:pt x="301" y="601"/>
                    <a:pt x="0" y="785"/>
                  </a:cubicBezTo>
                </a:path>
              </a:pathLst>
            </a:custGeom>
            <a:noFill/>
            <a:ln w="1475" cap="flat" cmpd="sng">
              <a:solidFill>
                <a:srgbClr val="FF4795"/>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4"/>
            <p:cNvSpPr/>
            <p:nvPr/>
          </p:nvSpPr>
          <p:spPr>
            <a:xfrm>
              <a:off x="1385008" y="1296180"/>
              <a:ext cx="23288" cy="29315"/>
            </a:xfrm>
            <a:custGeom>
              <a:avLst/>
              <a:gdLst/>
              <a:ahLst/>
              <a:cxnLst/>
              <a:rect l="l" t="t" r="r" b="b"/>
              <a:pathLst>
                <a:path w="228" h="287" fill="none" extrusionOk="0">
                  <a:moveTo>
                    <a:pt x="228" y="0"/>
                  </a:moveTo>
                  <a:cubicBezTo>
                    <a:pt x="169" y="103"/>
                    <a:pt x="88" y="198"/>
                    <a:pt x="0" y="286"/>
                  </a:cubicBezTo>
                </a:path>
              </a:pathLst>
            </a:custGeom>
            <a:noFill/>
            <a:ln w="1475" cap="flat" cmpd="sng">
              <a:solidFill>
                <a:srgbClr val="FF4795"/>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4"/>
            <p:cNvSpPr/>
            <p:nvPr/>
          </p:nvSpPr>
          <p:spPr>
            <a:xfrm>
              <a:off x="1474892" y="792218"/>
              <a:ext cx="21756" cy="77935"/>
            </a:xfrm>
            <a:custGeom>
              <a:avLst/>
              <a:gdLst/>
              <a:ahLst/>
              <a:cxnLst/>
              <a:rect l="l" t="t" r="r" b="b"/>
              <a:pathLst>
                <a:path w="213" h="763" fill="none" extrusionOk="0">
                  <a:moveTo>
                    <a:pt x="0" y="0"/>
                  </a:moveTo>
                  <a:cubicBezTo>
                    <a:pt x="147" y="227"/>
                    <a:pt x="213" y="499"/>
                    <a:pt x="198" y="763"/>
                  </a:cubicBezTo>
                </a:path>
              </a:pathLst>
            </a:custGeom>
            <a:noFill/>
            <a:ln w="1475" cap="flat" cmpd="sng">
              <a:solidFill>
                <a:srgbClr val="FF4795"/>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4"/>
            <p:cNvSpPr/>
            <p:nvPr/>
          </p:nvSpPr>
          <p:spPr>
            <a:xfrm>
              <a:off x="1510846" y="794465"/>
              <a:ext cx="12053" cy="41981"/>
            </a:xfrm>
            <a:custGeom>
              <a:avLst/>
              <a:gdLst/>
              <a:ahLst/>
              <a:cxnLst/>
              <a:rect l="l" t="t" r="r" b="b"/>
              <a:pathLst>
                <a:path w="118" h="411" fill="none" extrusionOk="0">
                  <a:moveTo>
                    <a:pt x="0" y="0"/>
                  </a:moveTo>
                  <a:cubicBezTo>
                    <a:pt x="66" y="132"/>
                    <a:pt x="103" y="271"/>
                    <a:pt x="117" y="411"/>
                  </a:cubicBezTo>
                </a:path>
              </a:pathLst>
            </a:custGeom>
            <a:noFill/>
            <a:ln w="1475" cap="flat" cmpd="sng">
              <a:solidFill>
                <a:srgbClr val="FF4795"/>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4"/>
            <p:cNvSpPr/>
            <p:nvPr/>
          </p:nvSpPr>
          <p:spPr>
            <a:xfrm>
              <a:off x="1197784" y="457502"/>
              <a:ext cx="51070" cy="27783"/>
            </a:xfrm>
            <a:custGeom>
              <a:avLst/>
              <a:gdLst/>
              <a:ahLst/>
              <a:cxnLst/>
              <a:rect l="l" t="t" r="r" b="b"/>
              <a:pathLst>
                <a:path w="500" h="272" fill="none" extrusionOk="0">
                  <a:moveTo>
                    <a:pt x="1" y="0"/>
                  </a:moveTo>
                  <a:cubicBezTo>
                    <a:pt x="177" y="73"/>
                    <a:pt x="338" y="169"/>
                    <a:pt x="499" y="271"/>
                  </a:cubicBezTo>
                </a:path>
              </a:pathLst>
            </a:custGeom>
            <a:noFill/>
            <a:ln w="1475" cap="flat" cmpd="sng">
              <a:solidFill>
                <a:srgbClr val="FF4795"/>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4"/>
            <p:cNvSpPr/>
            <p:nvPr/>
          </p:nvSpPr>
          <p:spPr>
            <a:xfrm>
              <a:off x="1218007" y="437993"/>
              <a:ext cx="36770" cy="16547"/>
            </a:xfrm>
            <a:custGeom>
              <a:avLst/>
              <a:gdLst/>
              <a:ahLst/>
              <a:cxnLst/>
              <a:rect l="l" t="t" r="r" b="b"/>
              <a:pathLst>
                <a:path w="360" h="162" fill="none" extrusionOk="0">
                  <a:moveTo>
                    <a:pt x="1" y="0"/>
                  </a:moveTo>
                  <a:lnTo>
                    <a:pt x="360" y="162"/>
                  </a:lnTo>
                </a:path>
              </a:pathLst>
            </a:custGeom>
            <a:noFill/>
            <a:ln w="1475" cap="flat" cmpd="sng">
              <a:solidFill>
                <a:srgbClr val="FF4795"/>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4"/>
            <p:cNvSpPr/>
            <p:nvPr/>
          </p:nvSpPr>
          <p:spPr>
            <a:xfrm>
              <a:off x="785951" y="396831"/>
              <a:ext cx="56279" cy="65984"/>
            </a:xfrm>
            <a:custGeom>
              <a:avLst/>
              <a:gdLst/>
              <a:ahLst/>
              <a:cxnLst/>
              <a:rect l="l" t="t" r="r" b="b"/>
              <a:pathLst>
                <a:path w="551" h="646" fill="none" extrusionOk="0">
                  <a:moveTo>
                    <a:pt x="0" y="645"/>
                  </a:moveTo>
                  <a:cubicBezTo>
                    <a:pt x="125" y="381"/>
                    <a:pt x="316" y="162"/>
                    <a:pt x="550" y="0"/>
                  </a:cubicBezTo>
                </a:path>
              </a:pathLst>
            </a:custGeom>
            <a:noFill/>
            <a:ln w="1475" cap="flat" cmpd="sng">
              <a:solidFill>
                <a:srgbClr val="FF4795"/>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4"/>
            <p:cNvSpPr/>
            <p:nvPr/>
          </p:nvSpPr>
          <p:spPr>
            <a:xfrm>
              <a:off x="396487" y="1053494"/>
              <a:ext cx="73541" cy="15832"/>
            </a:xfrm>
            <a:custGeom>
              <a:avLst/>
              <a:gdLst/>
              <a:ahLst/>
              <a:cxnLst/>
              <a:rect l="l" t="t" r="r" b="b"/>
              <a:pathLst>
                <a:path w="720" h="155" fill="none" extrusionOk="0">
                  <a:moveTo>
                    <a:pt x="1" y="1"/>
                  </a:moveTo>
                  <a:cubicBezTo>
                    <a:pt x="221" y="111"/>
                    <a:pt x="470" y="155"/>
                    <a:pt x="719" y="147"/>
                  </a:cubicBezTo>
                </a:path>
              </a:pathLst>
            </a:custGeom>
            <a:noFill/>
            <a:ln w="1475" cap="flat" cmpd="sng">
              <a:solidFill>
                <a:srgbClr val="FF4795"/>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4"/>
            <p:cNvSpPr/>
            <p:nvPr/>
          </p:nvSpPr>
          <p:spPr>
            <a:xfrm>
              <a:off x="423452" y="1034802"/>
              <a:ext cx="25637" cy="3881"/>
            </a:xfrm>
            <a:custGeom>
              <a:avLst/>
              <a:gdLst/>
              <a:ahLst/>
              <a:cxnLst/>
              <a:rect l="l" t="t" r="r" b="b"/>
              <a:pathLst>
                <a:path w="251" h="38" fill="none" extrusionOk="0">
                  <a:moveTo>
                    <a:pt x="1" y="1"/>
                  </a:moveTo>
                  <a:lnTo>
                    <a:pt x="250" y="37"/>
                  </a:lnTo>
                </a:path>
              </a:pathLst>
            </a:custGeom>
            <a:noFill/>
            <a:ln w="1475" cap="flat" cmpd="sng">
              <a:solidFill>
                <a:srgbClr val="FF4795"/>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4"/>
            <p:cNvSpPr/>
            <p:nvPr/>
          </p:nvSpPr>
          <p:spPr>
            <a:xfrm>
              <a:off x="516299" y="618476"/>
              <a:ext cx="24105" cy="80999"/>
            </a:xfrm>
            <a:custGeom>
              <a:avLst/>
              <a:gdLst/>
              <a:ahLst/>
              <a:cxnLst/>
              <a:rect l="l" t="t" r="r" b="b"/>
              <a:pathLst>
                <a:path w="236" h="793" fill="none" extrusionOk="0">
                  <a:moveTo>
                    <a:pt x="236" y="0"/>
                  </a:moveTo>
                  <a:cubicBezTo>
                    <a:pt x="126" y="257"/>
                    <a:pt x="45" y="521"/>
                    <a:pt x="1" y="792"/>
                  </a:cubicBezTo>
                </a:path>
              </a:pathLst>
            </a:custGeom>
            <a:noFill/>
            <a:ln w="1475" cap="flat" cmpd="sng">
              <a:solidFill>
                <a:srgbClr val="FF4795"/>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4"/>
            <p:cNvSpPr/>
            <p:nvPr/>
          </p:nvSpPr>
          <p:spPr>
            <a:xfrm>
              <a:off x="504348" y="622970"/>
              <a:ext cx="6128" cy="27783"/>
            </a:xfrm>
            <a:custGeom>
              <a:avLst/>
              <a:gdLst/>
              <a:ahLst/>
              <a:cxnLst/>
              <a:rect l="l" t="t" r="r" b="b"/>
              <a:pathLst>
                <a:path w="60" h="272" fill="none" extrusionOk="0">
                  <a:moveTo>
                    <a:pt x="59" y="0"/>
                  </a:moveTo>
                  <a:cubicBezTo>
                    <a:pt x="45" y="96"/>
                    <a:pt x="23" y="176"/>
                    <a:pt x="1" y="272"/>
                  </a:cubicBezTo>
                </a:path>
              </a:pathLst>
            </a:custGeom>
            <a:noFill/>
            <a:ln w="1475" cap="flat" cmpd="sng">
              <a:solidFill>
                <a:srgbClr val="FF4795"/>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9" name="Google Shape;449;p14"/>
            <p:cNvGrpSpPr/>
            <p:nvPr/>
          </p:nvGrpSpPr>
          <p:grpSpPr>
            <a:xfrm>
              <a:off x="323150" y="283250"/>
              <a:ext cx="1319547" cy="1337658"/>
              <a:chOff x="323150" y="283250"/>
              <a:chExt cx="1319547" cy="1337658"/>
            </a:xfrm>
          </p:grpSpPr>
          <p:sp>
            <p:nvSpPr>
              <p:cNvPr id="450" name="Google Shape;450;p14"/>
              <p:cNvSpPr/>
              <p:nvPr/>
            </p:nvSpPr>
            <p:spPr>
              <a:xfrm>
                <a:off x="323150" y="283250"/>
                <a:ext cx="1319547" cy="1337658"/>
              </a:xfrm>
              <a:custGeom>
                <a:avLst/>
                <a:gdLst/>
                <a:ahLst/>
                <a:cxnLst/>
                <a:rect l="l" t="t" r="r" b="b"/>
                <a:pathLst>
                  <a:path w="12919" h="13096" extrusionOk="0">
                    <a:moveTo>
                      <a:pt x="4944" y="0"/>
                    </a:moveTo>
                    <a:cubicBezTo>
                      <a:pt x="4905" y="0"/>
                      <a:pt x="4865" y="9"/>
                      <a:pt x="4825" y="27"/>
                    </a:cubicBezTo>
                    <a:cubicBezTo>
                      <a:pt x="4656" y="100"/>
                      <a:pt x="4575" y="489"/>
                      <a:pt x="4517" y="658"/>
                    </a:cubicBezTo>
                    <a:lnTo>
                      <a:pt x="3703" y="2967"/>
                    </a:lnTo>
                    <a:cubicBezTo>
                      <a:pt x="3533" y="2990"/>
                      <a:pt x="3362" y="3001"/>
                      <a:pt x="3191" y="3001"/>
                    </a:cubicBezTo>
                    <a:cubicBezTo>
                      <a:pt x="2869" y="3001"/>
                      <a:pt x="2548" y="2961"/>
                      <a:pt x="2237" y="2879"/>
                    </a:cubicBezTo>
                    <a:cubicBezTo>
                      <a:pt x="1950" y="2808"/>
                      <a:pt x="1359" y="2600"/>
                      <a:pt x="1004" y="2600"/>
                    </a:cubicBezTo>
                    <a:cubicBezTo>
                      <a:pt x="886" y="2600"/>
                      <a:pt x="794" y="2623"/>
                      <a:pt x="748" y="2681"/>
                    </a:cubicBezTo>
                    <a:cubicBezTo>
                      <a:pt x="572" y="2916"/>
                      <a:pt x="1995" y="5328"/>
                      <a:pt x="2053" y="6266"/>
                    </a:cubicBezTo>
                    <a:cubicBezTo>
                      <a:pt x="1371" y="6574"/>
                      <a:pt x="726" y="6948"/>
                      <a:pt x="125" y="7388"/>
                    </a:cubicBezTo>
                    <a:cubicBezTo>
                      <a:pt x="0" y="7476"/>
                      <a:pt x="30" y="7659"/>
                      <a:pt x="169" y="7703"/>
                    </a:cubicBezTo>
                    <a:cubicBezTo>
                      <a:pt x="902" y="7938"/>
                      <a:pt x="1635" y="8143"/>
                      <a:pt x="2383" y="8312"/>
                    </a:cubicBezTo>
                    <a:cubicBezTo>
                      <a:pt x="2801" y="8854"/>
                      <a:pt x="2522" y="11127"/>
                      <a:pt x="2427" y="11743"/>
                    </a:cubicBezTo>
                    <a:cubicBezTo>
                      <a:pt x="2393" y="11947"/>
                      <a:pt x="2469" y="12099"/>
                      <a:pt x="2614" y="12099"/>
                    </a:cubicBezTo>
                    <a:cubicBezTo>
                      <a:pt x="2656" y="12099"/>
                      <a:pt x="2704" y="12086"/>
                      <a:pt x="2757" y="12058"/>
                    </a:cubicBezTo>
                    <a:cubicBezTo>
                      <a:pt x="3520" y="11669"/>
                      <a:pt x="4385" y="11200"/>
                      <a:pt x="4935" y="10540"/>
                    </a:cubicBezTo>
                    <a:cubicBezTo>
                      <a:pt x="5484" y="11427"/>
                      <a:pt x="6408" y="12080"/>
                      <a:pt x="7141" y="12850"/>
                    </a:cubicBezTo>
                    <a:cubicBezTo>
                      <a:pt x="7295" y="13010"/>
                      <a:pt x="7427" y="13096"/>
                      <a:pt x="7535" y="13096"/>
                    </a:cubicBezTo>
                    <a:cubicBezTo>
                      <a:pt x="7663" y="13096"/>
                      <a:pt x="7757" y="12974"/>
                      <a:pt x="7808" y="12710"/>
                    </a:cubicBezTo>
                    <a:lnTo>
                      <a:pt x="8373" y="10262"/>
                    </a:lnTo>
                    <a:cubicBezTo>
                      <a:pt x="9194" y="10452"/>
                      <a:pt x="9979" y="10694"/>
                      <a:pt x="10756" y="10936"/>
                    </a:cubicBezTo>
                    <a:cubicBezTo>
                      <a:pt x="10829" y="10959"/>
                      <a:pt x="10910" y="10978"/>
                      <a:pt x="10986" y="10978"/>
                    </a:cubicBezTo>
                    <a:cubicBezTo>
                      <a:pt x="11077" y="10978"/>
                      <a:pt x="11159" y="10951"/>
                      <a:pt x="11203" y="10870"/>
                    </a:cubicBezTo>
                    <a:cubicBezTo>
                      <a:pt x="11232" y="10790"/>
                      <a:pt x="11240" y="10709"/>
                      <a:pt x="11210" y="10628"/>
                    </a:cubicBezTo>
                    <a:cubicBezTo>
                      <a:pt x="11144" y="10328"/>
                      <a:pt x="11056" y="10027"/>
                      <a:pt x="10946" y="9741"/>
                    </a:cubicBezTo>
                    <a:cubicBezTo>
                      <a:pt x="10748" y="9221"/>
                      <a:pt x="10470" y="8715"/>
                      <a:pt x="10426" y="8158"/>
                    </a:cubicBezTo>
                    <a:cubicBezTo>
                      <a:pt x="10382" y="7498"/>
                      <a:pt x="10675" y="6860"/>
                      <a:pt x="11203" y="6464"/>
                    </a:cubicBezTo>
                    <a:cubicBezTo>
                      <a:pt x="11496" y="6244"/>
                      <a:pt x="12918" y="4961"/>
                      <a:pt x="12896" y="4888"/>
                    </a:cubicBezTo>
                    <a:cubicBezTo>
                      <a:pt x="12852" y="4807"/>
                      <a:pt x="12772" y="4749"/>
                      <a:pt x="12684" y="4727"/>
                    </a:cubicBezTo>
                    <a:cubicBezTo>
                      <a:pt x="12273" y="4587"/>
                      <a:pt x="10712" y="4463"/>
                      <a:pt x="10367" y="4382"/>
                    </a:cubicBezTo>
                    <a:cubicBezTo>
                      <a:pt x="10023" y="4294"/>
                      <a:pt x="9685" y="4089"/>
                      <a:pt x="9561" y="3766"/>
                    </a:cubicBezTo>
                    <a:cubicBezTo>
                      <a:pt x="9509" y="3590"/>
                      <a:pt x="9480" y="3407"/>
                      <a:pt x="9487" y="3231"/>
                    </a:cubicBezTo>
                    <a:lnTo>
                      <a:pt x="9561" y="518"/>
                    </a:lnTo>
                    <a:cubicBezTo>
                      <a:pt x="9561" y="458"/>
                      <a:pt x="9510" y="392"/>
                      <a:pt x="9456" y="392"/>
                    </a:cubicBezTo>
                    <a:cubicBezTo>
                      <a:pt x="9444" y="392"/>
                      <a:pt x="9433" y="395"/>
                      <a:pt x="9421" y="401"/>
                    </a:cubicBezTo>
                    <a:cubicBezTo>
                      <a:pt x="8578" y="929"/>
                      <a:pt x="7911" y="1713"/>
                      <a:pt x="7141" y="2051"/>
                    </a:cubicBezTo>
                    <a:cubicBezTo>
                      <a:pt x="7092" y="2078"/>
                      <a:pt x="7035" y="2093"/>
                      <a:pt x="6979" y="2093"/>
                    </a:cubicBezTo>
                    <a:cubicBezTo>
                      <a:pt x="6960" y="2093"/>
                      <a:pt x="6940" y="2091"/>
                      <a:pt x="6921" y="2087"/>
                    </a:cubicBezTo>
                    <a:cubicBezTo>
                      <a:pt x="6848" y="2058"/>
                      <a:pt x="6782" y="2007"/>
                      <a:pt x="6738" y="1941"/>
                    </a:cubicBezTo>
                    <a:lnTo>
                      <a:pt x="5594" y="584"/>
                    </a:lnTo>
                    <a:cubicBezTo>
                      <a:pt x="5434" y="399"/>
                      <a:pt x="5213" y="0"/>
                      <a:pt x="49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4"/>
              <p:cNvSpPr/>
              <p:nvPr/>
            </p:nvSpPr>
            <p:spPr>
              <a:xfrm>
                <a:off x="799434" y="360877"/>
                <a:ext cx="33808" cy="41981"/>
              </a:xfrm>
              <a:custGeom>
                <a:avLst/>
                <a:gdLst/>
                <a:ahLst/>
                <a:cxnLst/>
                <a:rect l="l" t="t" r="r" b="b"/>
                <a:pathLst>
                  <a:path w="331" h="411" fill="none" extrusionOk="0">
                    <a:moveTo>
                      <a:pt x="0" y="411"/>
                    </a:moveTo>
                    <a:cubicBezTo>
                      <a:pt x="81" y="250"/>
                      <a:pt x="191" y="110"/>
                      <a:pt x="330" y="0"/>
                    </a:cubicBezTo>
                  </a:path>
                </a:pathLst>
              </a:custGeom>
              <a:solidFill>
                <a:schemeClr val="accent1"/>
              </a:solidFill>
              <a:ln w="1475" cap="flat" cmpd="sng">
                <a:solidFill>
                  <a:srgbClr val="FF4795"/>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4"/>
              <p:cNvSpPr/>
              <p:nvPr/>
            </p:nvSpPr>
            <p:spPr>
              <a:xfrm>
                <a:off x="433973" y="443611"/>
                <a:ext cx="1085135" cy="988535"/>
              </a:xfrm>
              <a:custGeom>
                <a:avLst/>
                <a:gdLst/>
                <a:ahLst/>
                <a:cxnLst/>
                <a:rect l="l" t="t" r="r" b="b"/>
                <a:pathLst>
                  <a:path w="10624" h="9678" extrusionOk="0">
                    <a:moveTo>
                      <a:pt x="5316" y="0"/>
                    </a:moveTo>
                    <a:cubicBezTo>
                      <a:pt x="4077" y="0"/>
                      <a:pt x="2838" y="473"/>
                      <a:pt x="1892" y="1419"/>
                    </a:cubicBezTo>
                    <a:cubicBezTo>
                      <a:pt x="1" y="3303"/>
                      <a:pt x="1" y="6368"/>
                      <a:pt x="1892" y="8259"/>
                    </a:cubicBezTo>
                    <a:cubicBezTo>
                      <a:pt x="2838" y="9205"/>
                      <a:pt x="4077" y="9678"/>
                      <a:pt x="5316" y="9678"/>
                    </a:cubicBezTo>
                    <a:cubicBezTo>
                      <a:pt x="6555" y="9678"/>
                      <a:pt x="7794" y="9205"/>
                      <a:pt x="8740" y="8259"/>
                    </a:cubicBezTo>
                    <a:cubicBezTo>
                      <a:pt x="10624" y="6368"/>
                      <a:pt x="10624" y="3303"/>
                      <a:pt x="8740" y="1419"/>
                    </a:cubicBezTo>
                    <a:cubicBezTo>
                      <a:pt x="7794" y="473"/>
                      <a:pt x="6555" y="0"/>
                      <a:pt x="53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3" name="Google Shape;453;p14"/>
            <p:cNvGrpSpPr/>
            <p:nvPr/>
          </p:nvGrpSpPr>
          <p:grpSpPr>
            <a:xfrm>
              <a:off x="947640" y="505815"/>
              <a:ext cx="358821" cy="703342"/>
              <a:chOff x="947640" y="505815"/>
              <a:chExt cx="358821" cy="703342"/>
            </a:xfrm>
          </p:grpSpPr>
          <p:sp>
            <p:nvSpPr>
              <p:cNvPr id="454" name="Google Shape;454;p14"/>
              <p:cNvSpPr/>
              <p:nvPr/>
            </p:nvSpPr>
            <p:spPr>
              <a:xfrm>
                <a:off x="1262950" y="1159822"/>
                <a:ext cx="43512" cy="49335"/>
              </a:xfrm>
              <a:custGeom>
                <a:avLst/>
                <a:gdLst/>
                <a:ahLst/>
                <a:cxnLst/>
                <a:rect l="l" t="t" r="r" b="b"/>
                <a:pathLst>
                  <a:path w="426" h="483" extrusionOk="0">
                    <a:moveTo>
                      <a:pt x="184" y="1"/>
                    </a:moveTo>
                    <a:cubicBezTo>
                      <a:pt x="81" y="16"/>
                      <a:pt x="8" y="96"/>
                      <a:pt x="0" y="199"/>
                    </a:cubicBezTo>
                    <a:cubicBezTo>
                      <a:pt x="0" y="214"/>
                      <a:pt x="0" y="228"/>
                      <a:pt x="0" y="243"/>
                    </a:cubicBezTo>
                    <a:cubicBezTo>
                      <a:pt x="0" y="380"/>
                      <a:pt x="117" y="482"/>
                      <a:pt x="246" y="482"/>
                    </a:cubicBezTo>
                    <a:cubicBezTo>
                      <a:pt x="262" y="482"/>
                      <a:pt x="278" y="481"/>
                      <a:pt x="294" y="477"/>
                    </a:cubicBezTo>
                    <a:cubicBezTo>
                      <a:pt x="389" y="463"/>
                      <a:pt x="411" y="419"/>
                      <a:pt x="418" y="375"/>
                    </a:cubicBezTo>
                    <a:cubicBezTo>
                      <a:pt x="426" y="301"/>
                      <a:pt x="426" y="236"/>
                      <a:pt x="404" y="170"/>
                    </a:cubicBezTo>
                    <a:cubicBezTo>
                      <a:pt x="396" y="155"/>
                      <a:pt x="389" y="148"/>
                      <a:pt x="382" y="140"/>
                    </a:cubicBezTo>
                    <a:cubicBezTo>
                      <a:pt x="345" y="60"/>
                      <a:pt x="272" y="8"/>
                      <a:pt x="1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4"/>
              <p:cNvSpPr/>
              <p:nvPr/>
            </p:nvSpPr>
            <p:spPr>
              <a:xfrm>
                <a:off x="1000141" y="591920"/>
                <a:ext cx="119095" cy="104390"/>
              </a:xfrm>
              <a:custGeom>
                <a:avLst/>
                <a:gdLst/>
                <a:ahLst/>
                <a:cxnLst/>
                <a:rect l="l" t="t" r="r" b="b"/>
                <a:pathLst>
                  <a:path w="1166" h="1022" extrusionOk="0">
                    <a:moveTo>
                      <a:pt x="473" y="1"/>
                    </a:moveTo>
                    <a:cubicBezTo>
                      <a:pt x="436" y="1"/>
                      <a:pt x="399" y="6"/>
                      <a:pt x="367" y="18"/>
                    </a:cubicBezTo>
                    <a:cubicBezTo>
                      <a:pt x="117" y="128"/>
                      <a:pt x="0" y="407"/>
                      <a:pt x="88" y="656"/>
                    </a:cubicBezTo>
                    <a:cubicBezTo>
                      <a:pt x="180" y="880"/>
                      <a:pt x="391" y="1021"/>
                      <a:pt x="624" y="1021"/>
                    </a:cubicBezTo>
                    <a:cubicBezTo>
                      <a:pt x="650" y="1021"/>
                      <a:pt x="677" y="1019"/>
                      <a:pt x="704" y="1015"/>
                    </a:cubicBezTo>
                    <a:cubicBezTo>
                      <a:pt x="895" y="1001"/>
                      <a:pt x="1056" y="876"/>
                      <a:pt x="1122" y="700"/>
                    </a:cubicBezTo>
                    <a:cubicBezTo>
                      <a:pt x="1166" y="532"/>
                      <a:pt x="1129" y="356"/>
                      <a:pt x="1005" y="231"/>
                    </a:cubicBezTo>
                    <a:cubicBezTo>
                      <a:pt x="887" y="106"/>
                      <a:pt x="733" y="33"/>
                      <a:pt x="565" y="11"/>
                    </a:cubicBezTo>
                    <a:cubicBezTo>
                      <a:pt x="535" y="4"/>
                      <a:pt x="504" y="1"/>
                      <a:pt x="4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4"/>
              <p:cNvSpPr/>
              <p:nvPr/>
            </p:nvSpPr>
            <p:spPr>
              <a:xfrm>
                <a:off x="1141606" y="539113"/>
                <a:ext cx="45044" cy="50663"/>
              </a:xfrm>
              <a:custGeom>
                <a:avLst/>
                <a:gdLst/>
                <a:ahLst/>
                <a:cxnLst/>
                <a:rect l="l" t="t" r="r" b="b"/>
                <a:pathLst>
                  <a:path w="441" h="496" extrusionOk="0">
                    <a:moveTo>
                      <a:pt x="199" y="0"/>
                    </a:moveTo>
                    <a:cubicBezTo>
                      <a:pt x="96" y="15"/>
                      <a:pt x="15" y="95"/>
                      <a:pt x="1" y="198"/>
                    </a:cubicBezTo>
                    <a:cubicBezTo>
                      <a:pt x="1" y="213"/>
                      <a:pt x="1" y="227"/>
                      <a:pt x="1" y="242"/>
                    </a:cubicBezTo>
                    <a:cubicBezTo>
                      <a:pt x="1" y="387"/>
                      <a:pt x="113" y="496"/>
                      <a:pt x="252" y="496"/>
                    </a:cubicBezTo>
                    <a:cubicBezTo>
                      <a:pt x="268" y="496"/>
                      <a:pt x="285" y="494"/>
                      <a:pt x="301" y="491"/>
                    </a:cubicBezTo>
                    <a:cubicBezTo>
                      <a:pt x="397" y="477"/>
                      <a:pt x="419" y="433"/>
                      <a:pt x="426" y="389"/>
                    </a:cubicBezTo>
                    <a:cubicBezTo>
                      <a:pt x="441" y="323"/>
                      <a:pt x="441" y="249"/>
                      <a:pt x="419" y="176"/>
                    </a:cubicBezTo>
                    <a:cubicBezTo>
                      <a:pt x="419" y="169"/>
                      <a:pt x="411" y="154"/>
                      <a:pt x="404" y="147"/>
                    </a:cubicBezTo>
                    <a:cubicBezTo>
                      <a:pt x="367" y="66"/>
                      <a:pt x="287" y="8"/>
                      <a:pt x="1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4"/>
              <p:cNvSpPr/>
              <p:nvPr/>
            </p:nvSpPr>
            <p:spPr>
              <a:xfrm>
                <a:off x="947640" y="505815"/>
                <a:ext cx="50355" cy="51786"/>
              </a:xfrm>
              <a:custGeom>
                <a:avLst/>
                <a:gdLst/>
                <a:ahLst/>
                <a:cxnLst/>
                <a:rect l="l" t="t" r="r" b="b"/>
                <a:pathLst>
                  <a:path w="493" h="507" extrusionOk="0">
                    <a:moveTo>
                      <a:pt x="286" y="0"/>
                    </a:moveTo>
                    <a:cubicBezTo>
                      <a:pt x="233" y="0"/>
                      <a:pt x="180" y="19"/>
                      <a:pt x="140" y="55"/>
                    </a:cubicBezTo>
                    <a:cubicBezTo>
                      <a:pt x="126" y="62"/>
                      <a:pt x="118" y="77"/>
                      <a:pt x="104" y="84"/>
                    </a:cubicBezTo>
                    <a:cubicBezTo>
                      <a:pt x="1" y="202"/>
                      <a:pt x="23" y="385"/>
                      <a:pt x="162" y="473"/>
                    </a:cubicBezTo>
                    <a:cubicBezTo>
                      <a:pt x="204" y="497"/>
                      <a:pt x="236" y="507"/>
                      <a:pt x="261" y="507"/>
                    </a:cubicBezTo>
                    <a:cubicBezTo>
                      <a:pt x="289" y="507"/>
                      <a:pt x="308" y="495"/>
                      <a:pt x="323" y="480"/>
                    </a:cubicBezTo>
                    <a:cubicBezTo>
                      <a:pt x="382" y="436"/>
                      <a:pt x="426" y="385"/>
                      <a:pt x="463" y="319"/>
                    </a:cubicBezTo>
                    <a:cubicBezTo>
                      <a:pt x="470" y="304"/>
                      <a:pt x="470" y="297"/>
                      <a:pt x="470" y="282"/>
                    </a:cubicBezTo>
                    <a:cubicBezTo>
                      <a:pt x="492" y="194"/>
                      <a:pt x="477" y="99"/>
                      <a:pt x="411" y="40"/>
                    </a:cubicBezTo>
                    <a:cubicBezTo>
                      <a:pt x="375" y="14"/>
                      <a:pt x="330" y="0"/>
                      <a:pt x="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8" name="Google Shape;458;p14"/>
            <p:cNvSpPr/>
            <p:nvPr/>
          </p:nvSpPr>
          <p:spPr>
            <a:xfrm>
              <a:off x="1066737" y="939709"/>
              <a:ext cx="63735" cy="36056"/>
            </a:xfrm>
            <a:custGeom>
              <a:avLst/>
              <a:gdLst/>
              <a:ahLst/>
              <a:cxnLst/>
              <a:rect l="l" t="t" r="r" b="b"/>
              <a:pathLst>
                <a:path w="624" h="353" fill="none" extrusionOk="0">
                  <a:moveTo>
                    <a:pt x="1" y="0"/>
                  </a:moveTo>
                  <a:cubicBezTo>
                    <a:pt x="103" y="242"/>
                    <a:pt x="382" y="352"/>
                    <a:pt x="624" y="257"/>
                  </a:cubicBezTo>
                </a:path>
              </a:pathLst>
            </a:custGeom>
            <a:solidFill>
              <a:schemeClr val="dk2"/>
            </a:solidFill>
            <a:ln w="9525" cap="rnd" cmpd="sng">
              <a:solidFill>
                <a:srgbClr val="210E16"/>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4"/>
            <p:cNvSpPr/>
            <p:nvPr/>
          </p:nvSpPr>
          <p:spPr>
            <a:xfrm>
              <a:off x="888501" y="820613"/>
              <a:ext cx="113988" cy="93767"/>
            </a:xfrm>
            <a:custGeom>
              <a:avLst/>
              <a:gdLst/>
              <a:ahLst/>
              <a:cxnLst/>
              <a:rect l="l" t="t" r="r" b="b"/>
              <a:pathLst>
                <a:path w="1116" h="918" fill="none" extrusionOk="0">
                  <a:moveTo>
                    <a:pt x="1" y="23"/>
                  </a:moveTo>
                  <a:cubicBezTo>
                    <a:pt x="23" y="191"/>
                    <a:pt x="67" y="345"/>
                    <a:pt x="133" y="499"/>
                  </a:cubicBezTo>
                  <a:cubicBezTo>
                    <a:pt x="199" y="653"/>
                    <a:pt x="316" y="778"/>
                    <a:pt x="470" y="851"/>
                  </a:cubicBezTo>
                  <a:cubicBezTo>
                    <a:pt x="617" y="917"/>
                    <a:pt x="800" y="895"/>
                    <a:pt x="924" y="785"/>
                  </a:cubicBezTo>
                  <a:cubicBezTo>
                    <a:pt x="1005" y="690"/>
                    <a:pt x="1056" y="580"/>
                    <a:pt x="1071" y="455"/>
                  </a:cubicBezTo>
                  <a:cubicBezTo>
                    <a:pt x="1100" y="309"/>
                    <a:pt x="1115" y="155"/>
                    <a:pt x="1108" y="1"/>
                  </a:cubicBezTo>
                </a:path>
              </a:pathLst>
            </a:custGeom>
            <a:solidFill>
              <a:schemeClr val="dk2"/>
            </a:solidFill>
            <a:ln w="9525" cap="rnd" cmpd="sng">
              <a:solidFill>
                <a:srgbClr val="210E16"/>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4"/>
            <p:cNvSpPr/>
            <p:nvPr/>
          </p:nvSpPr>
          <p:spPr>
            <a:xfrm>
              <a:off x="846623" y="726745"/>
              <a:ext cx="66697" cy="61898"/>
            </a:xfrm>
            <a:custGeom>
              <a:avLst/>
              <a:gdLst/>
              <a:ahLst/>
              <a:cxnLst/>
              <a:rect l="l" t="t" r="r" b="b"/>
              <a:pathLst>
                <a:path w="653" h="606" extrusionOk="0">
                  <a:moveTo>
                    <a:pt x="532" y="0"/>
                  </a:moveTo>
                  <a:cubicBezTo>
                    <a:pt x="524" y="0"/>
                    <a:pt x="515" y="1"/>
                    <a:pt x="506" y="3"/>
                  </a:cubicBezTo>
                  <a:cubicBezTo>
                    <a:pt x="455" y="18"/>
                    <a:pt x="396" y="40"/>
                    <a:pt x="359" y="77"/>
                  </a:cubicBezTo>
                  <a:cubicBezTo>
                    <a:pt x="213" y="187"/>
                    <a:pt x="73" y="311"/>
                    <a:pt x="29" y="487"/>
                  </a:cubicBezTo>
                  <a:cubicBezTo>
                    <a:pt x="22" y="524"/>
                    <a:pt x="0" y="583"/>
                    <a:pt x="37" y="597"/>
                  </a:cubicBezTo>
                  <a:cubicBezTo>
                    <a:pt x="46" y="603"/>
                    <a:pt x="57" y="605"/>
                    <a:pt x="69" y="605"/>
                  </a:cubicBezTo>
                  <a:cubicBezTo>
                    <a:pt x="185" y="605"/>
                    <a:pt x="411" y="358"/>
                    <a:pt x="557" y="238"/>
                  </a:cubicBezTo>
                  <a:cubicBezTo>
                    <a:pt x="601" y="194"/>
                    <a:pt x="653" y="143"/>
                    <a:pt x="645" y="77"/>
                  </a:cubicBezTo>
                  <a:cubicBezTo>
                    <a:pt x="627" y="33"/>
                    <a:pt x="582" y="0"/>
                    <a:pt x="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4"/>
            <p:cNvSpPr/>
            <p:nvPr/>
          </p:nvSpPr>
          <p:spPr>
            <a:xfrm>
              <a:off x="1204525" y="816119"/>
              <a:ext cx="95909" cy="100508"/>
            </a:xfrm>
            <a:custGeom>
              <a:avLst/>
              <a:gdLst/>
              <a:ahLst/>
              <a:cxnLst/>
              <a:rect l="l" t="t" r="r" b="b"/>
              <a:pathLst>
                <a:path w="939" h="984" fill="none" extrusionOk="0">
                  <a:moveTo>
                    <a:pt x="1" y="103"/>
                  </a:moveTo>
                  <a:cubicBezTo>
                    <a:pt x="1" y="294"/>
                    <a:pt x="45" y="485"/>
                    <a:pt x="118" y="661"/>
                  </a:cubicBezTo>
                  <a:cubicBezTo>
                    <a:pt x="191" y="844"/>
                    <a:pt x="360" y="961"/>
                    <a:pt x="558" y="983"/>
                  </a:cubicBezTo>
                  <a:cubicBezTo>
                    <a:pt x="616" y="983"/>
                    <a:pt x="682" y="961"/>
                    <a:pt x="734" y="932"/>
                  </a:cubicBezTo>
                  <a:cubicBezTo>
                    <a:pt x="792" y="881"/>
                    <a:pt x="829" y="807"/>
                    <a:pt x="851" y="734"/>
                  </a:cubicBezTo>
                  <a:cubicBezTo>
                    <a:pt x="932" y="499"/>
                    <a:pt x="939" y="243"/>
                    <a:pt x="873" y="1"/>
                  </a:cubicBezTo>
                </a:path>
              </a:pathLst>
            </a:custGeom>
            <a:solidFill>
              <a:schemeClr val="dk2"/>
            </a:solidFill>
            <a:ln w="9525" cap="rnd" cmpd="sng">
              <a:solidFill>
                <a:srgbClr val="210E16"/>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4"/>
            <p:cNvSpPr/>
            <p:nvPr/>
          </p:nvSpPr>
          <p:spPr>
            <a:xfrm>
              <a:off x="1281641" y="750442"/>
              <a:ext cx="63735" cy="38610"/>
            </a:xfrm>
            <a:custGeom>
              <a:avLst/>
              <a:gdLst/>
              <a:ahLst/>
              <a:cxnLst/>
              <a:rect l="l" t="t" r="r" b="b"/>
              <a:pathLst>
                <a:path w="624" h="378" extrusionOk="0">
                  <a:moveTo>
                    <a:pt x="145" y="0"/>
                  </a:moveTo>
                  <a:cubicBezTo>
                    <a:pt x="119" y="0"/>
                    <a:pt x="93" y="2"/>
                    <a:pt x="67" y="6"/>
                  </a:cubicBezTo>
                  <a:cubicBezTo>
                    <a:pt x="52" y="6"/>
                    <a:pt x="30" y="13"/>
                    <a:pt x="15" y="28"/>
                  </a:cubicBezTo>
                  <a:cubicBezTo>
                    <a:pt x="8" y="43"/>
                    <a:pt x="1" y="65"/>
                    <a:pt x="1" y="79"/>
                  </a:cubicBezTo>
                  <a:cubicBezTo>
                    <a:pt x="155" y="175"/>
                    <a:pt x="309" y="263"/>
                    <a:pt x="463" y="351"/>
                  </a:cubicBezTo>
                  <a:cubicBezTo>
                    <a:pt x="485" y="364"/>
                    <a:pt x="516" y="377"/>
                    <a:pt x="545" y="377"/>
                  </a:cubicBezTo>
                  <a:cubicBezTo>
                    <a:pt x="563" y="377"/>
                    <a:pt x="580" y="372"/>
                    <a:pt x="595" y="358"/>
                  </a:cubicBezTo>
                  <a:cubicBezTo>
                    <a:pt x="624" y="321"/>
                    <a:pt x="602" y="270"/>
                    <a:pt x="580" y="233"/>
                  </a:cubicBezTo>
                  <a:cubicBezTo>
                    <a:pt x="484" y="86"/>
                    <a:pt x="321" y="0"/>
                    <a:pt x="1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4"/>
            <p:cNvSpPr/>
            <p:nvPr/>
          </p:nvSpPr>
          <p:spPr>
            <a:xfrm>
              <a:off x="1233022" y="945633"/>
              <a:ext cx="185793" cy="133500"/>
            </a:xfrm>
            <a:custGeom>
              <a:avLst/>
              <a:gdLst/>
              <a:ahLst/>
              <a:cxnLst/>
              <a:rect l="l" t="t" r="r" b="b"/>
              <a:pathLst>
                <a:path w="1819" h="1307" extrusionOk="0">
                  <a:moveTo>
                    <a:pt x="888" y="1"/>
                  </a:moveTo>
                  <a:cubicBezTo>
                    <a:pt x="413" y="1"/>
                    <a:pt x="22" y="281"/>
                    <a:pt x="8" y="632"/>
                  </a:cubicBezTo>
                  <a:cubicBezTo>
                    <a:pt x="0" y="991"/>
                    <a:pt x="396" y="1291"/>
                    <a:pt x="895" y="1306"/>
                  </a:cubicBezTo>
                  <a:cubicBezTo>
                    <a:pt x="907" y="1306"/>
                    <a:pt x="919" y="1307"/>
                    <a:pt x="932" y="1307"/>
                  </a:cubicBezTo>
                  <a:cubicBezTo>
                    <a:pt x="1406" y="1307"/>
                    <a:pt x="1797" y="1033"/>
                    <a:pt x="1811" y="683"/>
                  </a:cubicBezTo>
                  <a:cubicBezTo>
                    <a:pt x="1818" y="324"/>
                    <a:pt x="1422" y="23"/>
                    <a:pt x="924" y="1"/>
                  </a:cubicBezTo>
                  <a:cubicBezTo>
                    <a:pt x="912" y="1"/>
                    <a:pt x="900" y="1"/>
                    <a:pt x="8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4"/>
            <p:cNvSpPr/>
            <p:nvPr/>
          </p:nvSpPr>
          <p:spPr>
            <a:xfrm>
              <a:off x="750712" y="932253"/>
              <a:ext cx="183546" cy="143102"/>
            </a:xfrm>
            <a:custGeom>
              <a:avLst/>
              <a:gdLst/>
              <a:ahLst/>
              <a:cxnLst/>
              <a:rect l="l" t="t" r="r" b="b"/>
              <a:pathLst>
                <a:path w="1797" h="1401" extrusionOk="0">
                  <a:moveTo>
                    <a:pt x="900" y="0"/>
                  </a:moveTo>
                  <a:cubicBezTo>
                    <a:pt x="416" y="0"/>
                    <a:pt x="23" y="298"/>
                    <a:pt x="15" y="675"/>
                  </a:cubicBezTo>
                  <a:cubicBezTo>
                    <a:pt x="1" y="1063"/>
                    <a:pt x="389" y="1386"/>
                    <a:pt x="881" y="1400"/>
                  </a:cubicBezTo>
                  <a:cubicBezTo>
                    <a:pt x="892" y="1401"/>
                    <a:pt x="903" y="1401"/>
                    <a:pt x="915" y="1401"/>
                  </a:cubicBezTo>
                  <a:cubicBezTo>
                    <a:pt x="1390" y="1401"/>
                    <a:pt x="1775" y="1105"/>
                    <a:pt x="1782" y="726"/>
                  </a:cubicBezTo>
                  <a:cubicBezTo>
                    <a:pt x="1797" y="337"/>
                    <a:pt x="1408" y="15"/>
                    <a:pt x="917" y="0"/>
                  </a:cubicBezTo>
                  <a:cubicBezTo>
                    <a:pt x="911" y="0"/>
                    <a:pt x="905" y="0"/>
                    <a:pt x="9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5" name="Google Shape;465;p14"/>
          <p:cNvGrpSpPr/>
          <p:nvPr/>
        </p:nvGrpSpPr>
        <p:grpSpPr>
          <a:xfrm>
            <a:off x="8086716" y="236404"/>
            <a:ext cx="684357" cy="393641"/>
            <a:chOff x="500437" y="4616863"/>
            <a:chExt cx="612784" cy="352472"/>
          </a:xfrm>
        </p:grpSpPr>
        <p:sp>
          <p:nvSpPr>
            <p:cNvPr id="466" name="Google Shape;466;p14"/>
            <p:cNvSpPr/>
            <p:nvPr/>
          </p:nvSpPr>
          <p:spPr>
            <a:xfrm>
              <a:off x="500437" y="4710570"/>
              <a:ext cx="142525" cy="122266"/>
            </a:xfrm>
            <a:custGeom>
              <a:avLst/>
              <a:gdLst/>
              <a:ahLst/>
              <a:cxnLst/>
              <a:rect l="l" t="t" r="r" b="b"/>
              <a:pathLst>
                <a:path w="1203" h="1032" extrusionOk="0">
                  <a:moveTo>
                    <a:pt x="690" y="1"/>
                  </a:moveTo>
                  <a:cubicBezTo>
                    <a:pt x="228" y="1"/>
                    <a:pt x="1" y="558"/>
                    <a:pt x="323" y="881"/>
                  </a:cubicBezTo>
                  <a:cubicBezTo>
                    <a:pt x="430" y="985"/>
                    <a:pt x="559" y="1032"/>
                    <a:pt x="686" y="1032"/>
                  </a:cubicBezTo>
                  <a:cubicBezTo>
                    <a:pt x="951" y="1032"/>
                    <a:pt x="1203" y="827"/>
                    <a:pt x="1203" y="514"/>
                  </a:cubicBezTo>
                  <a:cubicBezTo>
                    <a:pt x="1203" y="236"/>
                    <a:pt x="976" y="1"/>
                    <a:pt x="6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4"/>
            <p:cNvSpPr/>
            <p:nvPr/>
          </p:nvSpPr>
          <p:spPr>
            <a:xfrm>
              <a:off x="946046" y="4616863"/>
              <a:ext cx="167175" cy="143607"/>
            </a:xfrm>
            <a:custGeom>
              <a:avLst/>
              <a:gdLst/>
              <a:ahLst/>
              <a:cxnLst/>
              <a:rect l="l" t="t" r="r" b="b"/>
              <a:pathLst>
                <a:path w="1303" h="1119" extrusionOk="0">
                  <a:moveTo>
                    <a:pt x="562" y="0"/>
                  </a:moveTo>
                  <a:cubicBezTo>
                    <a:pt x="254" y="0"/>
                    <a:pt x="5" y="250"/>
                    <a:pt x="5" y="558"/>
                  </a:cubicBezTo>
                  <a:cubicBezTo>
                    <a:pt x="0" y="895"/>
                    <a:pt x="274" y="1118"/>
                    <a:pt x="560" y="1118"/>
                  </a:cubicBezTo>
                  <a:cubicBezTo>
                    <a:pt x="697" y="1118"/>
                    <a:pt x="837" y="1067"/>
                    <a:pt x="951" y="953"/>
                  </a:cubicBezTo>
                  <a:cubicBezTo>
                    <a:pt x="1303" y="602"/>
                    <a:pt x="1053" y="0"/>
                    <a:pt x="5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4"/>
            <p:cNvSpPr/>
            <p:nvPr/>
          </p:nvSpPr>
          <p:spPr>
            <a:xfrm>
              <a:off x="867834" y="4902421"/>
              <a:ext cx="78200" cy="66914"/>
            </a:xfrm>
            <a:custGeom>
              <a:avLst/>
              <a:gdLst/>
              <a:ahLst/>
              <a:cxnLst/>
              <a:rect l="l" t="t" r="r" b="b"/>
              <a:pathLst>
                <a:path w="602" h="515" extrusionOk="0">
                  <a:moveTo>
                    <a:pt x="257" y="0"/>
                  </a:moveTo>
                  <a:cubicBezTo>
                    <a:pt x="110" y="0"/>
                    <a:pt x="0" y="117"/>
                    <a:pt x="0" y="257"/>
                  </a:cubicBezTo>
                  <a:cubicBezTo>
                    <a:pt x="0" y="411"/>
                    <a:pt x="126" y="515"/>
                    <a:pt x="257" y="515"/>
                  </a:cubicBezTo>
                  <a:cubicBezTo>
                    <a:pt x="318" y="515"/>
                    <a:pt x="381" y="492"/>
                    <a:pt x="433" y="440"/>
                  </a:cubicBezTo>
                  <a:cubicBezTo>
                    <a:pt x="602" y="279"/>
                    <a:pt x="484" y="0"/>
                    <a:pt x="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9" name="Google Shape;469;p14"/>
          <p:cNvGrpSpPr/>
          <p:nvPr/>
        </p:nvGrpSpPr>
        <p:grpSpPr>
          <a:xfrm>
            <a:off x="8030782" y="3409468"/>
            <a:ext cx="642905" cy="641748"/>
            <a:chOff x="4319250" y="2328426"/>
            <a:chExt cx="505508" cy="504599"/>
          </a:xfrm>
        </p:grpSpPr>
        <p:grpSp>
          <p:nvGrpSpPr>
            <p:cNvPr id="470" name="Google Shape;470;p14"/>
            <p:cNvGrpSpPr/>
            <p:nvPr/>
          </p:nvGrpSpPr>
          <p:grpSpPr>
            <a:xfrm>
              <a:off x="4319250" y="2328426"/>
              <a:ext cx="505508" cy="504599"/>
              <a:chOff x="4319250" y="2319450"/>
              <a:chExt cx="505508" cy="504599"/>
            </a:xfrm>
          </p:grpSpPr>
          <p:sp>
            <p:nvSpPr>
              <p:cNvPr id="471" name="Google Shape;471;p14"/>
              <p:cNvSpPr/>
              <p:nvPr/>
            </p:nvSpPr>
            <p:spPr>
              <a:xfrm>
                <a:off x="4374463" y="2387391"/>
                <a:ext cx="405411" cy="376813"/>
              </a:xfrm>
              <a:custGeom>
                <a:avLst/>
                <a:gdLst/>
                <a:ahLst/>
                <a:cxnLst/>
                <a:rect l="l" t="t" r="r" b="b"/>
                <a:pathLst>
                  <a:path w="4905" h="4559" extrusionOk="0">
                    <a:moveTo>
                      <a:pt x="2455" y="1"/>
                    </a:moveTo>
                    <a:cubicBezTo>
                      <a:pt x="1356" y="1"/>
                      <a:pt x="390" y="794"/>
                      <a:pt x="205" y="1908"/>
                    </a:cubicBezTo>
                    <a:cubicBezTo>
                      <a:pt x="0" y="3147"/>
                      <a:pt x="836" y="4320"/>
                      <a:pt x="2082" y="4526"/>
                    </a:cubicBezTo>
                    <a:cubicBezTo>
                      <a:pt x="2211" y="4548"/>
                      <a:pt x="2339" y="4558"/>
                      <a:pt x="2466" y="4558"/>
                    </a:cubicBezTo>
                    <a:cubicBezTo>
                      <a:pt x="3555" y="4558"/>
                      <a:pt x="4516" y="3766"/>
                      <a:pt x="4700" y="2656"/>
                    </a:cubicBezTo>
                    <a:cubicBezTo>
                      <a:pt x="4905" y="1417"/>
                      <a:pt x="4069" y="244"/>
                      <a:pt x="2830" y="31"/>
                    </a:cubicBezTo>
                    <a:cubicBezTo>
                      <a:pt x="2704" y="11"/>
                      <a:pt x="2579" y="1"/>
                      <a:pt x="24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4"/>
              <p:cNvSpPr/>
              <p:nvPr/>
            </p:nvSpPr>
            <p:spPr>
              <a:xfrm>
                <a:off x="4558615" y="2319450"/>
                <a:ext cx="102489" cy="124888"/>
              </a:xfrm>
              <a:custGeom>
                <a:avLst/>
                <a:gdLst/>
                <a:ahLst/>
                <a:cxnLst/>
                <a:rect l="l" t="t" r="r" b="b"/>
                <a:pathLst>
                  <a:path w="1240" h="1511" extrusionOk="0">
                    <a:moveTo>
                      <a:pt x="1106" y="0"/>
                    </a:moveTo>
                    <a:cubicBezTo>
                      <a:pt x="1039" y="0"/>
                      <a:pt x="957" y="62"/>
                      <a:pt x="910" y="120"/>
                    </a:cubicBezTo>
                    <a:cubicBezTo>
                      <a:pt x="595" y="494"/>
                      <a:pt x="294" y="883"/>
                      <a:pt x="1" y="1286"/>
                    </a:cubicBezTo>
                    <a:cubicBezTo>
                      <a:pt x="301" y="1409"/>
                      <a:pt x="653" y="1511"/>
                      <a:pt x="1005" y="1511"/>
                    </a:cubicBezTo>
                    <a:cubicBezTo>
                      <a:pt x="1074" y="1511"/>
                      <a:pt x="1142" y="1507"/>
                      <a:pt x="1211" y="1499"/>
                    </a:cubicBezTo>
                    <a:cubicBezTo>
                      <a:pt x="1240" y="1044"/>
                      <a:pt x="1240" y="589"/>
                      <a:pt x="1203" y="142"/>
                    </a:cubicBezTo>
                    <a:cubicBezTo>
                      <a:pt x="1203" y="106"/>
                      <a:pt x="1196" y="62"/>
                      <a:pt x="1174" y="32"/>
                    </a:cubicBezTo>
                    <a:cubicBezTo>
                      <a:pt x="1155" y="10"/>
                      <a:pt x="1132" y="0"/>
                      <a:pt x="11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4"/>
              <p:cNvSpPr/>
              <p:nvPr/>
            </p:nvSpPr>
            <p:spPr>
              <a:xfrm>
                <a:off x="4319250" y="2475996"/>
                <a:ext cx="126128" cy="79677"/>
              </a:xfrm>
              <a:custGeom>
                <a:avLst/>
                <a:gdLst/>
                <a:ahLst/>
                <a:cxnLst/>
                <a:rect l="l" t="t" r="r" b="b"/>
                <a:pathLst>
                  <a:path w="1526" h="964" extrusionOk="0">
                    <a:moveTo>
                      <a:pt x="1526" y="0"/>
                    </a:moveTo>
                    <a:cubicBezTo>
                      <a:pt x="1049" y="59"/>
                      <a:pt x="587" y="191"/>
                      <a:pt x="155" y="389"/>
                    </a:cubicBezTo>
                    <a:cubicBezTo>
                      <a:pt x="89" y="426"/>
                      <a:pt x="1" y="492"/>
                      <a:pt x="38" y="558"/>
                    </a:cubicBezTo>
                    <a:cubicBezTo>
                      <a:pt x="60" y="594"/>
                      <a:pt x="96" y="624"/>
                      <a:pt x="133" y="631"/>
                    </a:cubicBezTo>
                    <a:lnTo>
                      <a:pt x="1093" y="954"/>
                    </a:lnTo>
                    <a:cubicBezTo>
                      <a:pt x="1109" y="959"/>
                      <a:pt x="1124" y="964"/>
                      <a:pt x="1140" y="964"/>
                    </a:cubicBezTo>
                    <a:cubicBezTo>
                      <a:pt x="1146" y="964"/>
                      <a:pt x="1153" y="963"/>
                      <a:pt x="1159" y="961"/>
                    </a:cubicBezTo>
                    <a:cubicBezTo>
                      <a:pt x="1189" y="939"/>
                      <a:pt x="1203" y="917"/>
                      <a:pt x="1203" y="888"/>
                    </a:cubicBezTo>
                    <a:cubicBezTo>
                      <a:pt x="1277" y="580"/>
                      <a:pt x="1387" y="286"/>
                      <a:pt x="15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4"/>
              <p:cNvSpPr/>
              <p:nvPr/>
            </p:nvSpPr>
            <p:spPr>
              <a:xfrm>
                <a:off x="4396283" y="2639567"/>
                <a:ext cx="81247" cy="124557"/>
              </a:xfrm>
              <a:custGeom>
                <a:avLst/>
                <a:gdLst/>
                <a:ahLst/>
                <a:cxnLst/>
                <a:rect l="l" t="t" r="r" b="b"/>
                <a:pathLst>
                  <a:path w="983" h="1507" extrusionOk="0">
                    <a:moveTo>
                      <a:pt x="477" y="1"/>
                    </a:moveTo>
                    <a:cubicBezTo>
                      <a:pt x="323" y="456"/>
                      <a:pt x="169" y="910"/>
                      <a:pt x="15" y="1365"/>
                    </a:cubicBezTo>
                    <a:cubicBezTo>
                      <a:pt x="0" y="1394"/>
                      <a:pt x="0" y="1431"/>
                      <a:pt x="7" y="1467"/>
                    </a:cubicBezTo>
                    <a:cubicBezTo>
                      <a:pt x="21" y="1495"/>
                      <a:pt x="46" y="1506"/>
                      <a:pt x="75" y="1506"/>
                    </a:cubicBezTo>
                    <a:cubicBezTo>
                      <a:pt x="121" y="1506"/>
                      <a:pt x="179" y="1477"/>
                      <a:pt x="220" y="1445"/>
                    </a:cubicBezTo>
                    <a:lnTo>
                      <a:pt x="902" y="881"/>
                    </a:lnTo>
                    <a:cubicBezTo>
                      <a:pt x="946" y="859"/>
                      <a:pt x="968" y="815"/>
                      <a:pt x="982" y="771"/>
                    </a:cubicBezTo>
                    <a:cubicBezTo>
                      <a:pt x="975" y="734"/>
                      <a:pt x="968" y="697"/>
                      <a:pt x="938" y="668"/>
                    </a:cubicBezTo>
                    <a:cubicBezTo>
                      <a:pt x="762" y="404"/>
                      <a:pt x="587" y="140"/>
                      <a:pt x="4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4"/>
              <p:cNvSpPr/>
              <p:nvPr/>
            </p:nvSpPr>
            <p:spPr>
              <a:xfrm>
                <a:off x="4568368" y="2713707"/>
                <a:ext cx="86702" cy="110341"/>
              </a:xfrm>
              <a:custGeom>
                <a:avLst/>
                <a:gdLst/>
                <a:ahLst/>
                <a:cxnLst/>
                <a:rect l="l" t="t" r="r" b="b"/>
                <a:pathLst>
                  <a:path w="1049" h="1335" extrusionOk="0">
                    <a:moveTo>
                      <a:pt x="874" y="0"/>
                    </a:moveTo>
                    <a:cubicBezTo>
                      <a:pt x="579" y="0"/>
                      <a:pt x="282" y="47"/>
                      <a:pt x="0" y="145"/>
                    </a:cubicBezTo>
                    <a:cubicBezTo>
                      <a:pt x="154" y="504"/>
                      <a:pt x="315" y="863"/>
                      <a:pt x="477" y="1230"/>
                    </a:cubicBezTo>
                    <a:cubicBezTo>
                      <a:pt x="497" y="1276"/>
                      <a:pt x="528" y="1335"/>
                      <a:pt x="578" y="1335"/>
                    </a:cubicBezTo>
                    <a:cubicBezTo>
                      <a:pt x="583" y="1335"/>
                      <a:pt x="588" y="1334"/>
                      <a:pt x="594" y="1333"/>
                    </a:cubicBezTo>
                    <a:cubicBezTo>
                      <a:pt x="653" y="1325"/>
                      <a:pt x="667" y="1281"/>
                      <a:pt x="682" y="1245"/>
                    </a:cubicBezTo>
                    <a:cubicBezTo>
                      <a:pt x="851" y="849"/>
                      <a:pt x="975" y="431"/>
                      <a:pt x="1049" y="6"/>
                    </a:cubicBezTo>
                    <a:cubicBezTo>
                      <a:pt x="990" y="2"/>
                      <a:pt x="932" y="0"/>
                      <a:pt x="8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4"/>
              <p:cNvSpPr/>
              <p:nvPr/>
            </p:nvSpPr>
            <p:spPr>
              <a:xfrm>
                <a:off x="4730121" y="2509719"/>
                <a:ext cx="94637" cy="96042"/>
              </a:xfrm>
              <a:custGeom>
                <a:avLst/>
                <a:gdLst/>
                <a:ahLst/>
                <a:cxnLst/>
                <a:rect l="l" t="t" r="r" b="b"/>
                <a:pathLst>
                  <a:path w="1145" h="1162" extrusionOk="0">
                    <a:moveTo>
                      <a:pt x="289" y="0"/>
                    </a:moveTo>
                    <a:cubicBezTo>
                      <a:pt x="192" y="0"/>
                      <a:pt x="96" y="6"/>
                      <a:pt x="1" y="18"/>
                    </a:cubicBezTo>
                    <a:cubicBezTo>
                      <a:pt x="8" y="318"/>
                      <a:pt x="8" y="744"/>
                      <a:pt x="45" y="1161"/>
                    </a:cubicBezTo>
                    <a:cubicBezTo>
                      <a:pt x="397" y="963"/>
                      <a:pt x="726" y="722"/>
                      <a:pt x="1027" y="450"/>
                    </a:cubicBezTo>
                    <a:cubicBezTo>
                      <a:pt x="1086" y="406"/>
                      <a:pt x="1122" y="348"/>
                      <a:pt x="1137" y="282"/>
                    </a:cubicBezTo>
                    <a:cubicBezTo>
                      <a:pt x="1144" y="164"/>
                      <a:pt x="1005" y="98"/>
                      <a:pt x="888" y="69"/>
                    </a:cubicBezTo>
                    <a:cubicBezTo>
                      <a:pt x="690" y="25"/>
                      <a:pt x="489" y="0"/>
                      <a:pt x="2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7" name="Google Shape;477;p14"/>
            <p:cNvGrpSpPr/>
            <p:nvPr/>
          </p:nvGrpSpPr>
          <p:grpSpPr>
            <a:xfrm>
              <a:off x="4459265" y="2464342"/>
              <a:ext cx="254572" cy="194152"/>
              <a:chOff x="4459265" y="2464342"/>
              <a:chExt cx="254572" cy="194152"/>
            </a:xfrm>
          </p:grpSpPr>
          <p:sp>
            <p:nvSpPr>
              <p:cNvPr id="478" name="Google Shape;478;p14"/>
              <p:cNvSpPr/>
              <p:nvPr/>
            </p:nvSpPr>
            <p:spPr>
              <a:xfrm>
                <a:off x="4459265" y="2575345"/>
                <a:ext cx="83066" cy="83148"/>
              </a:xfrm>
              <a:custGeom>
                <a:avLst/>
                <a:gdLst/>
                <a:ahLst/>
                <a:cxnLst/>
                <a:rect l="l" t="t" r="r" b="b"/>
                <a:pathLst>
                  <a:path w="1005" h="1006" extrusionOk="0">
                    <a:moveTo>
                      <a:pt x="506" y="1"/>
                    </a:moveTo>
                    <a:cubicBezTo>
                      <a:pt x="228" y="1"/>
                      <a:pt x="0" y="228"/>
                      <a:pt x="0" y="499"/>
                    </a:cubicBezTo>
                    <a:cubicBezTo>
                      <a:pt x="0" y="778"/>
                      <a:pt x="228" y="1005"/>
                      <a:pt x="506" y="1005"/>
                    </a:cubicBezTo>
                    <a:cubicBezTo>
                      <a:pt x="778" y="1005"/>
                      <a:pt x="1005" y="778"/>
                      <a:pt x="1005" y="499"/>
                    </a:cubicBezTo>
                    <a:cubicBezTo>
                      <a:pt x="1005" y="228"/>
                      <a:pt x="778" y="1"/>
                      <a:pt x="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4"/>
              <p:cNvSpPr/>
              <p:nvPr/>
            </p:nvSpPr>
            <p:spPr>
              <a:xfrm>
                <a:off x="4617381" y="2545673"/>
                <a:ext cx="96455" cy="83066"/>
              </a:xfrm>
              <a:custGeom>
                <a:avLst/>
                <a:gdLst/>
                <a:ahLst/>
                <a:cxnLst/>
                <a:rect l="l" t="t" r="r" b="b"/>
                <a:pathLst>
                  <a:path w="1167" h="1005" extrusionOk="0">
                    <a:moveTo>
                      <a:pt x="505" y="1"/>
                    </a:moveTo>
                    <a:cubicBezTo>
                      <a:pt x="248" y="1"/>
                      <a:pt x="1" y="203"/>
                      <a:pt x="1" y="506"/>
                    </a:cubicBezTo>
                    <a:cubicBezTo>
                      <a:pt x="1" y="778"/>
                      <a:pt x="221" y="1005"/>
                      <a:pt x="500" y="1005"/>
                    </a:cubicBezTo>
                    <a:cubicBezTo>
                      <a:pt x="947" y="1005"/>
                      <a:pt x="1167" y="462"/>
                      <a:pt x="851" y="147"/>
                    </a:cubicBezTo>
                    <a:cubicBezTo>
                      <a:pt x="750" y="46"/>
                      <a:pt x="626" y="1"/>
                      <a:pt x="5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4"/>
              <p:cNvSpPr/>
              <p:nvPr/>
            </p:nvSpPr>
            <p:spPr>
              <a:xfrm>
                <a:off x="4554399" y="2464342"/>
                <a:ext cx="49178" cy="42070"/>
              </a:xfrm>
              <a:custGeom>
                <a:avLst/>
                <a:gdLst/>
                <a:ahLst/>
                <a:cxnLst/>
                <a:rect l="l" t="t" r="r" b="b"/>
                <a:pathLst>
                  <a:path w="595" h="509" extrusionOk="0">
                    <a:moveTo>
                      <a:pt x="257" y="1"/>
                    </a:moveTo>
                    <a:cubicBezTo>
                      <a:pt x="126" y="1"/>
                      <a:pt x="1" y="104"/>
                      <a:pt x="1" y="259"/>
                    </a:cubicBezTo>
                    <a:cubicBezTo>
                      <a:pt x="1" y="398"/>
                      <a:pt x="110" y="508"/>
                      <a:pt x="257" y="508"/>
                    </a:cubicBezTo>
                    <a:cubicBezTo>
                      <a:pt x="477" y="508"/>
                      <a:pt x="594" y="237"/>
                      <a:pt x="433" y="76"/>
                    </a:cubicBezTo>
                    <a:cubicBezTo>
                      <a:pt x="381" y="24"/>
                      <a:pt x="318" y="1"/>
                      <a:pt x="2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1" name="Google Shape;481;p14"/>
          <p:cNvGrpSpPr/>
          <p:nvPr/>
        </p:nvGrpSpPr>
        <p:grpSpPr>
          <a:xfrm rot="2414303">
            <a:off x="3541259" y="472912"/>
            <a:ext cx="447488" cy="615589"/>
            <a:chOff x="3460357" y="481761"/>
            <a:chExt cx="447466" cy="615559"/>
          </a:xfrm>
        </p:grpSpPr>
        <p:grpSp>
          <p:nvGrpSpPr>
            <p:cNvPr id="482" name="Google Shape;482;p14"/>
            <p:cNvGrpSpPr/>
            <p:nvPr/>
          </p:nvGrpSpPr>
          <p:grpSpPr>
            <a:xfrm>
              <a:off x="3460357" y="481761"/>
              <a:ext cx="307445" cy="615559"/>
              <a:chOff x="1206839" y="1638662"/>
              <a:chExt cx="276330" cy="553262"/>
            </a:xfrm>
          </p:grpSpPr>
          <p:sp>
            <p:nvSpPr>
              <p:cNvPr id="483" name="Google Shape;483;p14"/>
              <p:cNvSpPr/>
              <p:nvPr/>
            </p:nvSpPr>
            <p:spPr>
              <a:xfrm>
                <a:off x="1206839" y="2083953"/>
                <a:ext cx="125845" cy="107971"/>
              </a:xfrm>
              <a:custGeom>
                <a:avLst/>
                <a:gdLst/>
                <a:ahLst/>
                <a:cxnLst/>
                <a:rect l="l" t="t" r="r" b="b"/>
                <a:pathLst>
                  <a:path w="1042" h="894" extrusionOk="0">
                    <a:moveTo>
                      <a:pt x="594" y="1"/>
                    </a:moveTo>
                    <a:cubicBezTo>
                      <a:pt x="198" y="1"/>
                      <a:pt x="0" y="485"/>
                      <a:pt x="279" y="763"/>
                    </a:cubicBezTo>
                    <a:cubicBezTo>
                      <a:pt x="371" y="853"/>
                      <a:pt x="484" y="894"/>
                      <a:pt x="593" y="894"/>
                    </a:cubicBezTo>
                    <a:cubicBezTo>
                      <a:pt x="823" y="894"/>
                      <a:pt x="1042" y="716"/>
                      <a:pt x="1042" y="448"/>
                    </a:cubicBezTo>
                    <a:cubicBezTo>
                      <a:pt x="1042" y="199"/>
                      <a:pt x="844" y="1"/>
                      <a:pt x="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4"/>
              <p:cNvSpPr/>
              <p:nvPr/>
            </p:nvSpPr>
            <p:spPr>
              <a:xfrm>
                <a:off x="1412276" y="1638662"/>
                <a:ext cx="70893" cy="71860"/>
              </a:xfrm>
              <a:custGeom>
                <a:avLst/>
                <a:gdLst/>
                <a:ahLst/>
                <a:cxnLst/>
                <a:rect l="l" t="t" r="r" b="b"/>
                <a:pathLst>
                  <a:path w="587" h="595" extrusionOk="0">
                    <a:moveTo>
                      <a:pt x="294" y="0"/>
                    </a:moveTo>
                    <a:cubicBezTo>
                      <a:pt x="132" y="0"/>
                      <a:pt x="0" y="132"/>
                      <a:pt x="0" y="301"/>
                    </a:cubicBezTo>
                    <a:cubicBezTo>
                      <a:pt x="0" y="462"/>
                      <a:pt x="132" y="594"/>
                      <a:pt x="294" y="594"/>
                    </a:cubicBezTo>
                    <a:cubicBezTo>
                      <a:pt x="455" y="594"/>
                      <a:pt x="587" y="462"/>
                      <a:pt x="587" y="301"/>
                    </a:cubicBezTo>
                    <a:cubicBezTo>
                      <a:pt x="587" y="132"/>
                      <a:pt x="455" y="0"/>
                      <a:pt x="2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5" name="Google Shape;485;p14"/>
            <p:cNvSpPr/>
            <p:nvPr/>
          </p:nvSpPr>
          <p:spPr>
            <a:xfrm>
              <a:off x="3767807" y="833655"/>
              <a:ext cx="140016" cy="120129"/>
            </a:xfrm>
            <a:custGeom>
              <a:avLst/>
              <a:gdLst/>
              <a:ahLst/>
              <a:cxnLst/>
              <a:rect l="l" t="t" r="r" b="b"/>
              <a:pathLst>
                <a:path w="1042" h="894" extrusionOk="0">
                  <a:moveTo>
                    <a:pt x="594" y="1"/>
                  </a:moveTo>
                  <a:cubicBezTo>
                    <a:pt x="198" y="1"/>
                    <a:pt x="0" y="485"/>
                    <a:pt x="279" y="763"/>
                  </a:cubicBezTo>
                  <a:cubicBezTo>
                    <a:pt x="371" y="853"/>
                    <a:pt x="484" y="894"/>
                    <a:pt x="593" y="894"/>
                  </a:cubicBezTo>
                  <a:cubicBezTo>
                    <a:pt x="823" y="894"/>
                    <a:pt x="1042" y="716"/>
                    <a:pt x="1042" y="448"/>
                  </a:cubicBezTo>
                  <a:cubicBezTo>
                    <a:pt x="1042" y="199"/>
                    <a:pt x="844" y="1"/>
                    <a:pt x="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6" name="Google Shape;486;p14"/>
          <p:cNvSpPr txBox="1">
            <a:spLocks noGrp="1"/>
          </p:cNvSpPr>
          <p:nvPr>
            <p:ph type="title"/>
          </p:nvPr>
        </p:nvSpPr>
        <p:spPr>
          <a:xfrm>
            <a:off x="1323850" y="3082050"/>
            <a:ext cx="64962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2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487" name="Google Shape;487;p14"/>
          <p:cNvSpPr txBox="1">
            <a:spLocks noGrp="1"/>
          </p:cNvSpPr>
          <p:nvPr>
            <p:ph type="subTitle" idx="1"/>
          </p:nvPr>
        </p:nvSpPr>
        <p:spPr>
          <a:xfrm>
            <a:off x="1323950" y="1529525"/>
            <a:ext cx="6496200" cy="1474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6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488"/>
        <p:cNvGrpSpPr/>
        <p:nvPr/>
      </p:nvGrpSpPr>
      <p:grpSpPr>
        <a:xfrm>
          <a:off x="0" y="0"/>
          <a:ext cx="0" cy="0"/>
          <a:chOff x="0" y="0"/>
          <a:chExt cx="0" cy="0"/>
        </a:xfrm>
      </p:grpSpPr>
      <p:sp>
        <p:nvSpPr>
          <p:cNvPr id="489" name="Google Shape;489;p15"/>
          <p:cNvSpPr/>
          <p:nvPr/>
        </p:nvSpPr>
        <p:spPr>
          <a:xfrm flipH="1">
            <a:off x="-233362" y="4281750"/>
            <a:ext cx="9607362" cy="861754"/>
          </a:xfrm>
          <a:custGeom>
            <a:avLst/>
            <a:gdLst/>
            <a:ahLst/>
            <a:cxnLst/>
            <a:rect l="l" t="t" r="r" b="b"/>
            <a:pathLst>
              <a:path w="18087" h="5165" extrusionOk="0">
                <a:moveTo>
                  <a:pt x="9802" y="1"/>
                </a:moveTo>
                <a:cubicBezTo>
                  <a:pt x="8887" y="1"/>
                  <a:pt x="7977" y="199"/>
                  <a:pt x="7134" y="590"/>
                </a:cubicBezTo>
                <a:cubicBezTo>
                  <a:pt x="6342" y="957"/>
                  <a:pt x="5631" y="1492"/>
                  <a:pt x="4817" y="1822"/>
                </a:cubicBezTo>
                <a:cubicBezTo>
                  <a:pt x="4240" y="2056"/>
                  <a:pt x="3623" y="2169"/>
                  <a:pt x="3003" y="2169"/>
                </a:cubicBezTo>
                <a:cubicBezTo>
                  <a:pt x="1937" y="2169"/>
                  <a:pt x="867" y="1835"/>
                  <a:pt x="0" y="1213"/>
                </a:cubicBezTo>
                <a:lnTo>
                  <a:pt x="0" y="5165"/>
                </a:lnTo>
                <a:lnTo>
                  <a:pt x="18087" y="5165"/>
                </a:lnTo>
                <a:lnTo>
                  <a:pt x="18087" y="876"/>
                </a:lnTo>
                <a:cubicBezTo>
                  <a:pt x="17522" y="1242"/>
                  <a:pt x="16921" y="1543"/>
                  <a:pt x="16254" y="1631"/>
                </a:cubicBezTo>
                <a:cubicBezTo>
                  <a:pt x="16115" y="1650"/>
                  <a:pt x="15976" y="1658"/>
                  <a:pt x="15839" y="1658"/>
                </a:cubicBezTo>
                <a:cubicBezTo>
                  <a:pt x="14408" y="1658"/>
                  <a:pt x="13077" y="717"/>
                  <a:pt x="11672" y="282"/>
                </a:cubicBezTo>
                <a:cubicBezTo>
                  <a:pt x="11060" y="94"/>
                  <a:pt x="10430" y="1"/>
                  <a:pt x="98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15"/>
          <p:cNvGrpSpPr/>
          <p:nvPr/>
        </p:nvGrpSpPr>
        <p:grpSpPr>
          <a:xfrm flipH="1">
            <a:off x="7889792" y="4626583"/>
            <a:ext cx="1078215" cy="393653"/>
            <a:chOff x="35006" y="4575682"/>
            <a:chExt cx="1078215" cy="393653"/>
          </a:xfrm>
        </p:grpSpPr>
        <p:sp>
          <p:nvSpPr>
            <p:cNvPr id="491" name="Google Shape;491;p15"/>
            <p:cNvSpPr/>
            <p:nvPr/>
          </p:nvSpPr>
          <p:spPr>
            <a:xfrm>
              <a:off x="35006" y="4575682"/>
              <a:ext cx="114802" cy="97742"/>
            </a:xfrm>
            <a:custGeom>
              <a:avLst/>
              <a:gdLst/>
              <a:ahLst/>
              <a:cxnLst/>
              <a:rect l="l" t="t" r="r" b="b"/>
              <a:pathLst>
                <a:path w="969" h="825" extrusionOk="0">
                  <a:moveTo>
                    <a:pt x="571" y="1"/>
                  </a:moveTo>
                  <a:cubicBezTo>
                    <a:pt x="566" y="1"/>
                    <a:pt x="562" y="1"/>
                    <a:pt x="558" y="1"/>
                  </a:cubicBezTo>
                  <a:cubicBezTo>
                    <a:pt x="184" y="1"/>
                    <a:pt x="1" y="441"/>
                    <a:pt x="265" y="705"/>
                  </a:cubicBezTo>
                  <a:cubicBezTo>
                    <a:pt x="347" y="787"/>
                    <a:pt x="450" y="824"/>
                    <a:pt x="551" y="824"/>
                  </a:cubicBezTo>
                  <a:cubicBezTo>
                    <a:pt x="763" y="824"/>
                    <a:pt x="969" y="660"/>
                    <a:pt x="969" y="411"/>
                  </a:cubicBezTo>
                  <a:cubicBezTo>
                    <a:pt x="969" y="188"/>
                    <a:pt x="792" y="1"/>
                    <a:pt x="5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5"/>
            <p:cNvSpPr/>
            <p:nvPr/>
          </p:nvSpPr>
          <p:spPr>
            <a:xfrm>
              <a:off x="500437" y="4710570"/>
              <a:ext cx="142525" cy="122266"/>
            </a:xfrm>
            <a:custGeom>
              <a:avLst/>
              <a:gdLst/>
              <a:ahLst/>
              <a:cxnLst/>
              <a:rect l="l" t="t" r="r" b="b"/>
              <a:pathLst>
                <a:path w="1203" h="1032" extrusionOk="0">
                  <a:moveTo>
                    <a:pt x="690" y="1"/>
                  </a:moveTo>
                  <a:cubicBezTo>
                    <a:pt x="228" y="1"/>
                    <a:pt x="1" y="558"/>
                    <a:pt x="323" y="881"/>
                  </a:cubicBezTo>
                  <a:cubicBezTo>
                    <a:pt x="430" y="985"/>
                    <a:pt x="559" y="1032"/>
                    <a:pt x="686" y="1032"/>
                  </a:cubicBezTo>
                  <a:cubicBezTo>
                    <a:pt x="951" y="1032"/>
                    <a:pt x="1203" y="827"/>
                    <a:pt x="1203" y="514"/>
                  </a:cubicBezTo>
                  <a:cubicBezTo>
                    <a:pt x="1203" y="236"/>
                    <a:pt x="976" y="1"/>
                    <a:pt x="6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5"/>
            <p:cNvSpPr/>
            <p:nvPr/>
          </p:nvSpPr>
          <p:spPr>
            <a:xfrm>
              <a:off x="946046" y="4616863"/>
              <a:ext cx="167175" cy="143607"/>
            </a:xfrm>
            <a:custGeom>
              <a:avLst/>
              <a:gdLst/>
              <a:ahLst/>
              <a:cxnLst/>
              <a:rect l="l" t="t" r="r" b="b"/>
              <a:pathLst>
                <a:path w="1303" h="1119" extrusionOk="0">
                  <a:moveTo>
                    <a:pt x="562" y="0"/>
                  </a:moveTo>
                  <a:cubicBezTo>
                    <a:pt x="254" y="0"/>
                    <a:pt x="5" y="250"/>
                    <a:pt x="5" y="558"/>
                  </a:cubicBezTo>
                  <a:cubicBezTo>
                    <a:pt x="0" y="895"/>
                    <a:pt x="274" y="1118"/>
                    <a:pt x="560" y="1118"/>
                  </a:cubicBezTo>
                  <a:cubicBezTo>
                    <a:pt x="697" y="1118"/>
                    <a:pt x="837" y="1067"/>
                    <a:pt x="951" y="953"/>
                  </a:cubicBezTo>
                  <a:cubicBezTo>
                    <a:pt x="1303" y="602"/>
                    <a:pt x="1053" y="0"/>
                    <a:pt x="5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5"/>
            <p:cNvSpPr/>
            <p:nvPr/>
          </p:nvSpPr>
          <p:spPr>
            <a:xfrm>
              <a:off x="867834" y="4902421"/>
              <a:ext cx="78200" cy="66914"/>
            </a:xfrm>
            <a:custGeom>
              <a:avLst/>
              <a:gdLst/>
              <a:ahLst/>
              <a:cxnLst/>
              <a:rect l="l" t="t" r="r" b="b"/>
              <a:pathLst>
                <a:path w="602" h="515" extrusionOk="0">
                  <a:moveTo>
                    <a:pt x="257" y="0"/>
                  </a:moveTo>
                  <a:cubicBezTo>
                    <a:pt x="110" y="0"/>
                    <a:pt x="0" y="117"/>
                    <a:pt x="0" y="257"/>
                  </a:cubicBezTo>
                  <a:cubicBezTo>
                    <a:pt x="0" y="411"/>
                    <a:pt x="126" y="515"/>
                    <a:pt x="257" y="515"/>
                  </a:cubicBezTo>
                  <a:cubicBezTo>
                    <a:pt x="318" y="515"/>
                    <a:pt x="381" y="492"/>
                    <a:pt x="433" y="440"/>
                  </a:cubicBezTo>
                  <a:cubicBezTo>
                    <a:pt x="602" y="279"/>
                    <a:pt x="484" y="0"/>
                    <a:pt x="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5" name="Google Shape;495;p15"/>
          <p:cNvGrpSpPr/>
          <p:nvPr/>
        </p:nvGrpSpPr>
        <p:grpSpPr>
          <a:xfrm flipH="1">
            <a:off x="72189" y="4168793"/>
            <a:ext cx="642905" cy="641748"/>
            <a:chOff x="4319250" y="2328426"/>
            <a:chExt cx="505508" cy="504599"/>
          </a:xfrm>
        </p:grpSpPr>
        <p:grpSp>
          <p:nvGrpSpPr>
            <p:cNvPr id="496" name="Google Shape;496;p15"/>
            <p:cNvGrpSpPr/>
            <p:nvPr/>
          </p:nvGrpSpPr>
          <p:grpSpPr>
            <a:xfrm>
              <a:off x="4319250" y="2328426"/>
              <a:ext cx="505508" cy="504599"/>
              <a:chOff x="4319250" y="2319450"/>
              <a:chExt cx="505508" cy="504599"/>
            </a:xfrm>
          </p:grpSpPr>
          <p:sp>
            <p:nvSpPr>
              <p:cNvPr id="497" name="Google Shape;497;p15"/>
              <p:cNvSpPr/>
              <p:nvPr/>
            </p:nvSpPr>
            <p:spPr>
              <a:xfrm>
                <a:off x="4374463" y="2387391"/>
                <a:ext cx="405411" cy="376813"/>
              </a:xfrm>
              <a:custGeom>
                <a:avLst/>
                <a:gdLst/>
                <a:ahLst/>
                <a:cxnLst/>
                <a:rect l="l" t="t" r="r" b="b"/>
                <a:pathLst>
                  <a:path w="4905" h="4559" extrusionOk="0">
                    <a:moveTo>
                      <a:pt x="2455" y="1"/>
                    </a:moveTo>
                    <a:cubicBezTo>
                      <a:pt x="1356" y="1"/>
                      <a:pt x="390" y="794"/>
                      <a:pt x="205" y="1908"/>
                    </a:cubicBezTo>
                    <a:cubicBezTo>
                      <a:pt x="0" y="3147"/>
                      <a:pt x="836" y="4320"/>
                      <a:pt x="2082" y="4526"/>
                    </a:cubicBezTo>
                    <a:cubicBezTo>
                      <a:pt x="2211" y="4548"/>
                      <a:pt x="2339" y="4558"/>
                      <a:pt x="2466" y="4558"/>
                    </a:cubicBezTo>
                    <a:cubicBezTo>
                      <a:pt x="3555" y="4558"/>
                      <a:pt x="4516" y="3766"/>
                      <a:pt x="4700" y="2656"/>
                    </a:cubicBezTo>
                    <a:cubicBezTo>
                      <a:pt x="4905" y="1417"/>
                      <a:pt x="4069" y="244"/>
                      <a:pt x="2830" y="31"/>
                    </a:cubicBezTo>
                    <a:cubicBezTo>
                      <a:pt x="2704" y="11"/>
                      <a:pt x="2579" y="1"/>
                      <a:pt x="24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5"/>
              <p:cNvSpPr/>
              <p:nvPr/>
            </p:nvSpPr>
            <p:spPr>
              <a:xfrm>
                <a:off x="4558615" y="2319450"/>
                <a:ext cx="102489" cy="124888"/>
              </a:xfrm>
              <a:custGeom>
                <a:avLst/>
                <a:gdLst/>
                <a:ahLst/>
                <a:cxnLst/>
                <a:rect l="l" t="t" r="r" b="b"/>
                <a:pathLst>
                  <a:path w="1240" h="1511" extrusionOk="0">
                    <a:moveTo>
                      <a:pt x="1106" y="0"/>
                    </a:moveTo>
                    <a:cubicBezTo>
                      <a:pt x="1039" y="0"/>
                      <a:pt x="957" y="62"/>
                      <a:pt x="910" y="120"/>
                    </a:cubicBezTo>
                    <a:cubicBezTo>
                      <a:pt x="595" y="494"/>
                      <a:pt x="294" y="883"/>
                      <a:pt x="1" y="1286"/>
                    </a:cubicBezTo>
                    <a:cubicBezTo>
                      <a:pt x="301" y="1409"/>
                      <a:pt x="653" y="1511"/>
                      <a:pt x="1005" y="1511"/>
                    </a:cubicBezTo>
                    <a:cubicBezTo>
                      <a:pt x="1074" y="1511"/>
                      <a:pt x="1142" y="1507"/>
                      <a:pt x="1211" y="1499"/>
                    </a:cubicBezTo>
                    <a:cubicBezTo>
                      <a:pt x="1240" y="1044"/>
                      <a:pt x="1240" y="589"/>
                      <a:pt x="1203" y="142"/>
                    </a:cubicBezTo>
                    <a:cubicBezTo>
                      <a:pt x="1203" y="106"/>
                      <a:pt x="1196" y="62"/>
                      <a:pt x="1174" y="32"/>
                    </a:cubicBezTo>
                    <a:cubicBezTo>
                      <a:pt x="1155" y="10"/>
                      <a:pt x="1132" y="0"/>
                      <a:pt x="11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5"/>
              <p:cNvSpPr/>
              <p:nvPr/>
            </p:nvSpPr>
            <p:spPr>
              <a:xfrm>
                <a:off x="4319250" y="2475996"/>
                <a:ext cx="126128" cy="79677"/>
              </a:xfrm>
              <a:custGeom>
                <a:avLst/>
                <a:gdLst/>
                <a:ahLst/>
                <a:cxnLst/>
                <a:rect l="l" t="t" r="r" b="b"/>
                <a:pathLst>
                  <a:path w="1526" h="964" extrusionOk="0">
                    <a:moveTo>
                      <a:pt x="1526" y="0"/>
                    </a:moveTo>
                    <a:cubicBezTo>
                      <a:pt x="1049" y="59"/>
                      <a:pt x="587" y="191"/>
                      <a:pt x="155" y="389"/>
                    </a:cubicBezTo>
                    <a:cubicBezTo>
                      <a:pt x="89" y="426"/>
                      <a:pt x="1" y="492"/>
                      <a:pt x="38" y="558"/>
                    </a:cubicBezTo>
                    <a:cubicBezTo>
                      <a:pt x="60" y="594"/>
                      <a:pt x="96" y="624"/>
                      <a:pt x="133" y="631"/>
                    </a:cubicBezTo>
                    <a:lnTo>
                      <a:pt x="1093" y="954"/>
                    </a:lnTo>
                    <a:cubicBezTo>
                      <a:pt x="1109" y="959"/>
                      <a:pt x="1124" y="964"/>
                      <a:pt x="1140" y="964"/>
                    </a:cubicBezTo>
                    <a:cubicBezTo>
                      <a:pt x="1146" y="964"/>
                      <a:pt x="1153" y="963"/>
                      <a:pt x="1159" y="961"/>
                    </a:cubicBezTo>
                    <a:cubicBezTo>
                      <a:pt x="1189" y="939"/>
                      <a:pt x="1203" y="917"/>
                      <a:pt x="1203" y="888"/>
                    </a:cubicBezTo>
                    <a:cubicBezTo>
                      <a:pt x="1277" y="580"/>
                      <a:pt x="1387" y="286"/>
                      <a:pt x="15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5"/>
              <p:cNvSpPr/>
              <p:nvPr/>
            </p:nvSpPr>
            <p:spPr>
              <a:xfrm>
                <a:off x="4396283" y="2639567"/>
                <a:ext cx="81247" cy="124557"/>
              </a:xfrm>
              <a:custGeom>
                <a:avLst/>
                <a:gdLst/>
                <a:ahLst/>
                <a:cxnLst/>
                <a:rect l="l" t="t" r="r" b="b"/>
                <a:pathLst>
                  <a:path w="983" h="1507" extrusionOk="0">
                    <a:moveTo>
                      <a:pt x="477" y="1"/>
                    </a:moveTo>
                    <a:cubicBezTo>
                      <a:pt x="323" y="456"/>
                      <a:pt x="169" y="910"/>
                      <a:pt x="15" y="1365"/>
                    </a:cubicBezTo>
                    <a:cubicBezTo>
                      <a:pt x="0" y="1394"/>
                      <a:pt x="0" y="1431"/>
                      <a:pt x="7" y="1467"/>
                    </a:cubicBezTo>
                    <a:cubicBezTo>
                      <a:pt x="21" y="1495"/>
                      <a:pt x="46" y="1506"/>
                      <a:pt x="75" y="1506"/>
                    </a:cubicBezTo>
                    <a:cubicBezTo>
                      <a:pt x="121" y="1506"/>
                      <a:pt x="179" y="1477"/>
                      <a:pt x="220" y="1445"/>
                    </a:cubicBezTo>
                    <a:lnTo>
                      <a:pt x="902" y="881"/>
                    </a:lnTo>
                    <a:cubicBezTo>
                      <a:pt x="946" y="859"/>
                      <a:pt x="968" y="815"/>
                      <a:pt x="982" y="771"/>
                    </a:cubicBezTo>
                    <a:cubicBezTo>
                      <a:pt x="975" y="734"/>
                      <a:pt x="968" y="697"/>
                      <a:pt x="938" y="668"/>
                    </a:cubicBezTo>
                    <a:cubicBezTo>
                      <a:pt x="762" y="404"/>
                      <a:pt x="587" y="140"/>
                      <a:pt x="4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5"/>
              <p:cNvSpPr/>
              <p:nvPr/>
            </p:nvSpPr>
            <p:spPr>
              <a:xfrm>
                <a:off x="4568368" y="2713707"/>
                <a:ext cx="86702" cy="110341"/>
              </a:xfrm>
              <a:custGeom>
                <a:avLst/>
                <a:gdLst/>
                <a:ahLst/>
                <a:cxnLst/>
                <a:rect l="l" t="t" r="r" b="b"/>
                <a:pathLst>
                  <a:path w="1049" h="1335" extrusionOk="0">
                    <a:moveTo>
                      <a:pt x="874" y="0"/>
                    </a:moveTo>
                    <a:cubicBezTo>
                      <a:pt x="579" y="0"/>
                      <a:pt x="282" y="47"/>
                      <a:pt x="0" y="145"/>
                    </a:cubicBezTo>
                    <a:cubicBezTo>
                      <a:pt x="154" y="504"/>
                      <a:pt x="315" y="863"/>
                      <a:pt x="477" y="1230"/>
                    </a:cubicBezTo>
                    <a:cubicBezTo>
                      <a:pt x="497" y="1276"/>
                      <a:pt x="528" y="1335"/>
                      <a:pt x="578" y="1335"/>
                    </a:cubicBezTo>
                    <a:cubicBezTo>
                      <a:pt x="583" y="1335"/>
                      <a:pt x="588" y="1334"/>
                      <a:pt x="594" y="1333"/>
                    </a:cubicBezTo>
                    <a:cubicBezTo>
                      <a:pt x="653" y="1325"/>
                      <a:pt x="667" y="1281"/>
                      <a:pt x="682" y="1245"/>
                    </a:cubicBezTo>
                    <a:cubicBezTo>
                      <a:pt x="851" y="849"/>
                      <a:pt x="975" y="431"/>
                      <a:pt x="1049" y="6"/>
                    </a:cubicBezTo>
                    <a:cubicBezTo>
                      <a:pt x="990" y="2"/>
                      <a:pt x="932" y="0"/>
                      <a:pt x="8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5"/>
              <p:cNvSpPr/>
              <p:nvPr/>
            </p:nvSpPr>
            <p:spPr>
              <a:xfrm>
                <a:off x="4730121" y="2509719"/>
                <a:ext cx="94637" cy="96042"/>
              </a:xfrm>
              <a:custGeom>
                <a:avLst/>
                <a:gdLst/>
                <a:ahLst/>
                <a:cxnLst/>
                <a:rect l="l" t="t" r="r" b="b"/>
                <a:pathLst>
                  <a:path w="1145" h="1162" extrusionOk="0">
                    <a:moveTo>
                      <a:pt x="289" y="0"/>
                    </a:moveTo>
                    <a:cubicBezTo>
                      <a:pt x="192" y="0"/>
                      <a:pt x="96" y="6"/>
                      <a:pt x="1" y="18"/>
                    </a:cubicBezTo>
                    <a:cubicBezTo>
                      <a:pt x="8" y="318"/>
                      <a:pt x="8" y="744"/>
                      <a:pt x="45" y="1161"/>
                    </a:cubicBezTo>
                    <a:cubicBezTo>
                      <a:pt x="397" y="963"/>
                      <a:pt x="726" y="722"/>
                      <a:pt x="1027" y="450"/>
                    </a:cubicBezTo>
                    <a:cubicBezTo>
                      <a:pt x="1086" y="406"/>
                      <a:pt x="1122" y="348"/>
                      <a:pt x="1137" y="282"/>
                    </a:cubicBezTo>
                    <a:cubicBezTo>
                      <a:pt x="1144" y="164"/>
                      <a:pt x="1005" y="98"/>
                      <a:pt x="888" y="69"/>
                    </a:cubicBezTo>
                    <a:cubicBezTo>
                      <a:pt x="690" y="25"/>
                      <a:pt x="489" y="0"/>
                      <a:pt x="2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3" name="Google Shape;503;p15"/>
            <p:cNvGrpSpPr/>
            <p:nvPr/>
          </p:nvGrpSpPr>
          <p:grpSpPr>
            <a:xfrm>
              <a:off x="4459265" y="2464342"/>
              <a:ext cx="254572" cy="194152"/>
              <a:chOff x="4459265" y="2464342"/>
              <a:chExt cx="254572" cy="194152"/>
            </a:xfrm>
          </p:grpSpPr>
          <p:sp>
            <p:nvSpPr>
              <p:cNvPr id="504" name="Google Shape;504;p15"/>
              <p:cNvSpPr/>
              <p:nvPr/>
            </p:nvSpPr>
            <p:spPr>
              <a:xfrm>
                <a:off x="4459265" y="2575345"/>
                <a:ext cx="83066" cy="83148"/>
              </a:xfrm>
              <a:custGeom>
                <a:avLst/>
                <a:gdLst/>
                <a:ahLst/>
                <a:cxnLst/>
                <a:rect l="l" t="t" r="r" b="b"/>
                <a:pathLst>
                  <a:path w="1005" h="1006" extrusionOk="0">
                    <a:moveTo>
                      <a:pt x="506" y="1"/>
                    </a:moveTo>
                    <a:cubicBezTo>
                      <a:pt x="228" y="1"/>
                      <a:pt x="0" y="228"/>
                      <a:pt x="0" y="499"/>
                    </a:cubicBezTo>
                    <a:cubicBezTo>
                      <a:pt x="0" y="778"/>
                      <a:pt x="228" y="1005"/>
                      <a:pt x="506" y="1005"/>
                    </a:cubicBezTo>
                    <a:cubicBezTo>
                      <a:pt x="778" y="1005"/>
                      <a:pt x="1005" y="778"/>
                      <a:pt x="1005" y="499"/>
                    </a:cubicBezTo>
                    <a:cubicBezTo>
                      <a:pt x="1005" y="228"/>
                      <a:pt x="778" y="1"/>
                      <a:pt x="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5"/>
              <p:cNvSpPr/>
              <p:nvPr/>
            </p:nvSpPr>
            <p:spPr>
              <a:xfrm>
                <a:off x="4617381" y="2545673"/>
                <a:ext cx="96455" cy="83066"/>
              </a:xfrm>
              <a:custGeom>
                <a:avLst/>
                <a:gdLst/>
                <a:ahLst/>
                <a:cxnLst/>
                <a:rect l="l" t="t" r="r" b="b"/>
                <a:pathLst>
                  <a:path w="1167" h="1005" extrusionOk="0">
                    <a:moveTo>
                      <a:pt x="505" y="1"/>
                    </a:moveTo>
                    <a:cubicBezTo>
                      <a:pt x="248" y="1"/>
                      <a:pt x="1" y="203"/>
                      <a:pt x="1" y="506"/>
                    </a:cubicBezTo>
                    <a:cubicBezTo>
                      <a:pt x="1" y="778"/>
                      <a:pt x="221" y="1005"/>
                      <a:pt x="500" y="1005"/>
                    </a:cubicBezTo>
                    <a:cubicBezTo>
                      <a:pt x="947" y="1005"/>
                      <a:pt x="1167" y="462"/>
                      <a:pt x="851" y="147"/>
                    </a:cubicBezTo>
                    <a:cubicBezTo>
                      <a:pt x="750" y="46"/>
                      <a:pt x="626" y="1"/>
                      <a:pt x="5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5"/>
              <p:cNvSpPr/>
              <p:nvPr/>
            </p:nvSpPr>
            <p:spPr>
              <a:xfrm>
                <a:off x="4554399" y="2464342"/>
                <a:ext cx="49178" cy="42070"/>
              </a:xfrm>
              <a:custGeom>
                <a:avLst/>
                <a:gdLst/>
                <a:ahLst/>
                <a:cxnLst/>
                <a:rect l="l" t="t" r="r" b="b"/>
                <a:pathLst>
                  <a:path w="595" h="509" extrusionOk="0">
                    <a:moveTo>
                      <a:pt x="257" y="1"/>
                    </a:moveTo>
                    <a:cubicBezTo>
                      <a:pt x="126" y="1"/>
                      <a:pt x="1" y="104"/>
                      <a:pt x="1" y="259"/>
                    </a:cubicBezTo>
                    <a:cubicBezTo>
                      <a:pt x="1" y="398"/>
                      <a:pt x="110" y="508"/>
                      <a:pt x="257" y="508"/>
                    </a:cubicBezTo>
                    <a:cubicBezTo>
                      <a:pt x="477" y="508"/>
                      <a:pt x="594" y="237"/>
                      <a:pt x="433" y="76"/>
                    </a:cubicBezTo>
                    <a:cubicBezTo>
                      <a:pt x="381" y="24"/>
                      <a:pt x="318" y="1"/>
                      <a:pt x="2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07" name="Google Shape;507;p15"/>
          <p:cNvSpPr txBox="1">
            <a:spLocks noGrp="1"/>
          </p:cNvSpPr>
          <p:nvPr>
            <p:ph type="subTitle" idx="1"/>
          </p:nvPr>
        </p:nvSpPr>
        <p:spPr>
          <a:xfrm>
            <a:off x="715100" y="2348525"/>
            <a:ext cx="2907600" cy="1146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8" name="Google Shape;508;p15"/>
          <p:cNvSpPr txBox="1">
            <a:spLocks noGrp="1"/>
          </p:cNvSpPr>
          <p:nvPr>
            <p:ph type="title"/>
          </p:nvPr>
        </p:nvSpPr>
        <p:spPr>
          <a:xfrm>
            <a:off x="715100" y="1191450"/>
            <a:ext cx="3189900" cy="1057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509" name="Google Shape;509;p15"/>
          <p:cNvGrpSpPr/>
          <p:nvPr/>
        </p:nvGrpSpPr>
        <p:grpSpPr>
          <a:xfrm rot="-1318554">
            <a:off x="8138605" y="84057"/>
            <a:ext cx="777223" cy="751040"/>
            <a:chOff x="8163069" y="54125"/>
            <a:chExt cx="777258" cy="751073"/>
          </a:xfrm>
        </p:grpSpPr>
        <p:sp>
          <p:nvSpPr>
            <p:cNvPr id="510" name="Google Shape;510;p15"/>
            <p:cNvSpPr/>
            <p:nvPr/>
          </p:nvSpPr>
          <p:spPr>
            <a:xfrm>
              <a:off x="8622748" y="379010"/>
              <a:ext cx="181586" cy="155986"/>
            </a:xfrm>
            <a:custGeom>
              <a:avLst/>
              <a:gdLst/>
              <a:ahLst/>
              <a:cxnLst/>
              <a:rect l="l" t="t" r="r" b="b"/>
              <a:pathLst>
                <a:path w="1303" h="1119" extrusionOk="0">
                  <a:moveTo>
                    <a:pt x="562" y="0"/>
                  </a:moveTo>
                  <a:cubicBezTo>
                    <a:pt x="254" y="0"/>
                    <a:pt x="5" y="250"/>
                    <a:pt x="5" y="558"/>
                  </a:cubicBezTo>
                  <a:cubicBezTo>
                    <a:pt x="0" y="895"/>
                    <a:pt x="274" y="1118"/>
                    <a:pt x="560" y="1118"/>
                  </a:cubicBezTo>
                  <a:cubicBezTo>
                    <a:pt x="697" y="1118"/>
                    <a:pt x="837" y="1067"/>
                    <a:pt x="951" y="953"/>
                  </a:cubicBezTo>
                  <a:cubicBezTo>
                    <a:pt x="1303" y="602"/>
                    <a:pt x="1053" y="0"/>
                    <a:pt x="5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5"/>
            <p:cNvSpPr/>
            <p:nvPr/>
          </p:nvSpPr>
          <p:spPr>
            <a:xfrm>
              <a:off x="8622750" y="688350"/>
              <a:ext cx="136001" cy="116849"/>
            </a:xfrm>
            <a:custGeom>
              <a:avLst/>
              <a:gdLst/>
              <a:ahLst/>
              <a:cxnLst/>
              <a:rect l="l" t="t" r="r" b="b"/>
              <a:pathLst>
                <a:path w="1303" h="1119" extrusionOk="0">
                  <a:moveTo>
                    <a:pt x="562" y="0"/>
                  </a:moveTo>
                  <a:cubicBezTo>
                    <a:pt x="254" y="0"/>
                    <a:pt x="5" y="250"/>
                    <a:pt x="5" y="558"/>
                  </a:cubicBezTo>
                  <a:cubicBezTo>
                    <a:pt x="0" y="895"/>
                    <a:pt x="274" y="1118"/>
                    <a:pt x="560" y="1118"/>
                  </a:cubicBezTo>
                  <a:cubicBezTo>
                    <a:pt x="697" y="1118"/>
                    <a:pt x="837" y="1067"/>
                    <a:pt x="951" y="953"/>
                  </a:cubicBezTo>
                  <a:cubicBezTo>
                    <a:pt x="1303" y="602"/>
                    <a:pt x="1053" y="0"/>
                    <a:pt x="5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5"/>
            <p:cNvSpPr/>
            <p:nvPr/>
          </p:nvSpPr>
          <p:spPr>
            <a:xfrm>
              <a:off x="8163069" y="54125"/>
              <a:ext cx="136001" cy="116849"/>
            </a:xfrm>
            <a:custGeom>
              <a:avLst/>
              <a:gdLst/>
              <a:ahLst/>
              <a:cxnLst/>
              <a:rect l="l" t="t" r="r" b="b"/>
              <a:pathLst>
                <a:path w="1303" h="1119" extrusionOk="0">
                  <a:moveTo>
                    <a:pt x="562" y="0"/>
                  </a:moveTo>
                  <a:cubicBezTo>
                    <a:pt x="254" y="0"/>
                    <a:pt x="5" y="250"/>
                    <a:pt x="5" y="558"/>
                  </a:cubicBezTo>
                  <a:cubicBezTo>
                    <a:pt x="0" y="895"/>
                    <a:pt x="274" y="1118"/>
                    <a:pt x="560" y="1118"/>
                  </a:cubicBezTo>
                  <a:cubicBezTo>
                    <a:pt x="697" y="1118"/>
                    <a:pt x="837" y="1067"/>
                    <a:pt x="951" y="953"/>
                  </a:cubicBezTo>
                  <a:cubicBezTo>
                    <a:pt x="1303" y="602"/>
                    <a:pt x="1053" y="0"/>
                    <a:pt x="5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5"/>
            <p:cNvSpPr/>
            <p:nvPr/>
          </p:nvSpPr>
          <p:spPr>
            <a:xfrm>
              <a:off x="8857325" y="208074"/>
              <a:ext cx="83001" cy="71325"/>
            </a:xfrm>
            <a:custGeom>
              <a:avLst/>
              <a:gdLst/>
              <a:ahLst/>
              <a:cxnLst/>
              <a:rect l="l" t="t" r="r" b="b"/>
              <a:pathLst>
                <a:path w="1303" h="1119" extrusionOk="0">
                  <a:moveTo>
                    <a:pt x="562" y="0"/>
                  </a:moveTo>
                  <a:cubicBezTo>
                    <a:pt x="254" y="0"/>
                    <a:pt x="5" y="250"/>
                    <a:pt x="5" y="558"/>
                  </a:cubicBezTo>
                  <a:cubicBezTo>
                    <a:pt x="0" y="895"/>
                    <a:pt x="274" y="1118"/>
                    <a:pt x="560" y="1118"/>
                  </a:cubicBezTo>
                  <a:cubicBezTo>
                    <a:pt x="697" y="1118"/>
                    <a:pt x="837" y="1067"/>
                    <a:pt x="951" y="953"/>
                  </a:cubicBezTo>
                  <a:cubicBezTo>
                    <a:pt x="1303" y="602"/>
                    <a:pt x="1053" y="0"/>
                    <a:pt x="5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4" name="Google Shape;514;p15"/>
          <p:cNvSpPr/>
          <p:nvPr/>
        </p:nvSpPr>
        <p:spPr>
          <a:xfrm>
            <a:off x="260943" y="97528"/>
            <a:ext cx="581399" cy="598306"/>
          </a:xfrm>
          <a:custGeom>
            <a:avLst/>
            <a:gdLst/>
            <a:ahLst/>
            <a:cxnLst/>
            <a:rect l="l" t="t" r="r" b="b"/>
            <a:pathLst>
              <a:path w="5822" h="5991" extrusionOk="0">
                <a:moveTo>
                  <a:pt x="3512" y="1"/>
                </a:moveTo>
                <a:cubicBezTo>
                  <a:pt x="3285" y="309"/>
                  <a:pt x="3058" y="617"/>
                  <a:pt x="2830" y="969"/>
                </a:cubicBezTo>
                <a:lnTo>
                  <a:pt x="2772" y="969"/>
                </a:lnTo>
                <a:cubicBezTo>
                  <a:pt x="2581" y="969"/>
                  <a:pt x="2391" y="991"/>
                  <a:pt x="2207" y="1042"/>
                </a:cubicBezTo>
                <a:cubicBezTo>
                  <a:pt x="2024" y="727"/>
                  <a:pt x="1833" y="419"/>
                  <a:pt x="1613" y="125"/>
                </a:cubicBezTo>
                <a:lnTo>
                  <a:pt x="1613" y="125"/>
                </a:lnTo>
                <a:cubicBezTo>
                  <a:pt x="1672" y="507"/>
                  <a:pt x="1621" y="895"/>
                  <a:pt x="1635" y="1284"/>
                </a:cubicBezTo>
                <a:cubicBezTo>
                  <a:pt x="1474" y="1379"/>
                  <a:pt x="1327" y="1489"/>
                  <a:pt x="1203" y="1621"/>
                </a:cubicBezTo>
                <a:cubicBezTo>
                  <a:pt x="822" y="1430"/>
                  <a:pt x="426" y="1269"/>
                  <a:pt x="22" y="1144"/>
                </a:cubicBezTo>
                <a:lnTo>
                  <a:pt x="22" y="1144"/>
                </a:lnTo>
                <a:cubicBezTo>
                  <a:pt x="250" y="1562"/>
                  <a:pt x="477" y="1980"/>
                  <a:pt x="704" y="2398"/>
                </a:cubicBezTo>
                <a:cubicBezTo>
                  <a:pt x="653" y="2545"/>
                  <a:pt x="616" y="2691"/>
                  <a:pt x="594" y="2845"/>
                </a:cubicBezTo>
                <a:cubicBezTo>
                  <a:pt x="396" y="2875"/>
                  <a:pt x="198" y="2889"/>
                  <a:pt x="0" y="2897"/>
                </a:cubicBezTo>
                <a:cubicBezTo>
                  <a:pt x="169" y="2977"/>
                  <a:pt x="338" y="3065"/>
                  <a:pt x="499" y="3175"/>
                </a:cubicBezTo>
                <a:cubicBezTo>
                  <a:pt x="521" y="3190"/>
                  <a:pt x="550" y="3205"/>
                  <a:pt x="565" y="3219"/>
                </a:cubicBezTo>
                <a:cubicBezTo>
                  <a:pt x="572" y="3432"/>
                  <a:pt x="609" y="3637"/>
                  <a:pt x="668" y="3835"/>
                </a:cubicBezTo>
                <a:cubicBezTo>
                  <a:pt x="492" y="4106"/>
                  <a:pt x="323" y="4341"/>
                  <a:pt x="154" y="4576"/>
                </a:cubicBezTo>
                <a:cubicBezTo>
                  <a:pt x="174" y="4576"/>
                  <a:pt x="194" y="4576"/>
                  <a:pt x="214" y="4576"/>
                </a:cubicBezTo>
                <a:cubicBezTo>
                  <a:pt x="473" y="4576"/>
                  <a:pt x="731" y="4533"/>
                  <a:pt x="976" y="4451"/>
                </a:cubicBezTo>
                <a:cubicBezTo>
                  <a:pt x="1078" y="4598"/>
                  <a:pt x="1196" y="4730"/>
                  <a:pt x="1335" y="4847"/>
                </a:cubicBezTo>
                <a:cubicBezTo>
                  <a:pt x="1320" y="5155"/>
                  <a:pt x="1335" y="5470"/>
                  <a:pt x="1364" y="5778"/>
                </a:cubicBezTo>
                <a:cubicBezTo>
                  <a:pt x="1613" y="5631"/>
                  <a:pt x="1855" y="5455"/>
                  <a:pt x="2075" y="5265"/>
                </a:cubicBezTo>
                <a:cubicBezTo>
                  <a:pt x="2229" y="5316"/>
                  <a:pt x="2391" y="5345"/>
                  <a:pt x="2552" y="5367"/>
                </a:cubicBezTo>
                <a:lnTo>
                  <a:pt x="2830" y="5991"/>
                </a:lnTo>
                <a:cubicBezTo>
                  <a:pt x="2955" y="5785"/>
                  <a:pt x="3065" y="5565"/>
                  <a:pt x="3153" y="5338"/>
                </a:cubicBezTo>
                <a:cubicBezTo>
                  <a:pt x="3358" y="5301"/>
                  <a:pt x="3556" y="5235"/>
                  <a:pt x="3747" y="5147"/>
                </a:cubicBezTo>
                <a:cubicBezTo>
                  <a:pt x="4099" y="5287"/>
                  <a:pt x="4443" y="5463"/>
                  <a:pt x="4773" y="5661"/>
                </a:cubicBezTo>
                <a:cubicBezTo>
                  <a:pt x="4656" y="5287"/>
                  <a:pt x="4561" y="4913"/>
                  <a:pt x="4502" y="4532"/>
                </a:cubicBezTo>
                <a:cubicBezTo>
                  <a:pt x="4583" y="4429"/>
                  <a:pt x="4649" y="4319"/>
                  <a:pt x="4707" y="4209"/>
                </a:cubicBezTo>
                <a:cubicBezTo>
                  <a:pt x="4872" y="4193"/>
                  <a:pt x="5037" y="4184"/>
                  <a:pt x="5202" y="4184"/>
                </a:cubicBezTo>
                <a:cubicBezTo>
                  <a:pt x="5257" y="4184"/>
                  <a:pt x="5312" y="4185"/>
                  <a:pt x="5367" y="4187"/>
                </a:cubicBezTo>
                <a:cubicBezTo>
                  <a:pt x="5228" y="4011"/>
                  <a:pt x="5074" y="3842"/>
                  <a:pt x="4905" y="3688"/>
                </a:cubicBezTo>
                <a:cubicBezTo>
                  <a:pt x="4949" y="3527"/>
                  <a:pt x="4971" y="3359"/>
                  <a:pt x="4971" y="3197"/>
                </a:cubicBezTo>
                <a:cubicBezTo>
                  <a:pt x="5272" y="2948"/>
                  <a:pt x="5558" y="2684"/>
                  <a:pt x="5822" y="2405"/>
                </a:cubicBezTo>
                <a:cubicBezTo>
                  <a:pt x="5735" y="2404"/>
                  <a:pt x="5648" y="2403"/>
                  <a:pt x="5561" y="2403"/>
                </a:cubicBezTo>
                <a:cubicBezTo>
                  <a:pt x="5322" y="2403"/>
                  <a:pt x="5081" y="2409"/>
                  <a:pt x="4839" y="2420"/>
                </a:cubicBezTo>
                <a:cubicBezTo>
                  <a:pt x="4773" y="2237"/>
                  <a:pt x="4685" y="2068"/>
                  <a:pt x="4575" y="1907"/>
                </a:cubicBezTo>
                <a:cubicBezTo>
                  <a:pt x="4627" y="1606"/>
                  <a:pt x="4671" y="1313"/>
                  <a:pt x="4700" y="1013"/>
                </a:cubicBezTo>
                <a:lnTo>
                  <a:pt x="4700" y="1013"/>
                </a:lnTo>
                <a:cubicBezTo>
                  <a:pt x="4531" y="1174"/>
                  <a:pt x="4355" y="1320"/>
                  <a:pt x="4172" y="1474"/>
                </a:cubicBezTo>
                <a:cubicBezTo>
                  <a:pt x="4018" y="1342"/>
                  <a:pt x="3850" y="1240"/>
                  <a:pt x="3666" y="1159"/>
                </a:cubicBezTo>
                <a:cubicBezTo>
                  <a:pt x="3615" y="763"/>
                  <a:pt x="3564" y="382"/>
                  <a:pt x="35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5" name="Google Shape;515;p15"/>
          <p:cNvGrpSpPr/>
          <p:nvPr/>
        </p:nvGrpSpPr>
        <p:grpSpPr>
          <a:xfrm rot="10800000">
            <a:off x="1027072" y="97521"/>
            <a:ext cx="939024" cy="434736"/>
            <a:chOff x="378834" y="4146651"/>
            <a:chExt cx="939024" cy="434736"/>
          </a:xfrm>
        </p:grpSpPr>
        <p:sp>
          <p:nvSpPr>
            <p:cNvPr id="516" name="Google Shape;516;p15"/>
            <p:cNvSpPr/>
            <p:nvPr/>
          </p:nvSpPr>
          <p:spPr>
            <a:xfrm>
              <a:off x="1203056" y="4207944"/>
              <a:ext cx="114802" cy="97742"/>
            </a:xfrm>
            <a:custGeom>
              <a:avLst/>
              <a:gdLst/>
              <a:ahLst/>
              <a:cxnLst/>
              <a:rect l="l" t="t" r="r" b="b"/>
              <a:pathLst>
                <a:path w="969" h="825" extrusionOk="0">
                  <a:moveTo>
                    <a:pt x="571" y="1"/>
                  </a:moveTo>
                  <a:cubicBezTo>
                    <a:pt x="566" y="1"/>
                    <a:pt x="562" y="1"/>
                    <a:pt x="558" y="1"/>
                  </a:cubicBezTo>
                  <a:cubicBezTo>
                    <a:pt x="184" y="1"/>
                    <a:pt x="1" y="441"/>
                    <a:pt x="265" y="705"/>
                  </a:cubicBezTo>
                  <a:cubicBezTo>
                    <a:pt x="347" y="787"/>
                    <a:pt x="450" y="824"/>
                    <a:pt x="551" y="824"/>
                  </a:cubicBezTo>
                  <a:cubicBezTo>
                    <a:pt x="763" y="824"/>
                    <a:pt x="969" y="660"/>
                    <a:pt x="969" y="411"/>
                  </a:cubicBezTo>
                  <a:cubicBezTo>
                    <a:pt x="969" y="188"/>
                    <a:pt x="792" y="1"/>
                    <a:pt x="5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5"/>
            <p:cNvSpPr/>
            <p:nvPr/>
          </p:nvSpPr>
          <p:spPr>
            <a:xfrm>
              <a:off x="965687" y="4459120"/>
              <a:ext cx="142525" cy="122266"/>
            </a:xfrm>
            <a:custGeom>
              <a:avLst/>
              <a:gdLst/>
              <a:ahLst/>
              <a:cxnLst/>
              <a:rect l="l" t="t" r="r" b="b"/>
              <a:pathLst>
                <a:path w="1203" h="1032" extrusionOk="0">
                  <a:moveTo>
                    <a:pt x="690" y="1"/>
                  </a:moveTo>
                  <a:cubicBezTo>
                    <a:pt x="228" y="1"/>
                    <a:pt x="1" y="558"/>
                    <a:pt x="323" y="881"/>
                  </a:cubicBezTo>
                  <a:cubicBezTo>
                    <a:pt x="430" y="985"/>
                    <a:pt x="559" y="1032"/>
                    <a:pt x="686" y="1032"/>
                  </a:cubicBezTo>
                  <a:cubicBezTo>
                    <a:pt x="951" y="1032"/>
                    <a:pt x="1203" y="827"/>
                    <a:pt x="1203" y="514"/>
                  </a:cubicBezTo>
                  <a:cubicBezTo>
                    <a:pt x="1203" y="236"/>
                    <a:pt x="976" y="1"/>
                    <a:pt x="6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5"/>
            <p:cNvSpPr/>
            <p:nvPr/>
          </p:nvSpPr>
          <p:spPr>
            <a:xfrm>
              <a:off x="724171" y="4146651"/>
              <a:ext cx="167175" cy="143607"/>
            </a:xfrm>
            <a:custGeom>
              <a:avLst/>
              <a:gdLst/>
              <a:ahLst/>
              <a:cxnLst/>
              <a:rect l="l" t="t" r="r" b="b"/>
              <a:pathLst>
                <a:path w="1303" h="1119" extrusionOk="0">
                  <a:moveTo>
                    <a:pt x="562" y="0"/>
                  </a:moveTo>
                  <a:cubicBezTo>
                    <a:pt x="254" y="0"/>
                    <a:pt x="5" y="250"/>
                    <a:pt x="5" y="558"/>
                  </a:cubicBezTo>
                  <a:cubicBezTo>
                    <a:pt x="0" y="895"/>
                    <a:pt x="274" y="1118"/>
                    <a:pt x="560" y="1118"/>
                  </a:cubicBezTo>
                  <a:cubicBezTo>
                    <a:pt x="697" y="1118"/>
                    <a:pt x="837" y="1067"/>
                    <a:pt x="951" y="953"/>
                  </a:cubicBezTo>
                  <a:cubicBezTo>
                    <a:pt x="1303" y="602"/>
                    <a:pt x="1053" y="0"/>
                    <a:pt x="5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5"/>
            <p:cNvSpPr/>
            <p:nvPr/>
          </p:nvSpPr>
          <p:spPr>
            <a:xfrm>
              <a:off x="378834" y="4223346"/>
              <a:ext cx="78200" cy="66914"/>
            </a:xfrm>
            <a:custGeom>
              <a:avLst/>
              <a:gdLst/>
              <a:ahLst/>
              <a:cxnLst/>
              <a:rect l="l" t="t" r="r" b="b"/>
              <a:pathLst>
                <a:path w="602" h="515" extrusionOk="0">
                  <a:moveTo>
                    <a:pt x="257" y="0"/>
                  </a:moveTo>
                  <a:cubicBezTo>
                    <a:pt x="110" y="0"/>
                    <a:pt x="0" y="117"/>
                    <a:pt x="0" y="257"/>
                  </a:cubicBezTo>
                  <a:cubicBezTo>
                    <a:pt x="0" y="411"/>
                    <a:pt x="126" y="515"/>
                    <a:pt x="257" y="515"/>
                  </a:cubicBezTo>
                  <a:cubicBezTo>
                    <a:pt x="318" y="515"/>
                    <a:pt x="381" y="492"/>
                    <a:pt x="433" y="440"/>
                  </a:cubicBezTo>
                  <a:cubicBezTo>
                    <a:pt x="602" y="279"/>
                    <a:pt x="484" y="0"/>
                    <a:pt x="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548"/>
        <p:cNvGrpSpPr/>
        <p:nvPr/>
      </p:nvGrpSpPr>
      <p:grpSpPr>
        <a:xfrm>
          <a:off x="0" y="0"/>
          <a:ext cx="0" cy="0"/>
          <a:chOff x="0" y="0"/>
          <a:chExt cx="0" cy="0"/>
        </a:xfrm>
      </p:grpSpPr>
      <p:sp>
        <p:nvSpPr>
          <p:cNvPr id="549" name="Google Shape;549;p17"/>
          <p:cNvSpPr/>
          <p:nvPr/>
        </p:nvSpPr>
        <p:spPr>
          <a:xfrm flipH="1">
            <a:off x="11" y="4384175"/>
            <a:ext cx="9290664" cy="812773"/>
          </a:xfrm>
          <a:custGeom>
            <a:avLst/>
            <a:gdLst/>
            <a:ahLst/>
            <a:cxnLst/>
            <a:rect l="l" t="t" r="r" b="b"/>
            <a:pathLst>
              <a:path w="37845" h="5928" extrusionOk="0">
                <a:moveTo>
                  <a:pt x="37666" y="0"/>
                </a:moveTo>
                <a:cubicBezTo>
                  <a:pt x="34015" y="0"/>
                  <a:pt x="30125" y="4342"/>
                  <a:pt x="26107" y="5099"/>
                </a:cubicBezTo>
                <a:cubicBezTo>
                  <a:pt x="25118" y="5287"/>
                  <a:pt x="24149" y="5380"/>
                  <a:pt x="23167" y="5380"/>
                </a:cubicBezTo>
                <a:cubicBezTo>
                  <a:pt x="19756" y="5380"/>
                  <a:pt x="16207" y="4258"/>
                  <a:pt x="11225" y="2122"/>
                </a:cubicBezTo>
                <a:cubicBezTo>
                  <a:pt x="8770" y="1073"/>
                  <a:pt x="6485" y="749"/>
                  <a:pt x="4600" y="749"/>
                </a:cubicBezTo>
                <a:cubicBezTo>
                  <a:pt x="2404" y="749"/>
                  <a:pt x="750" y="1189"/>
                  <a:pt x="0" y="1433"/>
                </a:cubicBezTo>
                <a:lnTo>
                  <a:pt x="0" y="5927"/>
                </a:lnTo>
                <a:lnTo>
                  <a:pt x="37845" y="5927"/>
                </a:lnTo>
                <a:lnTo>
                  <a:pt x="37845" y="4"/>
                </a:lnTo>
                <a:cubicBezTo>
                  <a:pt x="37785" y="1"/>
                  <a:pt x="37726" y="0"/>
                  <a:pt x="376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7"/>
          <p:cNvSpPr/>
          <p:nvPr/>
        </p:nvSpPr>
        <p:spPr>
          <a:xfrm rot="1841732" flipH="1">
            <a:off x="8250760" y="130362"/>
            <a:ext cx="689813" cy="652566"/>
          </a:xfrm>
          <a:custGeom>
            <a:avLst/>
            <a:gdLst/>
            <a:ahLst/>
            <a:cxnLst/>
            <a:rect l="l" t="t" r="r" b="b"/>
            <a:pathLst>
              <a:path w="3667" h="3469" extrusionOk="0">
                <a:moveTo>
                  <a:pt x="1372" y="1"/>
                </a:moveTo>
                <a:cubicBezTo>
                  <a:pt x="1350" y="221"/>
                  <a:pt x="1328" y="441"/>
                  <a:pt x="1320" y="683"/>
                </a:cubicBezTo>
                <a:lnTo>
                  <a:pt x="1291" y="697"/>
                </a:lnTo>
                <a:cubicBezTo>
                  <a:pt x="1196" y="756"/>
                  <a:pt x="1115" y="822"/>
                  <a:pt x="1042" y="895"/>
                </a:cubicBezTo>
                <a:cubicBezTo>
                  <a:pt x="858" y="800"/>
                  <a:pt x="675" y="705"/>
                  <a:pt x="477" y="624"/>
                </a:cubicBezTo>
                <a:lnTo>
                  <a:pt x="477" y="624"/>
                </a:lnTo>
                <a:cubicBezTo>
                  <a:pt x="616" y="793"/>
                  <a:pt x="712" y="998"/>
                  <a:pt x="829" y="1189"/>
                </a:cubicBezTo>
                <a:cubicBezTo>
                  <a:pt x="778" y="1277"/>
                  <a:pt x="741" y="1379"/>
                  <a:pt x="719" y="1482"/>
                </a:cubicBezTo>
                <a:cubicBezTo>
                  <a:pt x="477" y="1504"/>
                  <a:pt x="235" y="1540"/>
                  <a:pt x="1" y="1599"/>
                </a:cubicBezTo>
                <a:lnTo>
                  <a:pt x="704" y="2010"/>
                </a:lnTo>
                <a:cubicBezTo>
                  <a:pt x="719" y="2098"/>
                  <a:pt x="748" y="2178"/>
                  <a:pt x="785" y="2259"/>
                </a:cubicBezTo>
                <a:cubicBezTo>
                  <a:pt x="690" y="2332"/>
                  <a:pt x="602" y="2398"/>
                  <a:pt x="506" y="2464"/>
                </a:cubicBezTo>
                <a:cubicBezTo>
                  <a:pt x="587" y="2453"/>
                  <a:pt x="667" y="2447"/>
                  <a:pt x="748" y="2447"/>
                </a:cubicBezTo>
                <a:cubicBezTo>
                  <a:pt x="777" y="2447"/>
                  <a:pt x="807" y="2448"/>
                  <a:pt x="836" y="2450"/>
                </a:cubicBezTo>
                <a:lnTo>
                  <a:pt x="880" y="2450"/>
                </a:lnTo>
                <a:cubicBezTo>
                  <a:pt x="946" y="2552"/>
                  <a:pt x="1020" y="2640"/>
                  <a:pt x="1108" y="2721"/>
                </a:cubicBezTo>
                <a:cubicBezTo>
                  <a:pt x="1108" y="2904"/>
                  <a:pt x="1093" y="3073"/>
                  <a:pt x="1078" y="3241"/>
                </a:cubicBezTo>
                <a:cubicBezTo>
                  <a:pt x="1218" y="3161"/>
                  <a:pt x="1342" y="3058"/>
                  <a:pt x="1445" y="2933"/>
                </a:cubicBezTo>
                <a:cubicBezTo>
                  <a:pt x="1540" y="2970"/>
                  <a:pt x="1635" y="2999"/>
                  <a:pt x="1738" y="3021"/>
                </a:cubicBezTo>
                <a:cubicBezTo>
                  <a:pt x="1819" y="3175"/>
                  <a:pt x="1921" y="3329"/>
                  <a:pt x="2031" y="3469"/>
                </a:cubicBezTo>
                <a:cubicBezTo>
                  <a:pt x="2105" y="3322"/>
                  <a:pt x="2171" y="3168"/>
                  <a:pt x="2222" y="3007"/>
                </a:cubicBezTo>
                <a:cubicBezTo>
                  <a:pt x="2317" y="2985"/>
                  <a:pt x="2405" y="2955"/>
                  <a:pt x="2486" y="2911"/>
                </a:cubicBezTo>
                <a:lnTo>
                  <a:pt x="2808" y="3139"/>
                </a:lnTo>
                <a:cubicBezTo>
                  <a:pt x="2808" y="2999"/>
                  <a:pt x="2801" y="2860"/>
                  <a:pt x="2772" y="2721"/>
                </a:cubicBezTo>
                <a:cubicBezTo>
                  <a:pt x="2867" y="2640"/>
                  <a:pt x="2940" y="2552"/>
                  <a:pt x="3006" y="2450"/>
                </a:cubicBezTo>
                <a:cubicBezTo>
                  <a:pt x="3226" y="2413"/>
                  <a:pt x="3446" y="2398"/>
                  <a:pt x="3666" y="2391"/>
                </a:cubicBezTo>
                <a:cubicBezTo>
                  <a:pt x="3490" y="2252"/>
                  <a:pt x="3336" y="2090"/>
                  <a:pt x="3197" y="1922"/>
                </a:cubicBezTo>
                <a:cubicBezTo>
                  <a:pt x="3204" y="1848"/>
                  <a:pt x="3204" y="1775"/>
                  <a:pt x="3204" y="1702"/>
                </a:cubicBezTo>
                <a:cubicBezTo>
                  <a:pt x="3300" y="1628"/>
                  <a:pt x="3402" y="1562"/>
                  <a:pt x="3512" y="1496"/>
                </a:cubicBezTo>
                <a:cubicBezTo>
                  <a:pt x="3395" y="1452"/>
                  <a:pt x="3270" y="1416"/>
                  <a:pt x="3146" y="1394"/>
                </a:cubicBezTo>
                <a:cubicBezTo>
                  <a:pt x="3116" y="1299"/>
                  <a:pt x="3072" y="1211"/>
                  <a:pt x="3028" y="1130"/>
                </a:cubicBezTo>
                <a:cubicBezTo>
                  <a:pt x="3102" y="925"/>
                  <a:pt x="3168" y="712"/>
                  <a:pt x="3219" y="499"/>
                </a:cubicBezTo>
                <a:lnTo>
                  <a:pt x="3219" y="499"/>
                </a:lnTo>
                <a:cubicBezTo>
                  <a:pt x="3058" y="587"/>
                  <a:pt x="2896" y="690"/>
                  <a:pt x="2743" y="793"/>
                </a:cubicBezTo>
                <a:cubicBezTo>
                  <a:pt x="2655" y="727"/>
                  <a:pt x="2559" y="668"/>
                  <a:pt x="2457" y="624"/>
                </a:cubicBezTo>
                <a:cubicBezTo>
                  <a:pt x="2391" y="455"/>
                  <a:pt x="2325" y="301"/>
                  <a:pt x="2251" y="147"/>
                </a:cubicBezTo>
                <a:cubicBezTo>
                  <a:pt x="2215" y="272"/>
                  <a:pt x="2171" y="404"/>
                  <a:pt x="2127" y="529"/>
                </a:cubicBezTo>
                <a:cubicBezTo>
                  <a:pt x="2072" y="521"/>
                  <a:pt x="2015" y="518"/>
                  <a:pt x="1958" y="518"/>
                </a:cubicBezTo>
                <a:cubicBezTo>
                  <a:pt x="1901" y="518"/>
                  <a:pt x="1844" y="521"/>
                  <a:pt x="1789" y="529"/>
                </a:cubicBezTo>
                <a:cubicBezTo>
                  <a:pt x="1643" y="353"/>
                  <a:pt x="1504" y="177"/>
                  <a:pt x="13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1" name="Google Shape;551;p17"/>
          <p:cNvGrpSpPr/>
          <p:nvPr/>
        </p:nvGrpSpPr>
        <p:grpSpPr>
          <a:xfrm rot="10800000">
            <a:off x="234497" y="173471"/>
            <a:ext cx="1054599" cy="566336"/>
            <a:chOff x="378834" y="4146651"/>
            <a:chExt cx="1054599" cy="566336"/>
          </a:xfrm>
        </p:grpSpPr>
        <p:sp>
          <p:nvSpPr>
            <p:cNvPr id="552" name="Google Shape;552;p17"/>
            <p:cNvSpPr/>
            <p:nvPr/>
          </p:nvSpPr>
          <p:spPr>
            <a:xfrm>
              <a:off x="1318631" y="4159894"/>
              <a:ext cx="114802" cy="97742"/>
            </a:xfrm>
            <a:custGeom>
              <a:avLst/>
              <a:gdLst/>
              <a:ahLst/>
              <a:cxnLst/>
              <a:rect l="l" t="t" r="r" b="b"/>
              <a:pathLst>
                <a:path w="969" h="825" extrusionOk="0">
                  <a:moveTo>
                    <a:pt x="571" y="1"/>
                  </a:moveTo>
                  <a:cubicBezTo>
                    <a:pt x="566" y="1"/>
                    <a:pt x="562" y="1"/>
                    <a:pt x="558" y="1"/>
                  </a:cubicBezTo>
                  <a:cubicBezTo>
                    <a:pt x="184" y="1"/>
                    <a:pt x="1" y="441"/>
                    <a:pt x="265" y="705"/>
                  </a:cubicBezTo>
                  <a:cubicBezTo>
                    <a:pt x="347" y="787"/>
                    <a:pt x="450" y="824"/>
                    <a:pt x="551" y="824"/>
                  </a:cubicBezTo>
                  <a:cubicBezTo>
                    <a:pt x="763" y="824"/>
                    <a:pt x="969" y="660"/>
                    <a:pt x="969" y="411"/>
                  </a:cubicBezTo>
                  <a:cubicBezTo>
                    <a:pt x="969" y="188"/>
                    <a:pt x="792" y="1"/>
                    <a:pt x="5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7"/>
            <p:cNvSpPr/>
            <p:nvPr/>
          </p:nvSpPr>
          <p:spPr>
            <a:xfrm>
              <a:off x="891362" y="4590720"/>
              <a:ext cx="142525" cy="122266"/>
            </a:xfrm>
            <a:custGeom>
              <a:avLst/>
              <a:gdLst/>
              <a:ahLst/>
              <a:cxnLst/>
              <a:rect l="l" t="t" r="r" b="b"/>
              <a:pathLst>
                <a:path w="1203" h="1032" extrusionOk="0">
                  <a:moveTo>
                    <a:pt x="690" y="1"/>
                  </a:moveTo>
                  <a:cubicBezTo>
                    <a:pt x="228" y="1"/>
                    <a:pt x="1" y="558"/>
                    <a:pt x="323" y="881"/>
                  </a:cubicBezTo>
                  <a:cubicBezTo>
                    <a:pt x="430" y="985"/>
                    <a:pt x="559" y="1032"/>
                    <a:pt x="686" y="1032"/>
                  </a:cubicBezTo>
                  <a:cubicBezTo>
                    <a:pt x="951" y="1032"/>
                    <a:pt x="1203" y="827"/>
                    <a:pt x="1203" y="514"/>
                  </a:cubicBezTo>
                  <a:cubicBezTo>
                    <a:pt x="1203" y="236"/>
                    <a:pt x="976" y="1"/>
                    <a:pt x="6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7"/>
            <p:cNvSpPr/>
            <p:nvPr/>
          </p:nvSpPr>
          <p:spPr>
            <a:xfrm>
              <a:off x="724171" y="4146651"/>
              <a:ext cx="167175" cy="143607"/>
            </a:xfrm>
            <a:custGeom>
              <a:avLst/>
              <a:gdLst/>
              <a:ahLst/>
              <a:cxnLst/>
              <a:rect l="l" t="t" r="r" b="b"/>
              <a:pathLst>
                <a:path w="1303" h="1119" extrusionOk="0">
                  <a:moveTo>
                    <a:pt x="562" y="0"/>
                  </a:moveTo>
                  <a:cubicBezTo>
                    <a:pt x="254" y="0"/>
                    <a:pt x="5" y="250"/>
                    <a:pt x="5" y="558"/>
                  </a:cubicBezTo>
                  <a:cubicBezTo>
                    <a:pt x="0" y="895"/>
                    <a:pt x="274" y="1118"/>
                    <a:pt x="560" y="1118"/>
                  </a:cubicBezTo>
                  <a:cubicBezTo>
                    <a:pt x="697" y="1118"/>
                    <a:pt x="837" y="1067"/>
                    <a:pt x="951" y="953"/>
                  </a:cubicBezTo>
                  <a:cubicBezTo>
                    <a:pt x="1303" y="602"/>
                    <a:pt x="1053" y="0"/>
                    <a:pt x="5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7"/>
            <p:cNvSpPr/>
            <p:nvPr/>
          </p:nvSpPr>
          <p:spPr>
            <a:xfrm>
              <a:off x="378834" y="4223346"/>
              <a:ext cx="78200" cy="66914"/>
            </a:xfrm>
            <a:custGeom>
              <a:avLst/>
              <a:gdLst/>
              <a:ahLst/>
              <a:cxnLst/>
              <a:rect l="l" t="t" r="r" b="b"/>
              <a:pathLst>
                <a:path w="602" h="515" extrusionOk="0">
                  <a:moveTo>
                    <a:pt x="257" y="0"/>
                  </a:moveTo>
                  <a:cubicBezTo>
                    <a:pt x="110" y="0"/>
                    <a:pt x="0" y="117"/>
                    <a:pt x="0" y="257"/>
                  </a:cubicBezTo>
                  <a:cubicBezTo>
                    <a:pt x="0" y="411"/>
                    <a:pt x="126" y="515"/>
                    <a:pt x="257" y="515"/>
                  </a:cubicBezTo>
                  <a:cubicBezTo>
                    <a:pt x="318" y="515"/>
                    <a:pt x="381" y="492"/>
                    <a:pt x="433" y="440"/>
                  </a:cubicBezTo>
                  <a:cubicBezTo>
                    <a:pt x="602" y="279"/>
                    <a:pt x="484" y="0"/>
                    <a:pt x="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6" name="Google Shape;556;p17"/>
          <p:cNvGrpSpPr/>
          <p:nvPr/>
        </p:nvGrpSpPr>
        <p:grpSpPr>
          <a:xfrm rot="8857740" flipH="1">
            <a:off x="8187104" y="4445444"/>
            <a:ext cx="654425" cy="566927"/>
            <a:chOff x="369449" y="4343846"/>
            <a:chExt cx="654424" cy="566926"/>
          </a:xfrm>
        </p:grpSpPr>
        <p:sp>
          <p:nvSpPr>
            <p:cNvPr id="557" name="Google Shape;557;p17"/>
            <p:cNvSpPr/>
            <p:nvPr/>
          </p:nvSpPr>
          <p:spPr>
            <a:xfrm rot="1724080">
              <a:off x="496802" y="4370332"/>
              <a:ext cx="140956" cy="120129"/>
            </a:xfrm>
            <a:custGeom>
              <a:avLst/>
              <a:gdLst/>
              <a:ahLst/>
              <a:cxnLst/>
              <a:rect l="l" t="t" r="r" b="b"/>
              <a:pathLst>
                <a:path w="1049" h="894" extrusionOk="0">
                  <a:moveTo>
                    <a:pt x="452" y="1"/>
                  </a:moveTo>
                  <a:cubicBezTo>
                    <a:pt x="222" y="1"/>
                    <a:pt x="0" y="178"/>
                    <a:pt x="0" y="446"/>
                  </a:cubicBezTo>
                  <a:cubicBezTo>
                    <a:pt x="0" y="696"/>
                    <a:pt x="198" y="893"/>
                    <a:pt x="447" y="893"/>
                  </a:cubicBezTo>
                  <a:cubicBezTo>
                    <a:pt x="843" y="893"/>
                    <a:pt x="1049" y="410"/>
                    <a:pt x="763" y="131"/>
                  </a:cubicBezTo>
                  <a:cubicBezTo>
                    <a:pt x="673" y="41"/>
                    <a:pt x="561" y="1"/>
                    <a:pt x="4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7"/>
            <p:cNvSpPr/>
            <p:nvPr/>
          </p:nvSpPr>
          <p:spPr>
            <a:xfrm rot="1723952">
              <a:off x="831820" y="4375411"/>
              <a:ext cx="167981" cy="143153"/>
            </a:xfrm>
            <a:custGeom>
              <a:avLst/>
              <a:gdLst/>
              <a:ahLst/>
              <a:cxnLst/>
              <a:rect l="l" t="t" r="r" b="b"/>
              <a:pathLst>
                <a:path w="1049" h="894" extrusionOk="0">
                  <a:moveTo>
                    <a:pt x="452" y="1"/>
                  </a:moveTo>
                  <a:cubicBezTo>
                    <a:pt x="222" y="1"/>
                    <a:pt x="0" y="178"/>
                    <a:pt x="0" y="446"/>
                  </a:cubicBezTo>
                  <a:cubicBezTo>
                    <a:pt x="0" y="696"/>
                    <a:pt x="198" y="893"/>
                    <a:pt x="447" y="893"/>
                  </a:cubicBezTo>
                  <a:cubicBezTo>
                    <a:pt x="843" y="893"/>
                    <a:pt x="1049" y="410"/>
                    <a:pt x="763" y="131"/>
                  </a:cubicBezTo>
                  <a:cubicBezTo>
                    <a:pt x="673" y="41"/>
                    <a:pt x="561" y="1"/>
                    <a:pt x="4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7"/>
            <p:cNvSpPr/>
            <p:nvPr/>
          </p:nvSpPr>
          <p:spPr>
            <a:xfrm rot="1723958">
              <a:off x="391450" y="4751094"/>
              <a:ext cx="153524" cy="130835"/>
            </a:xfrm>
            <a:custGeom>
              <a:avLst/>
              <a:gdLst/>
              <a:ahLst/>
              <a:cxnLst/>
              <a:rect l="l" t="t" r="r" b="b"/>
              <a:pathLst>
                <a:path w="1049" h="894" extrusionOk="0">
                  <a:moveTo>
                    <a:pt x="452" y="1"/>
                  </a:moveTo>
                  <a:cubicBezTo>
                    <a:pt x="222" y="1"/>
                    <a:pt x="0" y="178"/>
                    <a:pt x="0" y="446"/>
                  </a:cubicBezTo>
                  <a:cubicBezTo>
                    <a:pt x="0" y="696"/>
                    <a:pt x="198" y="893"/>
                    <a:pt x="447" y="893"/>
                  </a:cubicBezTo>
                  <a:cubicBezTo>
                    <a:pt x="843" y="893"/>
                    <a:pt x="1049" y="410"/>
                    <a:pt x="763" y="131"/>
                  </a:cubicBezTo>
                  <a:cubicBezTo>
                    <a:pt x="673" y="41"/>
                    <a:pt x="561" y="1"/>
                    <a:pt x="4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0" name="Google Shape;560;p17"/>
          <p:cNvSpPr txBox="1">
            <a:spLocks noGrp="1"/>
          </p:cNvSpPr>
          <p:nvPr>
            <p:ph type="title"/>
          </p:nvPr>
        </p:nvSpPr>
        <p:spPr>
          <a:xfrm>
            <a:off x="719950" y="2622089"/>
            <a:ext cx="2336400" cy="43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1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61" name="Google Shape;561;p17"/>
          <p:cNvSpPr txBox="1">
            <a:spLocks noGrp="1"/>
          </p:cNvSpPr>
          <p:nvPr>
            <p:ph type="subTitle" idx="1"/>
          </p:nvPr>
        </p:nvSpPr>
        <p:spPr>
          <a:xfrm>
            <a:off x="720050" y="3027625"/>
            <a:ext cx="2336400" cy="664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62" name="Google Shape;562;p17"/>
          <p:cNvSpPr txBox="1">
            <a:spLocks noGrp="1"/>
          </p:cNvSpPr>
          <p:nvPr>
            <p:ph type="title" idx="2"/>
          </p:nvPr>
        </p:nvSpPr>
        <p:spPr>
          <a:xfrm>
            <a:off x="3403750" y="2622089"/>
            <a:ext cx="2336400" cy="43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1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63" name="Google Shape;563;p17"/>
          <p:cNvSpPr txBox="1">
            <a:spLocks noGrp="1"/>
          </p:cNvSpPr>
          <p:nvPr>
            <p:ph type="subTitle" idx="3"/>
          </p:nvPr>
        </p:nvSpPr>
        <p:spPr>
          <a:xfrm>
            <a:off x="3403850" y="3027630"/>
            <a:ext cx="2336400" cy="664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64" name="Google Shape;564;p17"/>
          <p:cNvSpPr txBox="1">
            <a:spLocks noGrp="1"/>
          </p:cNvSpPr>
          <p:nvPr>
            <p:ph type="title" idx="4"/>
          </p:nvPr>
        </p:nvSpPr>
        <p:spPr>
          <a:xfrm>
            <a:off x="6087550" y="2622089"/>
            <a:ext cx="2336400" cy="43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1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65" name="Google Shape;565;p17"/>
          <p:cNvSpPr txBox="1">
            <a:spLocks noGrp="1"/>
          </p:cNvSpPr>
          <p:nvPr>
            <p:ph type="subTitle" idx="5"/>
          </p:nvPr>
        </p:nvSpPr>
        <p:spPr>
          <a:xfrm>
            <a:off x="6087650" y="3027630"/>
            <a:ext cx="2336400" cy="664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66" name="Google Shape;566;p17"/>
          <p:cNvSpPr txBox="1">
            <a:spLocks noGrp="1"/>
          </p:cNvSpPr>
          <p:nvPr>
            <p:ph type="title" idx="6"/>
          </p:nvPr>
        </p:nvSpPr>
        <p:spPr>
          <a:xfrm>
            <a:off x="1289100" y="535000"/>
            <a:ext cx="6565800" cy="5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567" name="Google Shape;567;p17"/>
          <p:cNvGrpSpPr/>
          <p:nvPr/>
        </p:nvGrpSpPr>
        <p:grpSpPr>
          <a:xfrm>
            <a:off x="389843" y="4365525"/>
            <a:ext cx="650509" cy="613567"/>
            <a:chOff x="6450343" y="704875"/>
            <a:chExt cx="650509" cy="613567"/>
          </a:xfrm>
        </p:grpSpPr>
        <p:grpSp>
          <p:nvGrpSpPr>
            <p:cNvPr id="568" name="Google Shape;568;p17"/>
            <p:cNvGrpSpPr/>
            <p:nvPr/>
          </p:nvGrpSpPr>
          <p:grpSpPr>
            <a:xfrm>
              <a:off x="6450343" y="704875"/>
              <a:ext cx="650509" cy="613567"/>
              <a:chOff x="6450343" y="704875"/>
              <a:chExt cx="650509" cy="613567"/>
            </a:xfrm>
          </p:grpSpPr>
          <p:sp>
            <p:nvSpPr>
              <p:cNvPr id="569" name="Google Shape;569;p17"/>
              <p:cNvSpPr/>
              <p:nvPr/>
            </p:nvSpPr>
            <p:spPr>
              <a:xfrm>
                <a:off x="6499687" y="793722"/>
                <a:ext cx="502339" cy="441805"/>
              </a:xfrm>
              <a:custGeom>
                <a:avLst/>
                <a:gdLst/>
                <a:ahLst/>
                <a:cxnLst/>
                <a:rect l="l" t="t" r="r" b="b"/>
                <a:pathLst>
                  <a:path w="3726" h="3277" extrusionOk="0">
                    <a:moveTo>
                      <a:pt x="1862" y="1"/>
                    </a:moveTo>
                    <a:cubicBezTo>
                      <a:pt x="1223" y="1"/>
                      <a:pt x="617" y="376"/>
                      <a:pt x="353" y="1003"/>
                    </a:cubicBezTo>
                    <a:cubicBezTo>
                      <a:pt x="1" y="1831"/>
                      <a:pt x="389" y="2792"/>
                      <a:pt x="1218" y="3144"/>
                    </a:cubicBezTo>
                    <a:cubicBezTo>
                      <a:pt x="1428" y="3234"/>
                      <a:pt x="1646" y="3277"/>
                      <a:pt x="1860" y="3277"/>
                    </a:cubicBezTo>
                    <a:cubicBezTo>
                      <a:pt x="2498" y="3277"/>
                      <a:pt x="3103" y="2899"/>
                      <a:pt x="3366" y="2279"/>
                    </a:cubicBezTo>
                    <a:cubicBezTo>
                      <a:pt x="3725" y="1443"/>
                      <a:pt x="3329" y="482"/>
                      <a:pt x="2501" y="130"/>
                    </a:cubicBezTo>
                    <a:cubicBezTo>
                      <a:pt x="2292" y="42"/>
                      <a:pt x="2075" y="1"/>
                      <a:pt x="18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7"/>
              <p:cNvSpPr/>
              <p:nvPr/>
            </p:nvSpPr>
            <p:spPr>
              <a:xfrm>
                <a:off x="6627228" y="704875"/>
                <a:ext cx="122686" cy="186591"/>
              </a:xfrm>
              <a:custGeom>
                <a:avLst/>
                <a:gdLst/>
                <a:ahLst/>
                <a:cxnLst/>
                <a:rect l="l" t="t" r="r" b="b"/>
                <a:pathLst>
                  <a:path w="910" h="1384" extrusionOk="0">
                    <a:moveTo>
                      <a:pt x="75" y="0"/>
                    </a:moveTo>
                    <a:cubicBezTo>
                      <a:pt x="70" y="0"/>
                      <a:pt x="64" y="2"/>
                      <a:pt x="59" y="5"/>
                    </a:cubicBezTo>
                    <a:cubicBezTo>
                      <a:pt x="45" y="12"/>
                      <a:pt x="37" y="34"/>
                      <a:pt x="37" y="49"/>
                    </a:cubicBezTo>
                    <a:cubicBezTo>
                      <a:pt x="1" y="496"/>
                      <a:pt x="15" y="943"/>
                      <a:pt x="81" y="1383"/>
                    </a:cubicBezTo>
                    <a:cubicBezTo>
                      <a:pt x="375" y="1361"/>
                      <a:pt x="660" y="1266"/>
                      <a:pt x="910" y="1112"/>
                    </a:cubicBezTo>
                    <a:cubicBezTo>
                      <a:pt x="668" y="738"/>
                      <a:pt x="411" y="379"/>
                      <a:pt x="125" y="34"/>
                    </a:cubicBezTo>
                    <a:cubicBezTo>
                      <a:pt x="114" y="17"/>
                      <a:pt x="94" y="0"/>
                      <a:pt x="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7"/>
              <p:cNvSpPr/>
              <p:nvPr/>
            </p:nvSpPr>
            <p:spPr>
              <a:xfrm>
                <a:off x="6777553" y="1135492"/>
                <a:ext cx="136438" cy="179041"/>
              </a:xfrm>
              <a:custGeom>
                <a:avLst/>
                <a:gdLst/>
                <a:ahLst/>
                <a:cxnLst/>
                <a:rect l="l" t="t" r="r" b="b"/>
                <a:pathLst>
                  <a:path w="1012" h="1328" extrusionOk="0">
                    <a:moveTo>
                      <a:pt x="653" y="0"/>
                    </a:moveTo>
                    <a:cubicBezTo>
                      <a:pt x="418" y="88"/>
                      <a:pt x="191" y="220"/>
                      <a:pt x="0" y="396"/>
                    </a:cubicBezTo>
                    <a:cubicBezTo>
                      <a:pt x="359" y="682"/>
                      <a:pt x="616" y="1093"/>
                      <a:pt x="1012" y="1327"/>
                    </a:cubicBezTo>
                    <a:cubicBezTo>
                      <a:pt x="946" y="873"/>
                      <a:pt x="821" y="433"/>
                      <a:pt x="6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7"/>
              <p:cNvSpPr/>
              <p:nvPr/>
            </p:nvSpPr>
            <p:spPr>
              <a:xfrm>
                <a:off x="6450343" y="929891"/>
                <a:ext cx="155313" cy="83184"/>
              </a:xfrm>
              <a:custGeom>
                <a:avLst/>
                <a:gdLst/>
                <a:ahLst/>
                <a:cxnLst/>
                <a:rect l="l" t="t" r="r" b="b"/>
                <a:pathLst>
                  <a:path w="1152" h="617" extrusionOk="0">
                    <a:moveTo>
                      <a:pt x="1151" y="0"/>
                    </a:moveTo>
                    <a:lnTo>
                      <a:pt x="367" y="81"/>
                    </a:lnTo>
                    <a:cubicBezTo>
                      <a:pt x="242" y="81"/>
                      <a:pt x="118" y="110"/>
                      <a:pt x="0" y="154"/>
                    </a:cubicBezTo>
                    <a:lnTo>
                      <a:pt x="975" y="616"/>
                    </a:lnTo>
                    <a:cubicBezTo>
                      <a:pt x="1078" y="491"/>
                      <a:pt x="1122" y="242"/>
                      <a:pt x="11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7"/>
              <p:cNvSpPr/>
              <p:nvPr/>
            </p:nvSpPr>
            <p:spPr>
              <a:xfrm>
                <a:off x="6591635" y="1136436"/>
                <a:ext cx="138595" cy="182007"/>
              </a:xfrm>
              <a:custGeom>
                <a:avLst/>
                <a:gdLst/>
                <a:ahLst/>
                <a:cxnLst/>
                <a:rect l="l" t="t" r="r" b="b"/>
                <a:pathLst>
                  <a:path w="1028" h="1350" extrusionOk="0">
                    <a:moveTo>
                      <a:pt x="301" y="0"/>
                    </a:moveTo>
                    <a:cubicBezTo>
                      <a:pt x="147" y="433"/>
                      <a:pt x="45" y="888"/>
                      <a:pt x="1" y="1349"/>
                    </a:cubicBezTo>
                    <a:cubicBezTo>
                      <a:pt x="221" y="1327"/>
                      <a:pt x="433" y="1225"/>
                      <a:pt x="595" y="1064"/>
                    </a:cubicBezTo>
                    <a:cubicBezTo>
                      <a:pt x="749" y="902"/>
                      <a:pt x="888" y="726"/>
                      <a:pt x="1005" y="536"/>
                    </a:cubicBezTo>
                    <a:cubicBezTo>
                      <a:pt x="1020" y="521"/>
                      <a:pt x="1027" y="499"/>
                      <a:pt x="1027" y="477"/>
                    </a:cubicBezTo>
                    <a:cubicBezTo>
                      <a:pt x="1027" y="448"/>
                      <a:pt x="998" y="433"/>
                      <a:pt x="976" y="418"/>
                    </a:cubicBezTo>
                    <a:cubicBezTo>
                      <a:pt x="756" y="294"/>
                      <a:pt x="529" y="169"/>
                      <a:pt x="3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7"/>
              <p:cNvSpPr/>
              <p:nvPr/>
            </p:nvSpPr>
            <p:spPr>
              <a:xfrm>
                <a:off x="6796293" y="730222"/>
                <a:ext cx="76173" cy="121473"/>
              </a:xfrm>
              <a:custGeom>
                <a:avLst/>
                <a:gdLst/>
                <a:ahLst/>
                <a:cxnLst/>
                <a:rect l="l" t="t" r="r" b="b"/>
                <a:pathLst>
                  <a:path w="565" h="901" extrusionOk="0">
                    <a:moveTo>
                      <a:pt x="411" y="0"/>
                    </a:moveTo>
                    <a:cubicBezTo>
                      <a:pt x="242" y="220"/>
                      <a:pt x="103" y="469"/>
                      <a:pt x="0" y="733"/>
                    </a:cubicBezTo>
                    <a:cubicBezTo>
                      <a:pt x="169" y="814"/>
                      <a:pt x="352" y="873"/>
                      <a:pt x="535" y="895"/>
                    </a:cubicBezTo>
                    <a:cubicBezTo>
                      <a:pt x="539" y="898"/>
                      <a:pt x="543" y="900"/>
                      <a:pt x="546" y="900"/>
                    </a:cubicBezTo>
                    <a:cubicBezTo>
                      <a:pt x="550" y="900"/>
                      <a:pt x="554" y="898"/>
                      <a:pt x="557" y="895"/>
                    </a:cubicBezTo>
                    <a:cubicBezTo>
                      <a:pt x="565" y="895"/>
                      <a:pt x="565" y="880"/>
                      <a:pt x="565" y="873"/>
                    </a:cubicBezTo>
                    <a:cubicBezTo>
                      <a:pt x="543" y="645"/>
                      <a:pt x="521" y="425"/>
                      <a:pt x="506" y="198"/>
                    </a:cubicBezTo>
                    <a:cubicBezTo>
                      <a:pt x="499" y="125"/>
                      <a:pt x="484" y="30"/>
                      <a:pt x="4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7"/>
              <p:cNvSpPr/>
              <p:nvPr/>
            </p:nvSpPr>
            <p:spPr>
              <a:xfrm>
                <a:off x="6912913" y="949575"/>
                <a:ext cx="187939" cy="123765"/>
              </a:xfrm>
              <a:custGeom>
                <a:avLst/>
                <a:gdLst/>
                <a:ahLst/>
                <a:cxnLst/>
                <a:rect l="l" t="t" r="r" b="b"/>
                <a:pathLst>
                  <a:path w="1394" h="918" extrusionOk="0">
                    <a:moveTo>
                      <a:pt x="0" y="1"/>
                    </a:moveTo>
                    <a:lnTo>
                      <a:pt x="0" y="1"/>
                    </a:lnTo>
                    <a:cubicBezTo>
                      <a:pt x="52" y="265"/>
                      <a:pt x="96" y="565"/>
                      <a:pt x="147" y="866"/>
                    </a:cubicBezTo>
                    <a:cubicBezTo>
                      <a:pt x="147" y="888"/>
                      <a:pt x="154" y="917"/>
                      <a:pt x="176" y="917"/>
                    </a:cubicBezTo>
                    <a:cubicBezTo>
                      <a:pt x="191" y="917"/>
                      <a:pt x="198" y="910"/>
                      <a:pt x="213" y="903"/>
                    </a:cubicBezTo>
                    <a:cubicBezTo>
                      <a:pt x="580" y="683"/>
                      <a:pt x="975" y="507"/>
                      <a:pt x="1393" y="382"/>
                    </a:cubicBezTo>
                    <a:cubicBezTo>
                      <a:pt x="946" y="199"/>
                      <a:pt x="477" y="74"/>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6" name="Google Shape;576;p17"/>
            <p:cNvGrpSpPr/>
            <p:nvPr/>
          </p:nvGrpSpPr>
          <p:grpSpPr>
            <a:xfrm>
              <a:off x="6607140" y="922206"/>
              <a:ext cx="195220" cy="133742"/>
              <a:chOff x="6607140" y="922206"/>
              <a:chExt cx="195220" cy="133742"/>
            </a:xfrm>
          </p:grpSpPr>
          <p:sp>
            <p:nvSpPr>
              <p:cNvPr id="577" name="Google Shape;577;p17"/>
              <p:cNvSpPr/>
              <p:nvPr/>
            </p:nvSpPr>
            <p:spPr>
              <a:xfrm>
                <a:off x="6607140" y="944317"/>
                <a:ext cx="66736" cy="55411"/>
              </a:xfrm>
              <a:custGeom>
                <a:avLst/>
                <a:gdLst/>
                <a:ahLst/>
                <a:cxnLst/>
                <a:rect l="l" t="t" r="r" b="b"/>
                <a:pathLst>
                  <a:path w="495" h="411" extrusionOk="0">
                    <a:moveTo>
                      <a:pt x="250" y="0"/>
                    </a:moveTo>
                    <a:cubicBezTo>
                      <a:pt x="113" y="0"/>
                      <a:pt x="0" y="141"/>
                      <a:pt x="62" y="282"/>
                    </a:cubicBezTo>
                    <a:cubicBezTo>
                      <a:pt x="90" y="362"/>
                      <a:pt x="168" y="411"/>
                      <a:pt x="253" y="411"/>
                    </a:cubicBezTo>
                    <a:cubicBezTo>
                      <a:pt x="277" y="411"/>
                      <a:pt x="302" y="407"/>
                      <a:pt x="326" y="399"/>
                    </a:cubicBezTo>
                    <a:cubicBezTo>
                      <a:pt x="494" y="333"/>
                      <a:pt x="494" y="91"/>
                      <a:pt x="333" y="18"/>
                    </a:cubicBezTo>
                    <a:cubicBezTo>
                      <a:pt x="305" y="6"/>
                      <a:pt x="277" y="0"/>
                      <a:pt x="2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7"/>
              <p:cNvSpPr/>
              <p:nvPr/>
            </p:nvSpPr>
            <p:spPr>
              <a:xfrm>
                <a:off x="6752746" y="922206"/>
                <a:ext cx="49614" cy="41120"/>
              </a:xfrm>
              <a:custGeom>
                <a:avLst/>
                <a:gdLst/>
                <a:ahLst/>
                <a:cxnLst/>
                <a:rect l="l" t="t" r="r" b="b"/>
                <a:pathLst>
                  <a:path w="368" h="305" extrusionOk="0">
                    <a:moveTo>
                      <a:pt x="182" y="1"/>
                    </a:moveTo>
                    <a:cubicBezTo>
                      <a:pt x="82" y="1"/>
                      <a:pt x="1" y="101"/>
                      <a:pt x="37" y="211"/>
                    </a:cubicBezTo>
                    <a:cubicBezTo>
                      <a:pt x="65" y="266"/>
                      <a:pt x="122" y="305"/>
                      <a:pt x="179" y="305"/>
                    </a:cubicBezTo>
                    <a:cubicBezTo>
                      <a:pt x="198" y="305"/>
                      <a:pt x="217" y="301"/>
                      <a:pt x="235" y="292"/>
                    </a:cubicBezTo>
                    <a:cubicBezTo>
                      <a:pt x="367" y="240"/>
                      <a:pt x="367" y="65"/>
                      <a:pt x="243" y="13"/>
                    </a:cubicBezTo>
                    <a:cubicBezTo>
                      <a:pt x="222" y="5"/>
                      <a:pt x="202" y="1"/>
                      <a:pt x="1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7"/>
              <p:cNvSpPr/>
              <p:nvPr/>
            </p:nvSpPr>
            <p:spPr>
              <a:xfrm>
                <a:off x="6686819" y="1014828"/>
                <a:ext cx="50288" cy="41120"/>
              </a:xfrm>
              <a:custGeom>
                <a:avLst/>
                <a:gdLst/>
                <a:ahLst/>
                <a:cxnLst/>
                <a:rect l="l" t="t" r="r" b="b"/>
                <a:pathLst>
                  <a:path w="373" h="305" extrusionOk="0">
                    <a:moveTo>
                      <a:pt x="183" y="0"/>
                    </a:moveTo>
                    <a:cubicBezTo>
                      <a:pt x="83" y="0"/>
                      <a:pt x="0" y="104"/>
                      <a:pt x="43" y="213"/>
                    </a:cubicBezTo>
                    <a:cubicBezTo>
                      <a:pt x="65" y="269"/>
                      <a:pt x="122" y="304"/>
                      <a:pt x="183" y="304"/>
                    </a:cubicBezTo>
                    <a:cubicBezTo>
                      <a:pt x="202" y="304"/>
                      <a:pt x="222" y="301"/>
                      <a:pt x="240" y="294"/>
                    </a:cubicBezTo>
                    <a:cubicBezTo>
                      <a:pt x="365" y="243"/>
                      <a:pt x="372" y="67"/>
                      <a:pt x="248" y="15"/>
                    </a:cubicBezTo>
                    <a:cubicBezTo>
                      <a:pt x="226" y="5"/>
                      <a:pt x="204" y="0"/>
                      <a:pt x="1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600" cy="4827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1pPr>
            <a:lvl2pPr lvl="1" rtl="0">
              <a:lnSpc>
                <a:spcPct val="100000"/>
              </a:lnSpc>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2pPr>
            <a:lvl3pPr lvl="2" rtl="0">
              <a:lnSpc>
                <a:spcPct val="100000"/>
              </a:lnSpc>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3pPr>
            <a:lvl4pPr lvl="3" rtl="0">
              <a:lnSpc>
                <a:spcPct val="100000"/>
              </a:lnSpc>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4pPr>
            <a:lvl5pPr lvl="4" rtl="0">
              <a:lnSpc>
                <a:spcPct val="100000"/>
              </a:lnSpc>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5pPr>
            <a:lvl6pPr lvl="5" rtl="0">
              <a:lnSpc>
                <a:spcPct val="100000"/>
              </a:lnSpc>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6pPr>
            <a:lvl7pPr lvl="6" rtl="0">
              <a:lnSpc>
                <a:spcPct val="100000"/>
              </a:lnSpc>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7pPr>
            <a:lvl8pPr lvl="7" rtl="0">
              <a:lnSpc>
                <a:spcPct val="100000"/>
              </a:lnSpc>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8pPr>
            <a:lvl9pPr lvl="8" rtl="0">
              <a:lnSpc>
                <a:spcPct val="100000"/>
              </a:lnSpc>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9pPr>
          </a:lstStyle>
          <a:p>
            <a:endParaRPr/>
          </a:p>
        </p:txBody>
      </p:sp>
      <p:sp>
        <p:nvSpPr>
          <p:cNvPr id="7" name="Google Shape;7;p1"/>
          <p:cNvSpPr txBox="1">
            <a:spLocks noGrp="1"/>
          </p:cNvSpPr>
          <p:nvPr>
            <p:ph type="body" idx="1"/>
          </p:nvPr>
        </p:nvSpPr>
        <p:spPr>
          <a:xfrm>
            <a:off x="715100" y="1152475"/>
            <a:ext cx="7713600" cy="34560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1pPr>
            <a:lvl2pPr marL="914400" lvl="1" indent="-317500">
              <a:lnSpc>
                <a:spcPct val="100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00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00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00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00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00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00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00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7" r:id="rId4"/>
    <p:sldLayoutId id="2147483658" r:id="rId5"/>
    <p:sldLayoutId id="2147483659" r:id="rId6"/>
    <p:sldLayoutId id="2147483660" r:id="rId7"/>
    <p:sldLayoutId id="2147483661" r:id="rId8"/>
    <p:sldLayoutId id="2147483663" r:id="rId9"/>
    <p:sldLayoutId id="2147483664" r:id="rId10"/>
    <p:sldLayoutId id="2147483670" r:id="rId11"/>
    <p:sldLayoutId id="2147483671"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15"/>
        <p:cNvGrpSpPr/>
        <p:nvPr/>
      </p:nvGrpSpPr>
      <p:grpSpPr>
        <a:xfrm>
          <a:off x="0" y="0"/>
          <a:ext cx="0" cy="0"/>
          <a:chOff x="0" y="0"/>
          <a:chExt cx="0" cy="0"/>
        </a:xfrm>
      </p:grpSpPr>
      <p:sp>
        <p:nvSpPr>
          <p:cNvPr id="816" name="Google Shape;816;p28"/>
          <p:cNvSpPr/>
          <p:nvPr/>
        </p:nvSpPr>
        <p:spPr>
          <a:xfrm>
            <a:off x="5999289" y="2104043"/>
            <a:ext cx="16987" cy="21976"/>
          </a:xfrm>
          <a:custGeom>
            <a:avLst/>
            <a:gdLst/>
            <a:ahLst/>
            <a:cxnLst/>
            <a:rect l="l" t="t" r="r" b="b"/>
            <a:pathLst>
              <a:path w="126" h="163" fill="none" extrusionOk="0">
                <a:moveTo>
                  <a:pt x="1" y="1"/>
                </a:moveTo>
                <a:cubicBezTo>
                  <a:pt x="45" y="52"/>
                  <a:pt x="81" y="104"/>
                  <a:pt x="125" y="162"/>
                </a:cubicBezTo>
              </a:path>
            </a:pathLst>
          </a:custGeom>
          <a:noFill/>
          <a:ln w="1100" cap="flat" cmpd="sng">
            <a:solidFill>
              <a:srgbClr val="051B29"/>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8"/>
          <p:cNvSpPr txBox="1">
            <a:spLocks noGrp="1"/>
          </p:cNvSpPr>
          <p:nvPr>
            <p:ph type="ctrTitle"/>
          </p:nvPr>
        </p:nvSpPr>
        <p:spPr>
          <a:xfrm>
            <a:off x="418589" y="1618988"/>
            <a:ext cx="5746594" cy="1829400"/>
          </a:xfrm>
          <a:prstGeom prst="rect">
            <a:avLst/>
          </a:prstGeom>
        </p:spPr>
        <p:txBody>
          <a:bodyPr spcFirstLastPara="1" wrap="square" lIns="0" tIns="91425" rIns="91425" bIns="91425" anchor="ctr" anchorCtr="0">
            <a:noAutofit/>
          </a:bodyPr>
          <a:lstStyle/>
          <a:p>
            <a:pPr marL="0" lvl="0" indent="0" algn="l" rtl="0">
              <a:spcBef>
                <a:spcPts val="0"/>
              </a:spcBef>
              <a:spcAft>
                <a:spcPts val="0"/>
              </a:spcAft>
              <a:buNone/>
            </a:pPr>
            <a:r>
              <a:rPr lang="en-US" sz="3200" dirty="0">
                <a:solidFill>
                  <a:schemeClr val="dk2"/>
                </a:solidFill>
              </a:rPr>
              <a:t>Opportunities and Challenges in the wake of covid-19</a:t>
            </a:r>
            <a:endParaRPr sz="3200" dirty="0">
              <a:solidFill>
                <a:schemeClr val="dk1"/>
              </a:solidFill>
            </a:endParaRPr>
          </a:p>
        </p:txBody>
      </p:sp>
      <p:sp>
        <p:nvSpPr>
          <p:cNvPr id="818" name="Google Shape;818;p28"/>
          <p:cNvSpPr txBox="1">
            <a:spLocks noGrp="1"/>
          </p:cNvSpPr>
          <p:nvPr>
            <p:ph type="subTitle" idx="1"/>
          </p:nvPr>
        </p:nvSpPr>
        <p:spPr>
          <a:xfrm>
            <a:off x="-858947" y="3459508"/>
            <a:ext cx="4427400" cy="409500"/>
          </a:xfrm>
          <a:prstGeom prst="rect">
            <a:avLst/>
          </a:prstGeom>
        </p:spPr>
        <p:txBody>
          <a:bodyPr spcFirstLastPara="1" wrap="square" lIns="0" tIns="91425" rIns="91425" bIns="91425" anchor="ctr" anchorCtr="0">
            <a:noAutofit/>
          </a:bodyPr>
          <a:lstStyle/>
          <a:p>
            <a:pPr marL="0" lvl="0" indent="0" algn="r" rtl="0">
              <a:spcBef>
                <a:spcPts val="0"/>
              </a:spcBef>
              <a:spcAft>
                <a:spcPts val="0"/>
              </a:spcAft>
              <a:buNone/>
            </a:pPr>
            <a:r>
              <a:rPr lang="en-US" dirty="0"/>
              <a:t>Presented By – Group 309_31</a:t>
            </a:r>
            <a:endParaRPr dirty="0"/>
          </a:p>
        </p:txBody>
      </p:sp>
      <p:grpSp>
        <p:nvGrpSpPr>
          <p:cNvPr id="819" name="Google Shape;819;p28"/>
          <p:cNvGrpSpPr/>
          <p:nvPr/>
        </p:nvGrpSpPr>
        <p:grpSpPr>
          <a:xfrm>
            <a:off x="5313872" y="739959"/>
            <a:ext cx="1180499" cy="783165"/>
            <a:chOff x="252934" y="4049671"/>
            <a:chExt cx="1180499" cy="783165"/>
          </a:xfrm>
        </p:grpSpPr>
        <p:sp>
          <p:nvSpPr>
            <p:cNvPr id="820" name="Google Shape;820;p28"/>
            <p:cNvSpPr/>
            <p:nvPr/>
          </p:nvSpPr>
          <p:spPr>
            <a:xfrm>
              <a:off x="1318631" y="4159894"/>
              <a:ext cx="114802" cy="97742"/>
            </a:xfrm>
            <a:custGeom>
              <a:avLst/>
              <a:gdLst/>
              <a:ahLst/>
              <a:cxnLst/>
              <a:rect l="l" t="t" r="r" b="b"/>
              <a:pathLst>
                <a:path w="969" h="825" extrusionOk="0">
                  <a:moveTo>
                    <a:pt x="571" y="1"/>
                  </a:moveTo>
                  <a:cubicBezTo>
                    <a:pt x="566" y="1"/>
                    <a:pt x="562" y="1"/>
                    <a:pt x="558" y="1"/>
                  </a:cubicBezTo>
                  <a:cubicBezTo>
                    <a:pt x="184" y="1"/>
                    <a:pt x="1" y="441"/>
                    <a:pt x="265" y="705"/>
                  </a:cubicBezTo>
                  <a:cubicBezTo>
                    <a:pt x="347" y="787"/>
                    <a:pt x="450" y="824"/>
                    <a:pt x="551" y="824"/>
                  </a:cubicBezTo>
                  <a:cubicBezTo>
                    <a:pt x="763" y="824"/>
                    <a:pt x="969" y="660"/>
                    <a:pt x="969" y="411"/>
                  </a:cubicBezTo>
                  <a:cubicBezTo>
                    <a:pt x="969" y="188"/>
                    <a:pt x="792" y="1"/>
                    <a:pt x="5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8"/>
            <p:cNvSpPr/>
            <p:nvPr/>
          </p:nvSpPr>
          <p:spPr>
            <a:xfrm>
              <a:off x="500437" y="4710570"/>
              <a:ext cx="142525" cy="122266"/>
            </a:xfrm>
            <a:custGeom>
              <a:avLst/>
              <a:gdLst/>
              <a:ahLst/>
              <a:cxnLst/>
              <a:rect l="l" t="t" r="r" b="b"/>
              <a:pathLst>
                <a:path w="1203" h="1032" extrusionOk="0">
                  <a:moveTo>
                    <a:pt x="690" y="1"/>
                  </a:moveTo>
                  <a:cubicBezTo>
                    <a:pt x="228" y="1"/>
                    <a:pt x="1" y="558"/>
                    <a:pt x="323" y="881"/>
                  </a:cubicBezTo>
                  <a:cubicBezTo>
                    <a:pt x="430" y="985"/>
                    <a:pt x="559" y="1032"/>
                    <a:pt x="686" y="1032"/>
                  </a:cubicBezTo>
                  <a:cubicBezTo>
                    <a:pt x="951" y="1032"/>
                    <a:pt x="1203" y="827"/>
                    <a:pt x="1203" y="514"/>
                  </a:cubicBezTo>
                  <a:cubicBezTo>
                    <a:pt x="1203" y="236"/>
                    <a:pt x="976" y="1"/>
                    <a:pt x="6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8"/>
            <p:cNvSpPr/>
            <p:nvPr/>
          </p:nvSpPr>
          <p:spPr>
            <a:xfrm>
              <a:off x="586996" y="4159063"/>
              <a:ext cx="167175" cy="143607"/>
            </a:xfrm>
            <a:custGeom>
              <a:avLst/>
              <a:gdLst/>
              <a:ahLst/>
              <a:cxnLst/>
              <a:rect l="l" t="t" r="r" b="b"/>
              <a:pathLst>
                <a:path w="1303" h="1119" extrusionOk="0">
                  <a:moveTo>
                    <a:pt x="562" y="0"/>
                  </a:moveTo>
                  <a:cubicBezTo>
                    <a:pt x="254" y="0"/>
                    <a:pt x="5" y="250"/>
                    <a:pt x="5" y="558"/>
                  </a:cubicBezTo>
                  <a:cubicBezTo>
                    <a:pt x="0" y="895"/>
                    <a:pt x="274" y="1118"/>
                    <a:pt x="560" y="1118"/>
                  </a:cubicBezTo>
                  <a:cubicBezTo>
                    <a:pt x="697" y="1118"/>
                    <a:pt x="837" y="1067"/>
                    <a:pt x="951" y="953"/>
                  </a:cubicBezTo>
                  <a:cubicBezTo>
                    <a:pt x="1303" y="602"/>
                    <a:pt x="1053" y="0"/>
                    <a:pt x="5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8"/>
            <p:cNvSpPr/>
            <p:nvPr/>
          </p:nvSpPr>
          <p:spPr>
            <a:xfrm>
              <a:off x="252934" y="4049671"/>
              <a:ext cx="78200" cy="66914"/>
            </a:xfrm>
            <a:custGeom>
              <a:avLst/>
              <a:gdLst/>
              <a:ahLst/>
              <a:cxnLst/>
              <a:rect l="l" t="t" r="r" b="b"/>
              <a:pathLst>
                <a:path w="602" h="515" extrusionOk="0">
                  <a:moveTo>
                    <a:pt x="257" y="0"/>
                  </a:moveTo>
                  <a:cubicBezTo>
                    <a:pt x="110" y="0"/>
                    <a:pt x="0" y="117"/>
                    <a:pt x="0" y="257"/>
                  </a:cubicBezTo>
                  <a:cubicBezTo>
                    <a:pt x="0" y="411"/>
                    <a:pt x="126" y="515"/>
                    <a:pt x="257" y="515"/>
                  </a:cubicBezTo>
                  <a:cubicBezTo>
                    <a:pt x="318" y="515"/>
                    <a:pt x="381" y="492"/>
                    <a:pt x="433" y="440"/>
                  </a:cubicBezTo>
                  <a:cubicBezTo>
                    <a:pt x="602" y="279"/>
                    <a:pt x="484" y="0"/>
                    <a:pt x="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4" name="Google Shape;824;p28"/>
          <p:cNvGrpSpPr/>
          <p:nvPr/>
        </p:nvGrpSpPr>
        <p:grpSpPr>
          <a:xfrm>
            <a:off x="5834850" y="535011"/>
            <a:ext cx="3098719" cy="4276048"/>
            <a:chOff x="5834850" y="535011"/>
            <a:chExt cx="3098719" cy="4276048"/>
          </a:xfrm>
        </p:grpSpPr>
        <p:sp>
          <p:nvSpPr>
            <p:cNvPr id="825" name="Google Shape;825;p28"/>
            <p:cNvSpPr/>
            <p:nvPr/>
          </p:nvSpPr>
          <p:spPr>
            <a:xfrm rot="-10505273" flipH="1">
              <a:off x="5967583" y="800096"/>
              <a:ext cx="2833252" cy="3221171"/>
            </a:xfrm>
            <a:custGeom>
              <a:avLst/>
              <a:gdLst/>
              <a:ahLst/>
              <a:cxnLst/>
              <a:rect l="l" t="t" r="r" b="b"/>
              <a:pathLst>
                <a:path w="15177" h="21427" extrusionOk="0">
                  <a:moveTo>
                    <a:pt x="8527" y="0"/>
                  </a:moveTo>
                  <a:cubicBezTo>
                    <a:pt x="6540" y="37"/>
                    <a:pt x="4649" y="1034"/>
                    <a:pt x="3292" y="2478"/>
                  </a:cubicBezTo>
                  <a:cubicBezTo>
                    <a:pt x="1936" y="3923"/>
                    <a:pt x="1093" y="5792"/>
                    <a:pt x="624" y="7720"/>
                  </a:cubicBezTo>
                  <a:cubicBezTo>
                    <a:pt x="0" y="10286"/>
                    <a:pt x="30" y="12962"/>
                    <a:pt x="697" y="15514"/>
                  </a:cubicBezTo>
                  <a:cubicBezTo>
                    <a:pt x="968" y="16577"/>
                    <a:pt x="1364" y="17625"/>
                    <a:pt x="1995" y="18512"/>
                  </a:cubicBezTo>
                  <a:cubicBezTo>
                    <a:pt x="3357" y="20441"/>
                    <a:pt x="5735" y="21426"/>
                    <a:pt x="8109" y="21426"/>
                  </a:cubicBezTo>
                  <a:cubicBezTo>
                    <a:pt x="8930" y="21426"/>
                    <a:pt x="9750" y="21308"/>
                    <a:pt x="10528" y="21071"/>
                  </a:cubicBezTo>
                  <a:cubicBezTo>
                    <a:pt x="11342" y="20822"/>
                    <a:pt x="12141" y="20440"/>
                    <a:pt x="12728" y="19817"/>
                  </a:cubicBezTo>
                  <a:cubicBezTo>
                    <a:pt x="13256" y="19260"/>
                    <a:pt x="13578" y="18534"/>
                    <a:pt x="13835" y="17808"/>
                  </a:cubicBezTo>
                  <a:cubicBezTo>
                    <a:pt x="14773" y="15206"/>
                    <a:pt x="15052" y="12405"/>
                    <a:pt x="15140" y="9641"/>
                  </a:cubicBezTo>
                  <a:cubicBezTo>
                    <a:pt x="15176" y="8417"/>
                    <a:pt x="15176" y="7178"/>
                    <a:pt x="14898" y="5990"/>
                  </a:cubicBezTo>
                  <a:cubicBezTo>
                    <a:pt x="14223" y="3116"/>
                    <a:pt x="11789" y="734"/>
                    <a:pt x="85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8"/>
            <p:cNvSpPr/>
            <p:nvPr/>
          </p:nvSpPr>
          <p:spPr>
            <a:xfrm>
              <a:off x="8095751" y="3240715"/>
              <a:ext cx="94104" cy="94104"/>
            </a:xfrm>
            <a:custGeom>
              <a:avLst/>
              <a:gdLst/>
              <a:ahLst/>
              <a:cxnLst/>
              <a:rect l="l" t="t" r="r" b="b"/>
              <a:pathLst>
                <a:path w="698" h="698" extrusionOk="0">
                  <a:moveTo>
                    <a:pt x="345" y="1"/>
                  </a:moveTo>
                  <a:cubicBezTo>
                    <a:pt x="155" y="1"/>
                    <a:pt x="1" y="155"/>
                    <a:pt x="1" y="353"/>
                  </a:cubicBezTo>
                  <a:cubicBezTo>
                    <a:pt x="1" y="544"/>
                    <a:pt x="155" y="697"/>
                    <a:pt x="345" y="697"/>
                  </a:cubicBezTo>
                  <a:cubicBezTo>
                    <a:pt x="536" y="697"/>
                    <a:pt x="697" y="544"/>
                    <a:pt x="697" y="353"/>
                  </a:cubicBezTo>
                  <a:cubicBezTo>
                    <a:pt x="697" y="155"/>
                    <a:pt x="536" y="1"/>
                    <a:pt x="3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8"/>
            <p:cNvSpPr/>
            <p:nvPr/>
          </p:nvSpPr>
          <p:spPr>
            <a:xfrm>
              <a:off x="6640766" y="2328114"/>
              <a:ext cx="73342" cy="61748"/>
            </a:xfrm>
            <a:custGeom>
              <a:avLst/>
              <a:gdLst/>
              <a:ahLst/>
              <a:cxnLst/>
              <a:rect l="l" t="t" r="r" b="b"/>
              <a:pathLst>
                <a:path w="544" h="458" extrusionOk="0">
                  <a:moveTo>
                    <a:pt x="233" y="0"/>
                  </a:moveTo>
                  <a:cubicBezTo>
                    <a:pt x="114" y="0"/>
                    <a:pt x="1" y="92"/>
                    <a:pt x="1" y="230"/>
                  </a:cubicBezTo>
                  <a:cubicBezTo>
                    <a:pt x="1" y="355"/>
                    <a:pt x="103" y="458"/>
                    <a:pt x="228" y="458"/>
                  </a:cubicBezTo>
                  <a:cubicBezTo>
                    <a:pt x="433" y="458"/>
                    <a:pt x="543" y="216"/>
                    <a:pt x="397" y="69"/>
                  </a:cubicBezTo>
                  <a:cubicBezTo>
                    <a:pt x="349" y="21"/>
                    <a:pt x="290" y="0"/>
                    <a:pt x="2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8" name="Google Shape;828;p28"/>
            <p:cNvGrpSpPr/>
            <p:nvPr/>
          </p:nvGrpSpPr>
          <p:grpSpPr>
            <a:xfrm>
              <a:off x="6126829" y="3314866"/>
              <a:ext cx="551686" cy="518115"/>
              <a:chOff x="6355429" y="3314866"/>
              <a:chExt cx="551686" cy="518115"/>
            </a:xfrm>
          </p:grpSpPr>
          <p:grpSp>
            <p:nvGrpSpPr>
              <p:cNvPr id="829" name="Google Shape;829;p28"/>
              <p:cNvGrpSpPr/>
              <p:nvPr/>
            </p:nvGrpSpPr>
            <p:grpSpPr>
              <a:xfrm>
                <a:off x="6355429" y="3314866"/>
                <a:ext cx="551686" cy="518115"/>
                <a:chOff x="6355429" y="3314866"/>
                <a:chExt cx="551686" cy="518115"/>
              </a:xfrm>
            </p:grpSpPr>
            <p:sp>
              <p:nvSpPr>
                <p:cNvPr id="830" name="Google Shape;830;p28"/>
                <p:cNvSpPr/>
                <p:nvPr/>
              </p:nvSpPr>
              <p:spPr>
                <a:xfrm>
                  <a:off x="6457219" y="3381063"/>
                  <a:ext cx="383698" cy="378844"/>
                </a:xfrm>
                <a:custGeom>
                  <a:avLst/>
                  <a:gdLst/>
                  <a:ahLst/>
                  <a:cxnLst/>
                  <a:rect l="l" t="t" r="r" b="b"/>
                  <a:pathLst>
                    <a:path w="2846" h="2810" extrusionOk="0">
                      <a:moveTo>
                        <a:pt x="1413" y="1"/>
                      </a:moveTo>
                      <a:cubicBezTo>
                        <a:pt x="1404" y="1"/>
                        <a:pt x="1395" y="1"/>
                        <a:pt x="1386" y="1"/>
                      </a:cubicBezTo>
                      <a:cubicBezTo>
                        <a:pt x="616" y="23"/>
                        <a:pt x="1" y="661"/>
                        <a:pt x="15" y="1438"/>
                      </a:cubicBezTo>
                      <a:cubicBezTo>
                        <a:pt x="30" y="2202"/>
                        <a:pt x="653" y="2810"/>
                        <a:pt x="1412" y="2810"/>
                      </a:cubicBezTo>
                      <a:cubicBezTo>
                        <a:pt x="1425" y="2810"/>
                        <a:pt x="1439" y="2809"/>
                        <a:pt x="1452" y="2809"/>
                      </a:cubicBezTo>
                      <a:cubicBezTo>
                        <a:pt x="2229" y="2794"/>
                        <a:pt x="2845" y="2149"/>
                        <a:pt x="2823" y="1379"/>
                      </a:cubicBezTo>
                      <a:cubicBezTo>
                        <a:pt x="2809" y="611"/>
                        <a:pt x="2178" y="1"/>
                        <a:pt x="1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8"/>
                <p:cNvSpPr/>
                <p:nvPr/>
              </p:nvSpPr>
              <p:spPr>
                <a:xfrm>
                  <a:off x="6701379" y="3362592"/>
                  <a:ext cx="144392" cy="146145"/>
                </a:xfrm>
                <a:custGeom>
                  <a:avLst/>
                  <a:gdLst/>
                  <a:ahLst/>
                  <a:cxnLst/>
                  <a:rect l="l" t="t" r="r" b="b"/>
                  <a:pathLst>
                    <a:path w="1071" h="1084" extrusionOk="0">
                      <a:moveTo>
                        <a:pt x="1027" y="1"/>
                      </a:moveTo>
                      <a:cubicBezTo>
                        <a:pt x="1020" y="1"/>
                        <a:pt x="1012" y="2"/>
                        <a:pt x="1005" y="6"/>
                      </a:cubicBezTo>
                      <a:cubicBezTo>
                        <a:pt x="653" y="145"/>
                        <a:pt x="316" y="329"/>
                        <a:pt x="0" y="549"/>
                      </a:cubicBezTo>
                      <a:cubicBezTo>
                        <a:pt x="125" y="761"/>
                        <a:pt x="308" y="945"/>
                        <a:pt x="521" y="1084"/>
                      </a:cubicBezTo>
                      <a:cubicBezTo>
                        <a:pt x="712" y="754"/>
                        <a:pt x="895" y="417"/>
                        <a:pt x="1049" y="72"/>
                      </a:cubicBezTo>
                      <a:cubicBezTo>
                        <a:pt x="1064" y="50"/>
                        <a:pt x="1071" y="13"/>
                        <a:pt x="1049" y="6"/>
                      </a:cubicBezTo>
                      <a:cubicBezTo>
                        <a:pt x="1042" y="2"/>
                        <a:pt x="1034" y="1"/>
                        <a:pt x="10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8"/>
                <p:cNvSpPr/>
                <p:nvPr/>
              </p:nvSpPr>
              <p:spPr>
                <a:xfrm>
                  <a:off x="6480947" y="3655962"/>
                  <a:ext cx="119720" cy="153290"/>
                </a:xfrm>
                <a:custGeom>
                  <a:avLst/>
                  <a:gdLst/>
                  <a:ahLst/>
                  <a:cxnLst/>
                  <a:rect l="l" t="t" r="r" b="b"/>
                  <a:pathLst>
                    <a:path w="888" h="1137" extrusionOk="0">
                      <a:moveTo>
                        <a:pt x="338" y="0"/>
                      </a:moveTo>
                      <a:cubicBezTo>
                        <a:pt x="250" y="389"/>
                        <a:pt x="37" y="748"/>
                        <a:pt x="1" y="1137"/>
                      </a:cubicBezTo>
                      <a:cubicBezTo>
                        <a:pt x="323" y="909"/>
                        <a:pt x="624" y="653"/>
                        <a:pt x="888" y="359"/>
                      </a:cubicBezTo>
                      <a:cubicBezTo>
                        <a:pt x="726" y="205"/>
                        <a:pt x="543" y="88"/>
                        <a:pt x="3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8"/>
                <p:cNvSpPr/>
                <p:nvPr/>
              </p:nvSpPr>
              <p:spPr>
                <a:xfrm>
                  <a:off x="6584759" y="3314866"/>
                  <a:ext cx="75230" cy="125248"/>
                </a:xfrm>
                <a:custGeom>
                  <a:avLst/>
                  <a:gdLst/>
                  <a:ahLst/>
                  <a:cxnLst/>
                  <a:rect l="l" t="t" r="r" b="b"/>
                  <a:pathLst>
                    <a:path w="558" h="929" extrusionOk="0">
                      <a:moveTo>
                        <a:pt x="0" y="1"/>
                      </a:moveTo>
                      <a:lnTo>
                        <a:pt x="15" y="917"/>
                      </a:lnTo>
                      <a:cubicBezTo>
                        <a:pt x="43" y="925"/>
                        <a:pt x="74" y="929"/>
                        <a:pt x="108" y="929"/>
                      </a:cubicBezTo>
                      <a:cubicBezTo>
                        <a:pt x="234" y="929"/>
                        <a:pt x="396" y="880"/>
                        <a:pt x="558" y="822"/>
                      </a:cubicBezTo>
                      <a:lnTo>
                        <a:pt x="198" y="250"/>
                      </a:lnTo>
                      <a:cubicBezTo>
                        <a:pt x="147" y="155"/>
                        <a:pt x="81" y="67"/>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8"/>
                <p:cNvSpPr/>
                <p:nvPr/>
              </p:nvSpPr>
              <p:spPr>
                <a:xfrm>
                  <a:off x="6355429" y="3524512"/>
                  <a:ext cx="155313" cy="101385"/>
                </a:xfrm>
                <a:custGeom>
                  <a:avLst/>
                  <a:gdLst/>
                  <a:ahLst/>
                  <a:cxnLst/>
                  <a:rect l="l" t="t" r="r" b="b"/>
                  <a:pathLst>
                    <a:path w="1152" h="752" extrusionOk="0">
                      <a:moveTo>
                        <a:pt x="1152" y="0"/>
                      </a:moveTo>
                      <a:cubicBezTo>
                        <a:pt x="756" y="51"/>
                        <a:pt x="374" y="147"/>
                        <a:pt x="0" y="286"/>
                      </a:cubicBezTo>
                      <a:cubicBezTo>
                        <a:pt x="103" y="447"/>
                        <a:pt x="264" y="572"/>
                        <a:pt x="448" y="631"/>
                      </a:cubicBezTo>
                      <a:cubicBezTo>
                        <a:pt x="631" y="689"/>
                        <a:pt x="814" y="733"/>
                        <a:pt x="1012" y="748"/>
                      </a:cubicBezTo>
                      <a:cubicBezTo>
                        <a:pt x="1019" y="750"/>
                        <a:pt x="1026" y="751"/>
                        <a:pt x="1032" y="751"/>
                      </a:cubicBezTo>
                      <a:cubicBezTo>
                        <a:pt x="1068" y="751"/>
                        <a:pt x="1098" y="719"/>
                        <a:pt x="1086" y="682"/>
                      </a:cubicBezTo>
                      <a:cubicBezTo>
                        <a:pt x="1108" y="462"/>
                        <a:pt x="1115" y="242"/>
                        <a:pt x="11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8"/>
                <p:cNvSpPr/>
                <p:nvPr/>
              </p:nvSpPr>
              <p:spPr>
                <a:xfrm>
                  <a:off x="6809101" y="3532736"/>
                  <a:ext cx="98014" cy="67410"/>
                </a:xfrm>
                <a:custGeom>
                  <a:avLst/>
                  <a:gdLst/>
                  <a:ahLst/>
                  <a:cxnLst/>
                  <a:rect l="l" t="t" r="r" b="b"/>
                  <a:pathLst>
                    <a:path w="727" h="500" extrusionOk="0">
                      <a:moveTo>
                        <a:pt x="268" y="0"/>
                      </a:moveTo>
                      <a:cubicBezTo>
                        <a:pt x="182" y="0"/>
                        <a:pt x="95" y="5"/>
                        <a:pt x="8" y="12"/>
                      </a:cubicBezTo>
                      <a:cubicBezTo>
                        <a:pt x="1" y="174"/>
                        <a:pt x="30" y="335"/>
                        <a:pt x="81" y="489"/>
                      </a:cubicBezTo>
                      <a:cubicBezTo>
                        <a:pt x="81" y="489"/>
                        <a:pt x="89" y="496"/>
                        <a:pt x="89" y="496"/>
                      </a:cubicBezTo>
                      <a:cubicBezTo>
                        <a:pt x="91" y="499"/>
                        <a:pt x="93" y="500"/>
                        <a:pt x="96" y="500"/>
                      </a:cubicBezTo>
                      <a:cubicBezTo>
                        <a:pt x="101" y="500"/>
                        <a:pt x="106" y="496"/>
                        <a:pt x="111" y="496"/>
                      </a:cubicBezTo>
                      <a:lnTo>
                        <a:pt x="602" y="196"/>
                      </a:lnTo>
                      <a:cubicBezTo>
                        <a:pt x="660" y="159"/>
                        <a:pt x="726" y="115"/>
                        <a:pt x="726" y="42"/>
                      </a:cubicBezTo>
                      <a:cubicBezTo>
                        <a:pt x="576" y="14"/>
                        <a:pt x="423" y="0"/>
                        <a:pt x="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8"/>
                <p:cNvSpPr/>
                <p:nvPr/>
              </p:nvSpPr>
              <p:spPr>
                <a:xfrm>
                  <a:off x="6674685" y="3669713"/>
                  <a:ext cx="118776" cy="163267"/>
                </a:xfrm>
                <a:custGeom>
                  <a:avLst/>
                  <a:gdLst/>
                  <a:ahLst/>
                  <a:cxnLst/>
                  <a:rect l="l" t="t" r="r" b="b"/>
                  <a:pathLst>
                    <a:path w="881" h="1211" extrusionOk="0">
                      <a:moveTo>
                        <a:pt x="638" y="1"/>
                      </a:moveTo>
                      <a:cubicBezTo>
                        <a:pt x="462" y="140"/>
                        <a:pt x="250" y="287"/>
                        <a:pt x="30" y="441"/>
                      </a:cubicBezTo>
                      <a:cubicBezTo>
                        <a:pt x="15" y="448"/>
                        <a:pt x="1" y="463"/>
                        <a:pt x="8" y="485"/>
                      </a:cubicBezTo>
                      <a:cubicBezTo>
                        <a:pt x="8" y="492"/>
                        <a:pt x="15" y="499"/>
                        <a:pt x="30" y="507"/>
                      </a:cubicBezTo>
                      <a:cubicBezTo>
                        <a:pt x="338" y="705"/>
                        <a:pt x="624" y="939"/>
                        <a:pt x="880" y="1211"/>
                      </a:cubicBezTo>
                      <a:cubicBezTo>
                        <a:pt x="851" y="800"/>
                        <a:pt x="770" y="389"/>
                        <a:pt x="6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7" name="Google Shape;837;p28"/>
              <p:cNvGrpSpPr/>
              <p:nvPr/>
            </p:nvGrpSpPr>
            <p:grpSpPr>
              <a:xfrm>
                <a:off x="6599590" y="3445237"/>
                <a:ext cx="132529" cy="134686"/>
                <a:chOff x="6599590" y="3445237"/>
                <a:chExt cx="132529" cy="134686"/>
              </a:xfrm>
            </p:grpSpPr>
            <p:sp>
              <p:nvSpPr>
                <p:cNvPr id="838" name="Google Shape;838;p28"/>
                <p:cNvSpPr/>
                <p:nvPr/>
              </p:nvSpPr>
              <p:spPr>
                <a:xfrm>
                  <a:off x="6614420" y="3445237"/>
                  <a:ext cx="50153" cy="47457"/>
                </a:xfrm>
                <a:custGeom>
                  <a:avLst/>
                  <a:gdLst/>
                  <a:ahLst/>
                  <a:cxnLst/>
                  <a:rect l="l" t="t" r="r" b="b"/>
                  <a:pathLst>
                    <a:path w="372" h="352" extrusionOk="0">
                      <a:moveTo>
                        <a:pt x="194" y="0"/>
                      </a:moveTo>
                      <a:cubicBezTo>
                        <a:pt x="146" y="0"/>
                        <a:pt x="98" y="19"/>
                        <a:pt x="59" y="60"/>
                      </a:cubicBezTo>
                      <a:cubicBezTo>
                        <a:pt x="0" y="126"/>
                        <a:pt x="0" y="244"/>
                        <a:pt x="74" y="302"/>
                      </a:cubicBezTo>
                      <a:cubicBezTo>
                        <a:pt x="110" y="336"/>
                        <a:pt x="152" y="351"/>
                        <a:pt x="193" y="351"/>
                      </a:cubicBezTo>
                      <a:cubicBezTo>
                        <a:pt x="286" y="351"/>
                        <a:pt x="372" y="275"/>
                        <a:pt x="367" y="163"/>
                      </a:cubicBezTo>
                      <a:cubicBezTo>
                        <a:pt x="362" y="63"/>
                        <a:pt x="280" y="0"/>
                        <a:pt x="1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8"/>
                <p:cNvSpPr/>
                <p:nvPr/>
              </p:nvSpPr>
              <p:spPr>
                <a:xfrm>
                  <a:off x="6697469" y="3545274"/>
                  <a:ext cx="34649" cy="34649"/>
                </a:xfrm>
                <a:custGeom>
                  <a:avLst/>
                  <a:gdLst/>
                  <a:ahLst/>
                  <a:cxnLst/>
                  <a:rect l="l" t="t" r="r" b="b"/>
                  <a:pathLst>
                    <a:path w="257" h="257" extrusionOk="0">
                      <a:moveTo>
                        <a:pt x="132" y="0"/>
                      </a:moveTo>
                      <a:cubicBezTo>
                        <a:pt x="59" y="0"/>
                        <a:pt x="0" y="59"/>
                        <a:pt x="0" y="125"/>
                      </a:cubicBezTo>
                      <a:cubicBezTo>
                        <a:pt x="0" y="198"/>
                        <a:pt x="59" y="257"/>
                        <a:pt x="132" y="257"/>
                      </a:cubicBezTo>
                      <a:cubicBezTo>
                        <a:pt x="198" y="257"/>
                        <a:pt x="257" y="198"/>
                        <a:pt x="257" y="125"/>
                      </a:cubicBezTo>
                      <a:cubicBezTo>
                        <a:pt x="257" y="59"/>
                        <a:pt x="198" y="0"/>
                        <a:pt x="1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8"/>
                <p:cNvSpPr/>
                <p:nvPr/>
              </p:nvSpPr>
              <p:spPr>
                <a:xfrm>
                  <a:off x="6599590" y="3530309"/>
                  <a:ext cx="37345" cy="35053"/>
                </a:xfrm>
                <a:custGeom>
                  <a:avLst/>
                  <a:gdLst/>
                  <a:ahLst/>
                  <a:cxnLst/>
                  <a:rect l="l" t="t" r="r" b="b"/>
                  <a:pathLst>
                    <a:path w="277" h="260" extrusionOk="0">
                      <a:moveTo>
                        <a:pt x="143" y="0"/>
                      </a:moveTo>
                      <a:cubicBezTo>
                        <a:pt x="108" y="0"/>
                        <a:pt x="73" y="14"/>
                        <a:pt x="44" y="45"/>
                      </a:cubicBezTo>
                      <a:cubicBezTo>
                        <a:pt x="0" y="96"/>
                        <a:pt x="0" y="177"/>
                        <a:pt x="52" y="228"/>
                      </a:cubicBezTo>
                      <a:cubicBezTo>
                        <a:pt x="77" y="250"/>
                        <a:pt x="107" y="259"/>
                        <a:pt x="136" y="259"/>
                      </a:cubicBezTo>
                      <a:cubicBezTo>
                        <a:pt x="208" y="259"/>
                        <a:pt x="277" y="202"/>
                        <a:pt x="272" y="118"/>
                      </a:cubicBezTo>
                      <a:cubicBezTo>
                        <a:pt x="267" y="47"/>
                        <a:pt x="207" y="0"/>
                        <a:pt x="1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41" name="Google Shape;841;p28"/>
            <p:cNvGrpSpPr/>
            <p:nvPr/>
          </p:nvGrpSpPr>
          <p:grpSpPr>
            <a:xfrm>
              <a:off x="5972594" y="1751217"/>
              <a:ext cx="554652" cy="430077"/>
              <a:chOff x="6201194" y="1751217"/>
              <a:chExt cx="554652" cy="430077"/>
            </a:xfrm>
          </p:grpSpPr>
          <p:sp>
            <p:nvSpPr>
              <p:cNvPr id="842" name="Google Shape;842;p28"/>
              <p:cNvSpPr/>
              <p:nvPr/>
            </p:nvSpPr>
            <p:spPr>
              <a:xfrm>
                <a:off x="6697469" y="1751217"/>
                <a:ext cx="58377" cy="66331"/>
              </a:xfrm>
              <a:custGeom>
                <a:avLst/>
                <a:gdLst/>
                <a:ahLst/>
                <a:cxnLst/>
                <a:rect l="l" t="t" r="r" b="b"/>
                <a:pathLst>
                  <a:path w="433" h="492" extrusionOk="0">
                    <a:moveTo>
                      <a:pt x="202" y="0"/>
                    </a:moveTo>
                    <a:cubicBezTo>
                      <a:pt x="125" y="0"/>
                      <a:pt x="56" y="70"/>
                      <a:pt x="0" y="140"/>
                    </a:cubicBezTo>
                    <a:cubicBezTo>
                      <a:pt x="73" y="257"/>
                      <a:pt x="161" y="374"/>
                      <a:pt x="249" y="492"/>
                    </a:cubicBezTo>
                    <a:cubicBezTo>
                      <a:pt x="279" y="448"/>
                      <a:pt x="323" y="418"/>
                      <a:pt x="359" y="382"/>
                    </a:cubicBezTo>
                    <a:cubicBezTo>
                      <a:pt x="396" y="345"/>
                      <a:pt x="425" y="301"/>
                      <a:pt x="433" y="250"/>
                    </a:cubicBezTo>
                    <a:cubicBezTo>
                      <a:pt x="425" y="125"/>
                      <a:pt x="337" y="23"/>
                      <a:pt x="213" y="1"/>
                    </a:cubicBezTo>
                    <a:cubicBezTo>
                      <a:pt x="209" y="0"/>
                      <a:pt x="205" y="0"/>
                      <a:pt x="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8"/>
              <p:cNvSpPr/>
              <p:nvPr/>
            </p:nvSpPr>
            <p:spPr>
              <a:xfrm>
                <a:off x="6237866" y="2016140"/>
                <a:ext cx="152347" cy="125652"/>
              </a:xfrm>
              <a:custGeom>
                <a:avLst/>
                <a:gdLst/>
                <a:ahLst/>
                <a:cxnLst/>
                <a:rect l="l" t="t" r="r" b="b"/>
                <a:pathLst>
                  <a:path w="1130" h="932" extrusionOk="0">
                    <a:moveTo>
                      <a:pt x="997" y="0"/>
                    </a:moveTo>
                    <a:cubicBezTo>
                      <a:pt x="653" y="228"/>
                      <a:pt x="323" y="477"/>
                      <a:pt x="0" y="748"/>
                    </a:cubicBezTo>
                    <a:cubicBezTo>
                      <a:pt x="51" y="800"/>
                      <a:pt x="95" y="866"/>
                      <a:pt x="132" y="931"/>
                    </a:cubicBezTo>
                    <a:cubicBezTo>
                      <a:pt x="462" y="682"/>
                      <a:pt x="792" y="440"/>
                      <a:pt x="1129" y="198"/>
                    </a:cubicBezTo>
                    <a:cubicBezTo>
                      <a:pt x="1078" y="140"/>
                      <a:pt x="1041" y="66"/>
                      <a:pt x="9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8"/>
              <p:cNvSpPr/>
              <p:nvPr/>
            </p:nvSpPr>
            <p:spPr>
              <a:xfrm>
                <a:off x="6201194" y="2093257"/>
                <a:ext cx="75230" cy="88037"/>
              </a:xfrm>
              <a:custGeom>
                <a:avLst/>
                <a:gdLst/>
                <a:ahLst/>
                <a:cxnLst/>
                <a:rect l="l" t="t" r="r" b="b"/>
                <a:pathLst>
                  <a:path w="558" h="653" extrusionOk="0">
                    <a:moveTo>
                      <a:pt x="140" y="0"/>
                    </a:moveTo>
                    <a:cubicBezTo>
                      <a:pt x="96" y="22"/>
                      <a:pt x="52" y="52"/>
                      <a:pt x="15" y="81"/>
                    </a:cubicBezTo>
                    <a:cubicBezTo>
                      <a:pt x="8" y="88"/>
                      <a:pt x="8" y="88"/>
                      <a:pt x="8" y="96"/>
                    </a:cubicBezTo>
                    <a:cubicBezTo>
                      <a:pt x="1" y="96"/>
                      <a:pt x="1" y="103"/>
                      <a:pt x="8" y="110"/>
                    </a:cubicBezTo>
                    <a:cubicBezTo>
                      <a:pt x="125" y="301"/>
                      <a:pt x="301" y="455"/>
                      <a:pt x="419" y="653"/>
                    </a:cubicBezTo>
                    <a:lnTo>
                      <a:pt x="558" y="535"/>
                    </a:lnTo>
                    <a:cubicBezTo>
                      <a:pt x="426" y="352"/>
                      <a:pt x="287" y="176"/>
                      <a:pt x="1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5" name="Google Shape;845;p28"/>
            <p:cNvSpPr/>
            <p:nvPr/>
          </p:nvSpPr>
          <p:spPr>
            <a:xfrm>
              <a:off x="6111055" y="1741645"/>
              <a:ext cx="414302" cy="362531"/>
            </a:xfrm>
            <a:custGeom>
              <a:avLst/>
              <a:gdLst/>
              <a:ahLst/>
              <a:cxnLst/>
              <a:rect l="l" t="t" r="r" b="b"/>
              <a:pathLst>
                <a:path w="3073" h="2689" extrusionOk="0">
                  <a:moveTo>
                    <a:pt x="2449" y="0"/>
                  </a:moveTo>
                  <a:cubicBezTo>
                    <a:pt x="2388" y="0"/>
                    <a:pt x="2326" y="19"/>
                    <a:pt x="2273" y="57"/>
                  </a:cubicBezTo>
                  <a:cubicBezTo>
                    <a:pt x="1503" y="636"/>
                    <a:pt x="755" y="1215"/>
                    <a:pt x="0" y="1802"/>
                  </a:cubicBezTo>
                  <a:cubicBezTo>
                    <a:pt x="22" y="1926"/>
                    <a:pt x="73" y="2044"/>
                    <a:pt x="147" y="2154"/>
                  </a:cubicBezTo>
                  <a:cubicBezTo>
                    <a:pt x="257" y="2330"/>
                    <a:pt x="367" y="2506"/>
                    <a:pt x="469" y="2689"/>
                  </a:cubicBezTo>
                  <a:cubicBezTo>
                    <a:pt x="1269" y="2058"/>
                    <a:pt x="2082" y="1465"/>
                    <a:pt x="2911" y="885"/>
                  </a:cubicBezTo>
                  <a:cubicBezTo>
                    <a:pt x="3050" y="790"/>
                    <a:pt x="3072" y="599"/>
                    <a:pt x="2977" y="475"/>
                  </a:cubicBezTo>
                  <a:cubicBezTo>
                    <a:pt x="2874" y="343"/>
                    <a:pt x="2771" y="218"/>
                    <a:pt x="2669" y="101"/>
                  </a:cubicBezTo>
                  <a:cubicBezTo>
                    <a:pt x="2610" y="34"/>
                    <a:pt x="2530" y="0"/>
                    <a:pt x="24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6" name="Google Shape;846;p28"/>
            <p:cNvGrpSpPr/>
            <p:nvPr/>
          </p:nvGrpSpPr>
          <p:grpSpPr>
            <a:xfrm>
              <a:off x="6159456" y="1620711"/>
              <a:ext cx="552629" cy="354982"/>
              <a:chOff x="6388056" y="1620711"/>
              <a:chExt cx="552629" cy="354982"/>
            </a:xfrm>
          </p:grpSpPr>
          <p:sp>
            <p:nvSpPr>
              <p:cNvPr id="847" name="Google Shape;847;p28"/>
              <p:cNvSpPr/>
              <p:nvPr/>
            </p:nvSpPr>
            <p:spPr>
              <a:xfrm>
                <a:off x="6737916" y="1620711"/>
                <a:ext cx="202769" cy="151403"/>
              </a:xfrm>
              <a:custGeom>
                <a:avLst/>
                <a:gdLst/>
                <a:ahLst/>
                <a:cxnLst/>
                <a:rect l="l" t="t" r="r" b="b"/>
                <a:pathLst>
                  <a:path w="1504" h="1123" fill="none" extrusionOk="0">
                    <a:moveTo>
                      <a:pt x="1" y="1123"/>
                    </a:moveTo>
                    <a:lnTo>
                      <a:pt x="1504" y="1"/>
                    </a:ln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8"/>
              <p:cNvSpPr/>
              <p:nvPr/>
            </p:nvSpPr>
            <p:spPr>
              <a:xfrm>
                <a:off x="6388056" y="1946977"/>
                <a:ext cx="16987" cy="28717"/>
              </a:xfrm>
              <a:custGeom>
                <a:avLst/>
                <a:gdLst/>
                <a:ahLst/>
                <a:cxnLst/>
                <a:rect l="l" t="t" r="r" b="b"/>
                <a:pathLst>
                  <a:path w="126" h="213" fill="none" extrusionOk="0">
                    <a:moveTo>
                      <a:pt x="0" y="0"/>
                    </a:moveTo>
                    <a:cubicBezTo>
                      <a:pt x="52" y="74"/>
                      <a:pt x="88" y="140"/>
                      <a:pt x="125" y="213"/>
                    </a:cubicBez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8"/>
              <p:cNvSpPr/>
              <p:nvPr/>
            </p:nvSpPr>
            <p:spPr>
              <a:xfrm>
                <a:off x="6439423" y="1910306"/>
                <a:ext cx="16987" cy="25885"/>
              </a:xfrm>
              <a:custGeom>
                <a:avLst/>
                <a:gdLst/>
                <a:ahLst/>
                <a:cxnLst/>
                <a:rect l="l" t="t" r="r" b="b"/>
                <a:pathLst>
                  <a:path w="126" h="192" fill="none" extrusionOk="0">
                    <a:moveTo>
                      <a:pt x="1" y="1"/>
                    </a:moveTo>
                    <a:cubicBezTo>
                      <a:pt x="45" y="60"/>
                      <a:pt x="89" y="126"/>
                      <a:pt x="125" y="192"/>
                    </a:cubicBez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8"/>
              <p:cNvSpPr/>
              <p:nvPr/>
            </p:nvSpPr>
            <p:spPr>
              <a:xfrm>
                <a:off x="6488902" y="1871882"/>
                <a:ext cx="19819" cy="28717"/>
              </a:xfrm>
              <a:custGeom>
                <a:avLst/>
                <a:gdLst/>
                <a:ahLst/>
                <a:cxnLst/>
                <a:rect l="l" t="t" r="r" b="b"/>
                <a:pathLst>
                  <a:path w="147" h="213" fill="none" extrusionOk="0">
                    <a:moveTo>
                      <a:pt x="0" y="0"/>
                    </a:moveTo>
                    <a:cubicBezTo>
                      <a:pt x="52" y="66"/>
                      <a:pt x="103" y="139"/>
                      <a:pt x="147" y="213"/>
                    </a:cubicBez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8"/>
              <p:cNvSpPr/>
              <p:nvPr/>
            </p:nvSpPr>
            <p:spPr>
              <a:xfrm>
                <a:off x="6531370" y="1837233"/>
                <a:ext cx="17931" cy="25885"/>
              </a:xfrm>
              <a:custGeom>
                <a:avLst/>
                <a:gdLst/>
                <a:ahLst/>
                <a:cxnLst/>
                <a:rect l="l" t="t" r="r" b="b"/>
                <a:pathLst>
                  <a:path w="133" h="192" fill="none" extrusionOk="0">
                    <a:moveTo>
                      <a:pt x="0" y="0"/>
                    </a:moveTo>
                    <a:cubicBezTo>
                      <a:pt x="52" y="59"/>
                      <a:pt x="96" y="125"/>
                      <a:pt x="132" y="191"/>
                    </a:cubicBez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8"/>
              <p:cNvSpPr/>
              <p:nvPr/>
            </p:nvSpPr>
            <p:spPr>
              <a:xfrm>
                <a:off x="6581793" y="1800697"/>
                <a:ext cx="18875" cy="27773"/>
              </a:xfrm>
              <a:custGeom>
                <a:avLst/>
                <a:gdLst/>
                <a:ahLst/>
                <a:cxnLst/>
                <a:rect l="l" t="t" r="r" b="b"/>
                <a:pathLst>
                  <a:path w="140" h="206" fill="none" extrusionOk="0">
                    <a:moveTo>
                      <a:pt x="0" y="0"/>
                    </a:moveTo>
                    <a:cubicBezTo>
                      <a:pt x="52" y="66"/>
                      <a:pt x="103" y="132"/>
                      <a:pt x="140" y="205"/>
                    </a:cubicBez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8"/>
              <p:cNvSpPr/>
              <p:nvPr/>
            </p:nvSpPr>
            <p:spPr>
              <a:xfrm>
                <a:off x="6616307" y="1772924"/>
                <a:ext cx="23863" cy="33840"/>
              </a:xfrm>
              <a:custGeom>
                <a:avLst/>
                <a:gdLst/>
                <a:ahLst/>
                <a:cxnLst/>
                <a:rect l="l" t="t" r="r" b="b"/>
                <a:pathLst>
                  <a:path w="177" h="251" fill="none" extrusionOk="0">
                    <a:moveTo>
                      <a:pt x="1" y="1"/>
                    </a:moveTo>
                    <a:cubicBezTo>
                      <a:pt x="67" y="74"/>
                      <a:pt x="126" y="162"/>
                      <a:pt x="177" y="250"/>
                    </a:cubicBez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8"/>
              <p:cNvSpPr/>
              <p:nvPr/>
            </p:nvSpPr>
            <p:spPr>
              <a:xfrm>
                <a:off x="6645024" y="1752161"/>
                <a:ext cx="17931" cy="21976"/>
              </a:xfrm>
              <a:custGeom>
                <a:avLst/>
                <a:gdLst/>
                <a:ahLst/>
                <a:cxnLst/>
                <a:rect l="l" t="t" r="r" b="b"/>
                <a:pathLst>
                  <a:path w="133" h="163" fill="none" extrusionOk="0">
                    <a:moveTo>
                      <a:pt x="1" y="1"/>
                    </a:moveTo>
                    <a:lnTo>
                      <a:pt x="133" y="162"/>
                    </a:ln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5" name="Google Shape;855;p28"/>
            <p:cNvSpPr/>
            <p:nvPr/>
          </p:nvSpPr>
          <p:spPr>
            <a:xfrm>
              <a:off x="6800933" y="2397682"/>
              <a:ext cx="49614" cy="100980"/>
            </a:xfrm>
            <a:custGeom>
              <a:avLst/>
              <a:gdLst/>
              <a:ahLst/>
              <a:cxnLst/>
              <a:rect l="l" t="t" r="r" b="b"/>
              <a:pathLst>
                <a:path w="368" h="749" fill="none" extrusionOk="0">
                  <a:moveTo>
                    <a:pt x="1" y="748"/>
                  </a:moveTo>
                  <a:cubicBezTo>
                    <a:pt x="67" y="470"/>
                    <a:pt x="191" y="213"/>
                    <a:pt x="367" y="0"/>
                  </a:cubicBezTo>
                </a:path>
              </a:pathLst>
            </a:custGeom>
            <a:noFill/>
            <a:ln w="1100" cap="flat" cmpd="sng">
              <a:solidFill>
                <a:srgbClr val="7CC5F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8"/>
            <p:cNvSpPr/>
            <p:nvPr/>
          </p:nvSpPr>
          <p:spPr>
            <a:xfrm>
              <a:off x="6878994" y="3317832"/>
              <a:ext cx="167177" cy="306581"/>
            </a:xfrm>
            <a:custGeom>
              <a:avLst/>
              <a:gdLst/>
              <a:ahLst/>
              <a:cxnLst/>
              <a:rect l="l" t="t" r="r" b="b"/>
              <a:pathLst>
                <a:path w="1240" h="2274" fill="none" extrusionOk="0">
                  <a:moveTo>
                    <a:pt x="184" y="89"/>
                  </a:moveTo>
                  <a:cubicBezTo>
                    <a:pt x="536" y="74"/>
                    <a:pt x="888" y="45"/>
                    <a:pt x="1240" y="1"/>
                  </a:cubicBezTo>
                  <a:cubicBezTo>
                    <a:pt x="1210" y="529"/>
                    <a:pt x="1181" y="1071"/>
                    <a:pt x="1056" y="1584"/>
                  </a:cubicBezTo>
                  <a:cubicBezTo>
                    <a:pt x="1027" y="1724"/>
                    <a:pt x="976" y="1848"/>
                    <a:pt x="895" y="1966"/>
                  </a:cubicBezTo>
                  <a:cubicBezTo>
                    <a:pt x="675" y="2259"/>
                    <a:pt x="243" y="2274"/>
                    <a:pt x="1" y="2002"/>
                  </a:cubicBezTo>
                </a:path>
              </a:pathLst>
            </a:custGeom>
            <a:noFill/>
            <a:ln w="1100" cap="flat" cmpd="sng">
              <a:solidFill>
                <a:srgbClr val="7CC5F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8"/>
            <p:cNvSpPr/>
            <p:nvPr/>
          </p:nvSpPr>
          <p:spPr>
            <a:xfrm>
              <a:off x="7946505" y="3321876"/>
              <a:ext cx="157335" cy="293638"/>
            </a:xfrm>
            <a:custGeom>
              <a:avLst/>
              <a:gdLst/>
              <a:ahLst/>
              <a:cxnLst/>
              <a:rect l="l" t="t" r="r" b="b"/>
              <a:pathLst>
                <a:path w="1167" h="2178" fill="none" extrusionOk="0">
                  <a:moveTo>
                    <a:pt x="1012" y="0"/>
                  </a:moveTo>
                  <a:lnTo>
                    <a:pt x="52" y="249"/>
                  </a:lnTo>
                  <a:cubicBezTo>
                    <a:pt x="37" y="249"/>
                    <a:pt x="23" y="257"/>
                    <a:pt x="15" y="264"/>
                  </a:cubicBezTo>
                  <a:cubicBezTo>
                    <a:pt x="8" y="279"/>
                    <a:pt x="1" y="301"/>
                    <a:pt x="8" y="315"/>
                  </a:cubicBezTo>
                  <a:lnTo>
                    <a:pt x="81" y="1049"/>
                  </a:lnTo>
                  <a:cubicBezTo>
                    <a:pt x="89" y="1254"/>
                    <a:pt x="133" y="1459"/>
                    <a:pt x="199" y="1657"/>
                  </a:cubicBezTo>
                  <a:cubicBezTo>
                    <a:pt x="265" y="1855"/>
                    <a:pt x="419" y="2016"/>
                    <a:pt x="616" y="2097"/>
                  </a:cubicBezTo>
                  <a:cubicBezTo>
                    <a:pt x="814" y="2178"/>
                    <a:pt x="1042" y="2104"/>
                    <a:pt x="1166" y="1928"/>
                  </a:cubicBezTo>
                </a:path>
              </a:pathLst>
            </a:custGeom>
            <a:noFill/>
            <a:ln w="1100" cap="flat" cmpd="sng">
              <a:solidFill>
                <a:srgbClr val="7CC5F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8"/>
            <p:cNvSpPr/>
            <p:nvPr/>
          </p:nvSpPr>
          <p:spPr>
            <a:xfrm>
              <a:off x="7381201" y="3723102"/>
              <a:ext cx="226363" cy="28851"/>
            </a:xfrm>
            <a:custGeom>
              <a:avLst/>
              <a:gdLst/>
              <a:ahLst/>
              <a:cxnLst/>
              <a:rect l="l" t="t" r="r" b="b"/>
              <a:pathLst>
                <a:path w="1679" h="214" fill="none" extrusionOk="0">
                  <a:moveTo>
                    <a:pt x="0" y="133"/>
                  </a:moveTo>
                  <a:cubicBezTo>
                    <a:pt x="557" y="213"/>
                    <a:pt x="1136" y="169"/>
                    <a:pt x="1679" y="1"/>
                  </a:cubicBezTo>
                </a:path>
              </a:pathLst>
            </a:custGeom>
            <a:noFill/>
            <a:ln w="9525" cap="flat" cmpd="sng">
              <a:solidFill>
                <a:srgbClr val="125580"/>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8"/>
            <p:cNvSpPr/>
            <p:nvPr/>
          </p:nvSpPr>
          <p:spPr>
            <a:xfrm>
              <a:off x="7470048" y="3461146"/>
              <a:ext cx="44625" cy="186995"/>
            </a:xfrm>
            <a:custGeom>
              <a:avLst/>
              <a:gdLst/>
              <a:ahLst/>
              <a:cxnLst/>
              <a:rect l="l" t="t" r="r" b="b"/>
              <a:pathLst>
                <a:path w="331" h="1387" fill="none" extrusionOk="0">
                  <a:moveTo>
                    <a:pt x="16" y="1"/>
                  </a:moveTo>
                  <a:cubicBezTo>
                    <a:pt x="8" y="389"/>
                    <a:pt x="8" y="778"/>
                    <a:pt x="1" y="1159"/>
                  </a:cubicBezTo>
                  <a:cubicBezTo>
                    <a:pt x="1" y="1203"/>
                    <a:pt x="1" y="1240"/>
                    <a:pt x="16" y="1277"/>
                  </a:cubicBezTo>
                  <a:cubicBezTo>
                    <a:pt x="67" y="1387"/>
                    <a:pt x="214" y="1387"/>
                    <a:pt x="331" y="1372"/>
                  </a:cubicBezTo>
                </a:path>
              </a:pathLst>
            </a:custGeom>
            <a:noFill/>
            <a:ln w="9525" cap="flat" cmpd="sng">
              <a:solidFill>
                <a:schemeClr val="lt1"/>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8"/>
            <p:cNvSpPr/>
            <p:nvPr/>
          </p:nvSpPr>
          <p:spPr>
            <a:xfrm>
              <a:off x="7459263" y="3345605"/>
              <a:ext cx="54467" cy="46513"/>
            </a:xfrm>
            <a:custGeom>
              <a:avLst/>
              <a:gdLst/>
              <a:ahLst/>
              <a:cxnLst/>
              <a:rect l="l" t="t" r="r" b="b"/>
              <a:pathLst>
                <a:path w="404" h="345" extrusionOk="0">
                  <a:moveTo>
                    <a:pt x="174" y="1"/>
                  </a:moveTo>
                  <a:cubicBezTo>
                    <a:pt x="85" y="1"/>
                    <a:pt x="0" y="71"/>
                    <a:pt x="0" y="176"/>
                  </a:cubicBezTo>
                  <a:cubicBezTo>
                    <a:pt x="0" y="271"/>
                    <a:pt x="74" y="345"/>
                    <a:pt x="169" y="345"/>
                  </a:cubicBezTo>
                  <a:cubicBezTo>
                    <a:pt x="323" y="345"/>
                    <a:pt x="403" y="161"/>
                    <a:pt x="294" y="51"/>
                  </a:cubicBezTo>
                  <a:cubicBezTo>
                    <a:pt x="258" y="16"/>
                    <a:pt x="216" y="1"/>
                    <a:pt x="1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8"/>
            <p:cNvSpPr/>
            <p:nvPr/>
          </p:nvSpPr>
          <p:spPr>
            <a:xfrm>
              <a:off x="8074989" y="3489863"/>
              <a:ext cx="260068" cy="318445"/>
            </a:xfrm>
            <a:custGeom>
              <a:avLst/>
              <a:gdLst/>
              <a:ahLst/>
              <a:cxnLst/>
              <a:rect l="l" t="t" r="r" b="b"/>
              <a:pathLst>
                <a:path w="1929" h="2362" extrusionOk="0">
                  <a:moveTo>
                    <a:pt x="1768" y="1"/>
                  </a:moveTo>
                  <a:cubicBezTo>
                    <a:pt x="1276" y="213"/>
                    <a:pt x="778" y="389"/>
                    <a:pt x="257" y="521"/>
                  </a:cubicBezTo>
                  <a:cubicBezTo>
                    <a:pt x="199" y="528"/>
                    <a:pt x="140" y="550"/>
                    <a:pt x="89" y="587"/>
                  </a:cubicBezTo>
                  <a:cubicBezTo>
                    <a:pt x="30" y="646"/>
                    <a:pt x="1" y="741"/>
                    <a:pt x="15" y="829"/>
                  </a:cubicBezTo>
                  <a:lnTo>
                    <a:pt x="74" y="2361"/>
                  </a:lnTo>
                  <a:cubicBezTo>
                    <a:pt x="1181" y="2031"/>
                    <a:pt x="1929" y="990"/>
                    <a:pt x="17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8"/>
            <p:cNvSpPr/>
            <p:nvPr/>
          </p:nvSpPr>
          <p:spPr>
            <a:xfrm>
              <a:off x="7224000" y="2097167"/>
              <a:ext cx="77252" cy="810673"/>
            </a:xfrm>
            <a:custGeom>
              <a:avLst/>
              <a:gdLst/>
              <a:ahLst/>
              <a:cxnLst/>
              <a:rect l="l" t="t" r="r" b="b"/>
              <a:pathLst>
                <a:path w="573" h="6013" fill="none" extrusionOk="0">
                  <a:moveTo>
                    <a:pt x="499" y="1"/>
                  </a:moveTo>
                  <a:cubicBezTo>
                    <a:pt x="294" y="294"/>
                    <a:pt x="88" y="594"/>
                    <a:pt x="30" y="946"/>
                  </a:cubicBezTo>
                  <a:cubicBezTo>
                    <a:pt x="0" y="1203"/>
                    <a:pt x="15" y="1460"/>
                    <a:pt x="74" y="1709"/>
                  </a:cubicBezTo>
                  <a:cubicBezTo>
                    <a:pt x="154" y="2229"/>
                    <a:pt x="242" y="2757"/>
                    <a:pt x="330" y="3278"/>
                  </a:cubicBezTo>
                  <a:cubicBezTo>
                    <a:pt x="411" y="3285"/>
                    <a:pt x="492" y="3300"/>
                    <a:pt x="572" y="3344"/>
                  </a:cubicBezTo>
                  <a:cubicBezTo>
                    <a:pt x="543" y="3542"/>
                    <a:pt x="433" y="3718"/>
                    <a:pt x="360" y="3908"/>
                  </a:cubicBezTo>
                  <a:cubicBezTo>
                    <a:pt x="103" y="4583"/>
                    <a:pt x="323" y="5330"/>
                    <a:pt x="543" y="6012"/>
                  </a:cubicBez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8"/>
            <p:cNvSpPr/>
            <p:nvPr/>
          </p:nvSpPr>
          <p:spPr>
            <a:xfrm>
              <a:off x="7812088" y="2066563"/>
              <a:ext cx="144392" cy="806628"/>
            </a:xfrm>
            <a:custGeom>
              <a:avLst/>
              <a:gdLst/>
              <a:ahLst/>
              <a:cxnLst/>
              <a:rect l="l" t="t" r="r" b="b"/>
              <a:pathLst>
                <a:path w="1071" h="5983" fill="none" extrusionOk="0">
                  <a:moveTo>
                    <a:pt x="660" y="0"/>
                  </a:moveTo>
                  <a:cubicBezTo>
                    <a:pt x="836" y="220"/>
                    <a:pt x="1012" y="448"/>
                    <a:pt x="1056" y="719"/>
                  </a:cubicBezTo>
                  <a:cubicBezTo>
                    <a:pt x="1071" y="902"/>
                    <a:pt x="1064" y="1085"/>
                    <a:pt x="1020" y="1269"/>
                  </a:cubicBezTo>
                  <a:cubicBezTo>
                    <a:pt x="946" y="1665"/>
                    <a:pt x="880" y="2053"/>
                    <a:pt x="807" y="2449"/>
                  </a:cubicBezTo>
                  <a:cubicBezTo>
                    <a:pt x="726" y="2896"/>
                    <a:pt x="624" y="3380"/>
                    <a:pt x="250" y="3644"/>
                  </a:cubicBezTo>
                  <a:cubicBezTo>
                    <a:pt x="426" y="3776"/>
                    <a:pt x="528" y="3974"/>
                    <a:pt x="536" y="4194"/>
                  </a:cubicBezTo>
                  <a:cubicBezTo>
                    <a:pt x="543" y="4406"/>
                    <a:pt x="514" y="4619"/>
                    <a:pt x="462" y="4824"/>
                  </a:cubicBezTo>
                  <a:cubicBezTo>
                    <a:pt x="367" y="5228"/>
                    <a:pt x="272" y="5660"/>
                    <a:pt x="1" y="5983"/>
                  </a:cubicBez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8"/>
            <p:cNvSpPr/>
            <p:nvPr/>
          </p:nvSpPr>
          <p:spPr>
            <a:xfrm>
              <a:off x="6604030" y="535011"/>
              <a:ext cx="689818" cy="652571"/>
            </a:xfrm>
            <a:custGeom>
              <a:avLst/>
              <a:gdLst/>
              <a:ahLst/>
              <a:cxnLst/>
              <a:rect l="l" t="t" r="r" b="b"/>
              <a:pathLst>
                <a:path w="3667" h="3469" extrusionOk="0">
                  <a:moveTo>
                    <a:pt x="1372" y="1"/>
                  </a:moveTo>
                  <a:cubicBezTo>
                    <a:pt x="1350" y="221"/>
                    <a:pt x="1328" y="441"/>
                    <a:pt x="1320" y="683"/>
                  </a:cubicBezTo>
                  <a:lnTo>
                    <a:pt x="1291" y="697"/>
                  </a:lnTo>
                  <a:cubicBezTo>
                    <a:pt x="1196" y="756"/>
                    <a:pt x="1115" y="822"/>
                    <a:pt x="1042" y="895"/>
                  </a:cubicBezTo>
                  <a:cubicBezTo>
                    <a:pt x="858" y="800"/>
                    <a:pt x="675" y="705"/>
                    <a:pt x="477" y="624"/>
                  </a:cubicBezTo>
                  <a:lnTo>
                    <a:pt x="477" y="624"/>
                  </a:lnTo>
                  <a:cubicBezTo>
                    <a:pt x="616" y="793"/>
                    <a:pt x="712" y="998"/>
                    <a:pt x="829" y="1189"/>
                  </a:cubicBezTo>
                  <a:cubicBezTo>
                    <a:pt x="778" y="1277"/>
                    <a:pt x="741" y="1379"/>
                    <a:pt x="719" y="1482"/>
                  </a:cubicBezTo>
                  <a:cubicBezTo>
                    <a:pt x="477" y="1504"/>
                    <a:pt x="235" y="1540"/>
                    <a:pt x="1" y="1599"/>
                  </a:cubicBezTo>
                  <a:lnTo>
                    <a:pt x="704" y="2010"/>
                  </a:lnTo>
                  <a:cubicBezTo>
                    <a:pt x="719" y="2098"/>
                    <a:pt x="748" y="2178"/>
                    <a:pt x="785" y="2259"/>
                  </a:cubicBezTo>
                  <a:cubicBezTo>
                    <a:pt x="690" y="2332"/>
                    <a:pt x="602" y="2398"/>
                    <a:pt x="506" y="2464"/>
                  </a:cubicBezTo>
                  <a:cubicBezTo>
                    <a:pt x="587" y="2453"/>
                    <a:pt x="667" y="2447"/>
                    <a:pt x="748" y="2447"/>
                  </a:cubicBezTo>
                  <a:cubicBezTo>
                    <a:pt x="777" y="2447"/>
                    <a:pt x="807" y="2448"/>
                    <a:pt x="836" y="2450"/>
                  </a:cubicBezTo>
                  <a:lnTo>
                    <a:pt x="880" y="2450"/>
                  </a:lnTo>
                  <a:cubicBezTo>
                    <a:pt x="946" y="2552"/>
                    <a:pt x="1020" y="2640"/>
                    <a:pt x="1108" y="2721"/>
                  </a:cubicBezTo>
                  <a:cubicBezTo>
                    <a:pt x="1108" y="2904"/>
                    <a:pt x="1093" y="3073"/>
                    <a:pt x="1078" y="3241"/>
                  </a:cubicBezTo>
                  <a:cubicBezTo>
                    <a:pt x="1218" y="3161"/>
                    <a:pt x="1342" y="3058"/>
                    <a:pt x="1445" y="2933"/>
                  </a:cubicBezTo>
                  <a:cubicBezTo>
                    <a:pt x="1540" y="2970"/>
                    <a:pt x="1635" y="2999"/>
                    <a:pt x="1738" y="3021"/>
                  </a:cubicBezTo>
                  <a:cubicBezTo>
                    <a:pt x="1819" y="3175"/>
                    <a:pt x="1921" y="3329"/>
                    <a:pt x="2031" y="3469"/>
                  </a:cubicBezTo>
                  <a:cubicBezTo>
                    <a:pt x="2105" y="3322"/>
                    <a:pt x="2171" y="3168"/>
                    <a:pt x="2222" y="3007"/>
                  </a:cubicBezTo>
                  <a:cubicBezTo>
                    <a:pt x="2317" y="2985"/>
                    <a:pt x="2405" y="2955"/>
                    <a:pt x="2486" y="2911"/>
                  </a:cubicBezTo>
                  <a:lnTo>
                    <a:pt x="2808" y="3139"/>
                  </a:lnTo>
                  <a:cubicBezTo>
                    <a:pt x="2808" y="2999"/>
                    <a:pt x="2801" y="2860"/>
                    <a:pt x="2772" y="2721"/>
                  </a:cubicBezTo>
                  <a:cubicBezTo>
                    <a:pt x="2867" y="2640"/>
                    <a:pt x="2940" y="2552"/>
                    <a:pt x="3006" y="2450"/>
                  </a:cubicBezTo>
                  <a:cubicBezTo>
                    <a:pt x="3226" y="2413"/>
                    <a:pt x="3446" y="2398"/>
                    <a:pt x="3666" y="2391"/>
                  </a:cubicBezTo>
                  <a:cubicBezTo>
                    <a:pt x="3490" y="2252"/>
                    <a:pt x="3336" y="2090"/>
                    <a:pt x="3197" y="1922"/>
                  </a:cubicBezTo>
                  <a:cubicBezTo>
                    <a:pt x="3204" y="1848"/>
                    <a:pt x="3204" y="1775"/>
                    <a:pt x="3204" y="1702"/>
                  </a:cubicBezTo>
                  <a:cubicBezTo>
                    <a:pt x="3300" y="1628"/>
                    <a:pt x="3402" y="1562"/>
                    <a:pt x="3512" y="1496"/>
                  </a:cubicBezTo>
                  <a:cubicBezTo>
                    <a:pt x="3395" y="1452"/>
                    <a:pt x="3270" y="1416"/>
                    <a:pt x="3146" y="1394"/>
                  </a:cubicBezTo>
                  <a:cubicBezTo>
                    <a:pt x="3116" y="1299"/>
                    <a:pt x="3072" y="1211"/>
                    <a:pt x="3028" y="1130"/>
                  </a:cubicBezTo>
                  <a:cubicBezTo>
                    <a:pt x="3102" y="925"/>
                    <a:pt x="3168" y="712"/>
                    <a:pt x="3219" y="499"/>
                  </a:cubicBezTo>
                  <a:lnTo>
                    <a:pt x="3219" y="499"/>
                  </a:lnTo>
                  <a:cubicBezTo>
                    <a:pt x="3058" y="587"/>
                    <a:pt x="2896" y="690"/>
                    <a:pt x="2743" y="793"/>
                  </a:cubicBezTo>
                  <a:cubicBezTo>
                    <a:pt x="2655" y="727"/>
                    <a:pt x="2559" y="668"/>
                    <a:pt x="2457" y="624"/>
                  </a:cubicBezTo>
                  <a:cubicBezTo>
                    <a:pt x="2391" y="455"/>
                    <a:pt x="2325" y="301"/>
                    <a:pt x="2251" y="147"/>
                  </a:cubicBezTo>
                  <a:cubicBezTo>
                    <a:pt x="2215" y="272"/>
                    <a:pt x="2171" y="404"/>
                    <a:pt x="2127" y="529"/>
                  </a:cubicBezTo>
                  <a:cubicBezTo>
                    <a:pt x="2072" y="521"/>
                    <a:pt x="2015" y="518"/>
                    <a:pt x="1958" y="518"/>
                  </a:cubicBezTo>
                  <a:cubicBezTo>
                    <a:pt x="1901" y="518"/>
                    <a:pt x="1844" y="521"/>
                    <a:pt x="1789" y="529"/>
                  </a:cubicBezTo>
                  <a:cubicBezTo>
                    <a:pt x="1643" y="353"/>
                    <a:pt x="1504" y="177"/>
                    <a:pt x="13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5" name="Google Shape;865;p28"/>
            <p:cNvGrpSpPr/>
            <p:nvPr/>
          </p:nvGrpSpPr>
          <p:grpSpPr>
            <a:xfrm>
              <a:off x="5940588" y="1233881"/>
              <a:ext cx="2516363" cy="3577178"/>
              <a:chOff x="5602375" y="720695"/>
              <a:chExt cx="2921927" cy="4153713"/>
            </a:xfrm>
          </p:grpSpPr>
          <p:grpSp>
            <p:nvGrpSpPr>
              <p:cNvPr id="866" name="Google Shape;866;p28"/>
              <p:cNvGrpSpPr/>
              <p:nvPr/>
            </p:nvGrpSpPr>
            <p:grpSpPr>
              <a:xfrm>
                <a:off x="5602375" y="1662704"/>
                <a:ext cx="227864" cy="199096"/>
                <a:chOff x="5602375" y="1662704"/>
                <a:chExt cx="227864" cy="199096"/>
              </a:xfrm>
            </p:grpSpPr>
            <p:sp>
              <p:nvSpPr>
                <p:cNvPr id="867" name="Google Shape;867;p28"/>
                <p:cNvSpPr/>
                <p:nvPr/>
              </p:nvSpPr>
              <p:spPr>
                <a:xfrm>
                  <a:off x="5646583" y="1662704"/>
                  <a:ext cx="183656" cy="151476"/>
                </a:xfrm>
                <a:custGeom>
                  <a:avLst/>
                  <a:gdLst/>
                  <a:ahLst/>
                  <a:cxnLst/>
                  <a:rect l="l" t="t" r="r" b="b"/>
                  <a:pathLst>
                    <a:path w="1130" h="932" extrusionOk="0">
                      <a:moveTo>
                        <a:pt x="997" y="0"/>
                      </a:moveTo>
                      <a:cubicBezTo>
                        <a:pt x="653" y="228"/>
                        <a:pt x="323" y="477"/>
                        <a:pt x="0" y="748"/>
                      </a:cubicBezTo>
                      <a:cubicBezTo>
                        <a:pt x="51" y="800"/>
                        <a:pt x="95" y="866"/>
                        <a:pt x="132" y="931"/>
                      </a:cubicBezTo>
                      <a:cubicBezTo>
                        <a:pt x="462" y="682"/>
                        <a:pt x="792" y="440"/>
                        <a:pt x="1129" y="198"/>
                      </a:cubicBezTo>
                      <a:cubicBezTo>
                        <a:pt x="1078" y="140"/>
                        <a:pt x="1041" y="66"/>
                        <a:pt x="9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8"/>
                <p:cNvSpPr/>
                <p:nvPr/>
              </p:nvSpPr>
              <p:spPr>
                <a:xfrm>
                  <a:off x="5602375" y="1755669"/>
                  <a:ext cx="90690" cy="106130"/>
                </a:xfrm>
                <a:custGeom>
                  <a:avLst/>
                  <a:gdLst/>
                  <a:ahLst/>
                  <a:cxnLst/>
                  <a:rect l="l" t="t" r="r" b="b"/>
                  <a:pathLst>
                    <a:path w="558" h="653" extrusionOk="0">
                      <a:moveTo>
                        <a:pt x="140" y="0"/>
                      </a:moveTo>
                      <a:cubicBezTo>
                        <a:pt x="96" y="22"/>
                        <a:pt x="52" y="52"/>
                        <a:pt x="15" y="81"/>
                      </a:cubicBezTo>
                      <a:cubicBezTo>
                        <a:pt x="8" y="88"/>
                        <a:pt x="8" y="88"/>
                        <a:pt x="8" y="96"/>
                      </a:cubicBezTo>
                      <a:cubicBezTo>
                        <a:pt x="1" y="96"/>
                        <a:pt x="1" y="103"/>
                        <a:pt x="8" y="110"/>
                      </a:cubicBezTo>
                      <a:cubicBezTo>
                        <a:pt x="125" y="301"/>
                        <a:pt x="301" y="455"/>
                        <a:pt x="419" y="653"/>
                      </a:cubicBezTo>
                      <a:lnTo>
                        <a:pt x="558" y="535"/>
                      </a:lnTo>
                      <a:cubicBezTo>
                        <a:pt x="426" y="352"/>
                        <a:pt x="287" y="176"/>
                        <a:pt x="1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9" name="Google Shape;869;p28"/>
              <p:cNvSpPr/>
              <p:nvPr/>
            </p:nvSpPr>
            <p:spPr>
              <a:xfrm>
                <a:off x="5760840" y="1328548"/>
                <a:ext cx="488720" cy="482544"/>
              </a:xfrm>
              <a:custGeom>
                <a:avLst/>
                <a:gdLst/>
                <a:ahLst/>
                <a:cxnLst/>
                <a:rect l="l" t="t" r="r" b="b"/>
                <a:pathLst>
                  <a:path w="3007" h="2969" extrusionOk="0">
                    <a:moveTo>
                      <a:pt x="1747" y="1"/>
                    </a:moveTo>
                    <a:cubicBezTo>
                      <a:pt x="1679" y="1"/>
                      <a:pt x="1612" y="27"/>
                      <a:pt x="1562" y="77"/>
                    </a:cubicBezTo>
                    <a:cubicBezTo>
                      <a:pt x="1489" y="150"/>
                      <a:pt x="1445" y="246"/>
                      <a:pt x="1438" y="348"/>
                    </a:cubicBezTo>
                    <a:cubicBezTo>
                      <a:pt x="1389" y="295"/>
                      <a:pt x="1324" y="270"/>
                      <a:pt x="1260" y="270"/>
                    </a:cubicBezTo>
                    <a:cubicBezTo>
                      <a:pt x="1209" y="270"/>
                      <a:pt x="1158" y="286"/>
                      <a:pt x="1115" y="319"/>
                    </a:cubicBezTo>
                    <a:cubicBezTo>
                      <a:pt x="1020" y="400"/>
                      <a:pt x="969" y="524"/>
                      <a:pt x="983" y="641"/>
                    </a:cubicBezTo>
                    <a:cubicBezTo>
                      <a:pt x="910" y="575"/>
                      <a:pt x="825" y="545"/>
                      <a:pt x="743" y="545"/>
                    </a:cubicBezTo>
                    <a:cubicBezTo>
                      <a:pt x="535" y="545"/>
                      <a:pt x="342" y="730"/>
                      <a:pt x="389" y="971"/>
                    </a:cubicBezTo>
                    <a:cubicBezTo>
                      <a:pt x="362" y="926"/>
                      <a:pt x="314" y="906"/>
                      <a:pt x="261" y="906"/>
                    </a:cubicBezTo>
                    <a:cubicBezTo>
                      <a:pt x="184" y="906"/>
                      <a:pt x="99" y="949"/>
                      <a:pt x="60" y="1023"/>
                    </a:cubicBezTo>
                    <a:cubicBezTo>
                      <a:pt x="1" y="1147"/>
                      <a:pt x="30" y="1287"/>
                      <a:pt x="67" y="1419"/>
                    </a:cubicBezTo>
                    <a:cubicBezTo>
                      <a:pt x="191" y="1851"/>
                      <a:pt x="389" y="2254"/>
                      <a:pt x="653" y="2614"/>
                    </a:cubicBezTo>
                    <a:cubicBezTo>
                      <a:pt x="727" y="2724"/>
                      <a:pt x="822" y="2819"/>
                      <a:pt x="939" y="2900"/>
                    </a:cubicBezTo>
                    <a:cubicBezTo>
                      <a:pt x="1008" y="2945"/>
                      <a:pt x="1091" y="2968"/>
                      <a:pt x="1174" y="2968"/>
                    </a:cubicBezTo>
                    <a:cubicBezTo>
                      <a:pt x="1224" y="2968"/>
                      <a:pt x="1274" y="2960"/>
                      <a:pt x="1321" y="2944"/>
                    </a:cubicBezTo>
                    <a:cubicBezTo>
                      <a:pt x="1900" y="2694"/>
                      <a:pt x="2442" y="2394"/>
                      <a:pt x="2955" y="2034"/>
                    </a:cubicBezTo>
                    <a:cubicBezTo>
                      <a:pt x="2977" y="2027"/>
                      <a:pt x="2992" y="2005"/>
                      <a:pt x="2999" y="1983"/>
                    </a:cubicBezTo>
                    <a:cubicBezTo>
                      <a:pt x="3007" y="1961"/>
                      <a:pt x="2999" y="1939"/>
                      <a:pt x="2992" y="1924"/>
                    </a:cubicBezTo>
                    <a:cubicBezTo>
                      <a:pt x="2728" y="1294"/>
                      <a:pt x="2384" y="707"/>
                      <a:pt x="1980" y="158"/>
                    </a:cubicBezTo>
                    <a:cubicBezTo>
                      <a:pt x="1944" y="99"/>
                      <a:pt x="1900" y="55"/>
                      <a:pt x="1841" y="18"/>
                    </a:cubicBezTo>
                    <a:cubicBezTo>
                      <a:pt x="1811" y="7"/>
                      <a:pt x="1779" y="1"/>
                      <a:pt x="17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0" name="Google Shape;870;p28"/>
              <p:cNvGrpSpPr/>
              <p:nvPr/>
            </p:nvGrpSpPr>
            <p:grpSpPr>
              <a:xfrm>
                <a:off x="5723946" y="1331798"/>
                <a:ext cx="544792" cy="482381"/>
                <a:chOff x="5723946" y="1331798"/>
                <a:chExt cx="544792" cy="482381"/>
              </a:xfrm>
            </p:grpSpPr>
            <p:sp>
              <p:nvSpPr>
                <p:cNvPr id="871" name="Google Shape;871;p28"/>
                <p:cNvSpPr/>
                <p:nvPr/>
              </p:nvSpPr>
              <p:spPr>
                <a:xfrm>
                  <a:off x="5769291" y="1331798"/>
                  <a:ext cx="499447" cy="437036"/>
                </a:xfrm>
                <a:custGeom>
                  <a:avLst/>
                  <a:gdLst/>
                  <a:ahLst/>
                  <a:cxnLst/>
                  <a:rect l="l" t="t" r="r" b="b"/>
                  <a:pathLst>
                    <a:path w="3073" h="2689" extrusionOk="0">
                      <a:moveTo>
                        <a:pt x="2449" y="0"/>
                      </a:moveTo>
                      <a:cubicBezTo>
                        <a:pt x="2388" y="0"/>
                        <a:pt x="2326" y="19"/>
                        <a:pt x="2273" y="57"/>
                      </a:cubicBezTo>
                      <a:cubicBezTo>
                        <a:pt x="1503" y="636"/>
                        <a:pt x="755" y="1215"/>
                        <a:pt x="0" y="1802"/>
                      </a:cubicBezTo>
                      <a:cubicBezTo>
                        <a:pt x="22" y="1926"/>
                        <a:pt x="73" y="2044"/>
                        <a:pt x="147" y="2154"/>
                      </a:cubicBezTo>
                      <a:cubicBezTo>
                        <a:pt x="257" y="2330"/>
                        <a:pt x="367" y="2506"/>
                        <a:pt x="469" y="2689"/>
                      </a:cubicBezTo>
                      <a:cubicBezTo>
                        <a:pt x="1269" y="2058"/>
                        <a:pt x="2082" y="1465"/>
                        <a:pt x="2911" y="885"/>
                      </a:cubicBezTo>
                      <a:cubicBezTo>
                        <a:pt x="3050" y="790"/>
                        <a:pt x="3072" y="599"/>
                        <a:pt x="2977" y="475"/>
                      </a:cubicBezTo>
                      <a:cubicBezTo>
                        <a:pt x="2874" y="343"/>
                        <a:pt x="2771" y="218"/>
                        <a:pt x="2669" y="101"/>
                      </a:cubicBezTo>
                      <a:cubicBezTo>
                        <a:pt x="2610" y="34"/>
                        <a:pt x="2530" y="0"/>
                        <a:pt x="24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8"/>
                <p:cNvSpPr/>
                <p:nvPr/>
              </p:nvSpPr>
              <p:spPr>
                <a:xfrm>
                  <a:off x="5723946" y="1587616"/>
                  <a:ext cx="166916" cy="226563"/>
                </a:xfrm>
                <a:custGeom>
                  <a:avLst/>
                  <a:gdLst/>
                  <a:ahLst/>
                  <a:cxnLst/>
                  <a:rect l="l" t="t" r="r" b="b"/>
                  <a:pathLst>
                    <a:path w="1027" h="1394" extrusionOk="0">
                      <a:moveTo>
                        <a:pt x="221" y="1"/>
                      </a:moveTo>
                      <a:cubicBezTo>
                        <a:pt x="140" y="59"/>
                        <a:pt x="67" y="132"/>
                        <a:pt x="1" y="213"/>
                      </a:cubicBezTo>
                      <a:cubicBezTo>
                        <a:pt x="250" y="602"/>
                        <a:pt x="506" y="990"/>
                        <a:pt x="756" y="1393"/>
                      </a:cubicBezTo>
                      <a:cubicBezTo>
                        <a:pt x="836" y="1342"/>
                        <a:pt x="917" y="1291"/>
                        <a:pt x="1027" y="1232"/>
                      </a:cubicBezTo>
                      <a:cubicBezTo>
                        <a:pt x="770" y="814"/>
                        <a:pt x="499" y="404"/>
                        <a:pt x="2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3" name="Google Shape;873;p28"/>
              <p:cNvSpPr/>
              <p:nvPr/>
            </p:nvSpPr>
            <p:spPr>
              <a:xfrm>
                <a:off x="5791883" y="1363653"/>
                <a:ext cx="442237" cy="367150"/>
              </a:xfrm>
              <a:custGeom>
                <a:avLst/>
                <a:gdLst/>
                <a:ahLst/>
                <a:cxnLst/>
                <a:rect l="l" t="t" r="r" b="b"/>
                <a:pathLst>
                  <a:path w="2721" h="2259" extrusionOk="0">
                    <a:moveTo>
                      <a:pt x="2354" y="0"/>
                    </a:moveTo>
                    <a:cubicBezTo>
                      <a:pt x="2310" y="0"/>
                      <a:pt x="2273" y="15"/>
                      <a:pt x="2237" y="44"/>
                    </a:cubicBezTo>
                    <a:cubicBezTo>
                      <a:pt x="1467" y="535"/>
                      <a:pt x="675" y="1049"/>
                      <a:pt x="0" y="1672"/>
                    </a:cubicBezTo>
                    <a:cubicBezTo>
                      <a:pt x="66" y="1848"/>
                      <a:pt x="235" y="2075"/>
                      <a:pt x="360" y="2258"/>
                    </a:cubicBezTo>
                    <a:cubicBezTo>
                      <a:pt x="1159" y="1745"/>
                      <a:pt x="1921" y="1188"/>
                      <a:pt x="2647" y="587"/>
                    </a:cubicBezTo>
                    <a:cubicBezTo>
                      <a:pt x="2676" y="565"/>
                      <a:pt x="2698" y="535"/>
                      <a:pt x="2713" y="506"/>
                    </a:cubicBezTo>
                    <a:cubicBezTo>
                      <a:pt x="2720" y="469"/>
                      <a:pt x="2720" y="425"/>
                      <a:pt x="2698" y="396"/>
                    </a:cubicBezTo>
                    <a:cubicBezTo>
                      <a:pt x="2647" y="257"/>
                      <a:pt x="2559" y="140"/>
                      <a:pt x="2442" y="44"/>
                    </a:cubicBezTo>
                    <a:cubicBezTo>
                      <a:pt x="2420" y="22"/>
                      <a:pt x="2391" y="8"/>
                      <a:pt x="23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8"/>
              <p:cNvSpPr/>
              <p:nvPr/>
            </p:nvSpPr>
            <p:spPr>
              <a:xfrm>
                <a:off x="8161867" y="3138940"/>
                <a:ext cx="113444" cy="113444"/>
              </a:xfrm>
              <a:custGeom>
                <a:avLst/>
                <a:gdLst/>
                <a:ahLst/>
                <a:cxnLst/>
                <a:rect l="l" t="t" r="r" b="b"/>
                <a:pathLst>
                  <a:path w="698" h="698" extrusionOk="0">
                    <a:moveTo>
                      <a:pt x="345" y="1"/>
                    </a:moveTo>
                    <a:cubicBezTo>
                      <a:pt x="155" y="1"/>
                      <a:pt x="1" y="155"/>
                      <a:pt x="1" y="353"/>
                    </a:cubicBezTo>
                    <a:cubicBezTo>
                      <a:pt x="1" y="544"/>
                      <a:pt x="155" y="697"/>
                      <a:pt x="345" y="697"/>
                    </a:cubicBezTo>
                    <a:cubicBezTo>
                      <a:pt x="536" y="697"/>
                      <a:pt x="697" y="544"/>
                      <a:pt x="697" y="353"/>
                    </a:cubicBezTo>
                    <a:cubicBezTo>
                      <a:pt x="697" y="155"/>
                      <a:pt x="536" y="1"/>
                      <a:pt x="3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8"/>
              <p:cNvSpPr/>
              <p:nvPr/>
            </p:nvSpPr>
            <p:spPr>
              <a:xfrm>
                <a:off x="6407864" y="2038792"/>
                <a:ext cx="88415" cy="74438"/>
              </a:xfrm>
              <a:custGeom>
                <a:avLst/>
                <a:gdLst/>
                <a:ahLst/>
                <a:cxnLst/>
                <a:rect l="l" t="t" r="r" b="b"/>
                <a:pathLst>
                  <a:path w="544" h="458" extrusionOk="0">
                    <a:moveTo>
                      <a:pt x="233" y="0"/>
                    </a:moveTo>
                    <a:cubicBezTo>
                      <a:pt x="114" y="0"/>
                      <a:pt x="1" y="92"/>
                      <a:pt x="1" y="230"/>
                    </a:cubicBezTo>
                    <a:cubicBezTo>
                      <a:pt x="1" y="355"/>
                      <a:pt x="103" y="458"/>
                      <a:pt x="228" y="458"/>
                    </a:cubicBezTo>
                    <a:cubicBezTo>
                      <a:pt x="433" y="458"/>
                      <a:pt x="543" y="216"/>
                      <a:pt x="397" y="69"/>
                    </a:cubicBezTo>
                    <a:cubicBezTo>
                      <a:pt x="349" y="21"/>
                      <a:pt x="290" y="0"/>
                      <a:pt x="2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8"/>
              <p:cNvSpPr/>
              <p:nvPr/>
            </p:nvSpPr>
            <p:spPr>
              <a:xfrm>
                <a:off x="6743972" y="3105459"/>
                <a:ext cx="1401475" cy="1768949"/>
              </a:xfrm>
              <a:custGeom>
                <a:avLst/>
                <a:gdLst/>
                <a:ahLst/>
                <a:cxnLst/>
                <a:rect l="l" t="t" r="r" b="b"/>
                <a:pathLst>
                  <a:path w="8623" h="10884" extrusionOk="0">
                    <a:moveTo>
                      <a:pt x="6369" y="1"/>
                    </a:moveTo>
                    <a:cubicBezTo>
                      <a:pt x="4535" y="1"/>
                      <a:pt x="2706" y="257"/>
                      <a:pt x="931" y="757"/>
                    </a:cubicBezTo>
                    <a:cubicBezTo>
                      <a:pt x="389" y="4107"/>
                      <a:pt x="74" y="7487"/>
                      <a:pt x="0" y="10882"/>
                    </a:cubicBezTo>
                    <a:cubicBezTo>
                      <a:pt x="132" y="10883"/>
                      <a:pt x="264" y="10884"/>
                      <a:pt x="396" y="10884"/>
                    </a:cubicBezTo>
                    <a:cubicBezTo>
                      <a:pt x="2969" y="10884"/>
                      <a:pt x="5540" y="10612"/>
                      <a:pt x="8065" y="10068"/>
                    </a:cubicBezTo>
                    <a:cubicBezTo>
                      <a:pt x="8343" y="6725"/>
                      <a:pt x="8622" y="3330"/>
                      <a:pt x="7801" y="53"/>
                    </a:cubicBezTo>
                    <a:cubicBezTo>
                      <a:pt x="7324" y="18"/>
                      <a:pt x="6847" y="1"/>
                      <a:pt x="63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8"/>
              <p:cNvSpPr/>
              <p:nvPr/>
            </p:nvSpPr>
            <p:spPr>
              <a:xfrm>
                <a:off x="7394572" y="3265386"/>
                <a:ext cx="65661" cy="56072"/>
              </a:xfrm>
              <a:custGeom>
                <a:avLst/>
                <a:gdLst/>
                <a:ahLst/>
                <a:cxnLst/>
                <a:rect l="l" t="t" r="r" b="b"/>
                <a:pathLst>
                  <a:path w="404" h="345" extrusionOk="0">
                    <a:moveTo>
                      <a:pt x="174" y="1"/>
                    </a:moveTo>
                    <a:cubicBezTo>
                      <a:pt x="85" y="1"/>
                      <a:pt x="0" y="71"/>
                      <a:pt x="0" y="176"/>
                    </a:cubicBezTo>
                    <a:cubicBezTo>
                      <a:pt x="0" y="271"/>
                      <a:pt x="74" y="345"/>
                      <a:pt x="169" y="345"/>
                    </a:cubicBezTo>
                    <a:cubicBezTo>
                      <a:pt x="323" y="345"/>
                      <a:pt x="403" y="161"/>
                      <a:pt x="294" y="51"/>
                    </a:cubicBezTo>
                    <a:cubicBezTo>
                      <a:pt x="258" y="16"/>
                      <a:pt x="216" y="1"/>
                      <a:pt x="1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8"/>
              <p:cNvSpPr/>
              <p:nvPr/>
            </p:nvSpPr>
            <p:spPr>
              <a:xfrm>
                <a:off x="6249399" y="1186011"/>
                <a:ext cx="244441" cy="182518"/>
              </a:xfrm>
              <a:custGeom>
                <a:avLst/>
                <a:gdLst/>
                <a:ahLst/>
                <a:cxnLst/>
                <a:rect l="l" t="t" r="r" b="b"/>
                <a:pathLst>
                  <a:path w="1504" h="1123" fill="none" extrusionOk="0">
                    <a:moveTo>
                      <a:pt x="1" y="1123"/>
                    </a:moveTo>
                    <a:lnTo>
                      <a:pt x="1504" y="1"/>
                    </a:ln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8"/>
              <p:cNvSpPr/>
              <p:nvPr/>
            </p:nvSpPr>
            <p:spPr>
              <a:xfrm>
                <a:off x="6200641" y="1343338"/>
                <a:ext cx="70374" cy="79964"/>
              </a:xfrm>
              <a:custGeom>
                <a:avLst/>
                <a:gdLst/>
                <a:ahLst/>
                <a:cxnLst/>
                <a:rect l="l" t="t" r="r" b="b"/>
                <a:pathLst>
                  <a:path w="433" h="492" extrusionOk="0">
                    <a:moveTo>
                      <a:pt x="202" y="0"/>
                    </a:moveTo>
                    <a:cubicBezTo>
                      <a:pt x="125" y="0"/>
                      <a:pt x="56" y="70"/>
                      <a:pt x="0" y="140"/>
                    </a:cubicBezTo>
                    <a:cubicBezTo>
                      <a:pt x="73" y="257"/>
                      <a:pt x="161" y="374"/>
                      <a:pt x="249" y="492"/>
                    </a:cubicBezTo>
                    <a:cubicBezTo>
                      <a:pt x="279" y="448"/>
                      <a:pt x="323" y="418"/>
                      <a:pt x="359" y="382"/>
                    </a:cubicBezTo>
                    <a:cubicBezTo>
                      <a:pt x="396" y="345"/>
                      <a:pt x="425" y="301"/>
                      <a:pt x="433" y="250"/>
                    </a:cubicBezTo>
                    <a:cubicBezTo>
                      <a:pt x="425" y="125"/>
                      <a:pt x="337" y="23"/>
                      <a:pt x="213" y="1"/>
                    </a:cubicBezTo>
                    <a:cubicBezTo>
                      <a:pt x="209" y="0"/>
                      <a:pt x="205" y="0"/>
                      <a:pt x="202" y="0"/>
                    </a:cubicBezTo>
                    <a:close/>
                  </a:path>
                </a:pathLst>
              </a:custGeom>
              <a:solidFill>
                <a:srgbClr val="0D4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8"/>
              <p:cNvSpPr/>
              <p:nvPr/>
            </p:nvSpPr>
            <p:spPr>
              <a:xfrm>
                <a:off x="5827639" y="1579327"/>
                <a:ext cx="20478" cy="34618"/>
              </a:xfrm>
              <a:custGeom>
                <a:avLst/>
                <a:gdLst/>
                <a:ahLst/>
                <a:cxnLst/>
                <a:rect l="l" t="t" r="r" b="b"/>
                <a:pathLst>
                  <a:path w="126" h="213" fill="none" extrusionOk="0">
                    <a:moveTo>
                      <a:pt x="0" y="0"/>
                    </a:moveTo>
                    <a:cubicBezTo>
                      <a:pt x="52" y="74"/>
                      <a:pt x="88" y="140"/>
                      <a:pt x="125" y="213"/>
                    </a:cubicBezTo>
                  </a:path>
                </a:pathLst>
              </a:custGeom>
              <a:noFill/>
              <a:ln w="1100" cap="flat" cmpd="sng">
                <a:solidFill>
                  <a:srgbClr val="051B29"/>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8"/>
              <p:cNvSpPr/>
              <p:nvPr/>
            </p:nvSpPr>
            <p:spPr>
              <a:xfrm>
                <a:off x="5889562" y="1535120"/>
                <a:ext cx="20478" cy="31205"/>
              </a:xfrm>
              <a:custGeom>
                <a:avLst/>
                <a:gdLst/>
                <a:ahLst/>
                <a:cxnLst/>
                <a:rect l="l" t="t" r="r" b="b"/>
                <a:pathLst>
                  <a:path w="126" h="192" fill="none" extrusionOk="0">
                    <a:moveTo>
                      <a:pt x="1" y="1"/>
                    </a:moveTo>
                    <a:cubicBezTo>
                      <a:pt x="45" y="60"/>
                      <a:pt x="89" y="126"/>
                      <a:pt x="125" y="192"/>
                    </a:cubicBezTo>
                  </a:path>
                </a:pathLst>
              </a:custGeom>
              <a:noFill/>
              <a:ln w="1100" cap="flat" cmpd="sng">
                <a:solidFill>
                  <a:srgbClr val="051B29"/>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8"/>
              <p:cNvSpPr/>
              <p:nvPr/>
            </p:nvSpPr>
            <p:spPr>
              <a:xfrm>
                <a:off x="5949210" y="1488800"/>
                <a:ext cx="23892" cy="34618"/>
              </a:xfrm>
              <a:custGeom>
                <a:avLst/>
                <a:gdLst/>
                <a:ahLst/>
                <a:cxnLst/>
                <a:rect l="l" t="t" r="r" b="b"/>
                <a:pathLst>
                  <a:path w="147" h="213" fill="none" extrusionOk="0">
                    <a:moveTo>
                      <a:pt x="0" y="0"/>
                    </a:moveTo>
                    <a:cubicBezTo>
                      <a:pt x="52" y="66"/>
                      <a:pt x="103" y="139"/>
                      <a:pt x="147" y="213"/>
                    </a:cubicBezTo>
                  </a:path>
                </a:pathLst>
              </a:custGeom>
              <a:noFill/>
              <a:ln w="1100" cap="flat" cmpd="sng">
                <a:solidFill>
                  <a:srgbClr val="051B29"/>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8"/>
              <p:cNvSpPr/>
              <p:nvPr/>
            </p:nvSpPr>
            <p:spPr>
              <a:xfrm>
                <a:off x="6000406" y="1447030"/>
                <a:ext cx="21616" cy="31205"/>
              </a:xfrm>
              <a:custGeom>
                <a:avLst/>
                <a:gdLst/>
                <a:ahLst/>
                <a:cxnLst/>
                <a:rect l="l" t="t" r="r" b="b"/>
                <a:pathLst>
                  <a:path w="133" h="192" fill="none" extrusionOk="0">
                    <a:moveTo>
                      <a:pt x="0" y="0"/>
                    </a:moveTo>
                    <a:cubicBezTo>
                      <a:pt x="52" y="59"/>
                      <a:pt x="96" y="125"/>
                      <a:pt x="132" y="191"/>
                    </a:cubicBezTo>
                  </a:path>
                </a:pathLst>
              </a:custGeom>
              <a:noFill/>
              <a:ln w="1100" cap="flat" cmpd="sng">
                <a:solidFill>
                  <a:srgbClr val="051B29"/>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8"/>
              <p:cNvSpPr/>
              <p:nvPr/>
            </p:nvSpPr>
            <p:spPr>
              <a:xfrm>
                <a:off x="6061192" y="1402985"/>
                <a:ext cx="22754" cy="33481"/>
              </a:xfrm>
              <a:custGeom>
                <a:avLst/>
                <a:gdLst/>
                <a:ahLst/>
                <a:cxnLst/>
                <a:rect l="l" t="t" r="r" b="b"/>
                <a:pathLst>
                  <a:path w="140" h="206" fill="none" extrusionOk="0">
                    <a:moveTo>
                      <a:pt x="0" y="0"/>
                    </a:moveTo>
                    <a:cubicBezTo>
                      <a:pt x="52" y="66"/>
                      <a:pt x="103" y="132"/>
                      <a:pt x="140" y="205"/>
                    </a:cubicBezTo>
                  </a:path>
                </a:pathLst>
              </a:custGeom>
              <a:noFill/>
              <a:ln w="1100" cap="flat" cmpd="sng">
                <a:solidFill>
                  <a:srgbClr val="051B29"/>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8"/>
              <p:cNvSpPr/>
              <p:nvPr/>
            </p:nvSpPr>
            <p:spPr>
              <a:xfrm>
                <a:off x="6102799" y="1369504"/>
                <a:ext cx="28767" cy="40794"/>
              </a:xfrm>
              <a:custGeom>
                <a:avLst/>
                <a:gdLst/>
                <a:ahLst/>
                <a:cxnLst/>
                <a:rect l="l" t="t" r="r" b="b"/>
                <a:pathLst>
                  <a:path w="177" h="251" fill="none" extrusionOk="0">
                    <a:moveTo>
                      <a:pt x="1" y="1"/>
                    </a:moveTo>
                    <a:cubicBezTo>
                      <a:pt x="67" y="74"/>
                      <a:pt x="126" y="162"/>
                      <a:pt x="177" y="250"/>
                    </a:cubicBez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8"/>
              <p:cNvSpPr/>
              <p:nvPr/>
            </p:nvSpPr>
            <p:spPr>
              <a:xfrm>
                <a:off x="6137417" y="1344475"/>
                <a:ext cx="21616" cy="26492"/>
              </a:xfrm>
              <a:custGeom>
                <a:avLst/>
                <a:gdLst/>
                <a:ahLst/>
                <a:cxnLst/>
                <a:rect l="l" t="t" r="r" b="b"/>
                <a:pathLst>
                  <a:path w="133" h="163" fill="none" extrusionOk="0">
                    <a:moveTo>
                      <a:pt x="1" y="1"/>
                    </a:moveTo>
                    <a:lnTo>
                      <a:pt x="133" y="162"/>
                    </a:ln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8"/>
              <p:cNvSpPr/>
              <p:nvPr/>
            </p:nvSpPr>
            <p:spPr>
              <a:xfrm>
                <a:off x="5791883" y="1482786"/>
                <a:ext cx="111006" cy="210473"/>
              </a:xfrm>
              <a:custGeom>
                <a:avLst/>
                <a:gdLst/>
                <a:ahLst/>
                <a:cxnLst/>
                <a:rect l="l" t="t" r="r" b="b"/>
                <a:pathLst>
                  <a:path w="683" h="1295" extrusionOk="0">
                    <a:moveTo>
                      <a:pt x="220" y="0"/>
                    </a:moveTo>
                    <a:lnTo>
                      <a:pt x="0" y="763"/>
                    </a:lnTo>
                    <a:cubicBezTo>
                      <a:pt x="52" y="880"/>
                      <a:pt x="118" y="997"/>
                      <a:pt x="184" y="1115"/>
                    </a:cubicBezTo>
                    <a:cubicBezTo>
                      <a:pt x="220" y="1188"/>
                      <a:pt x="286" y="1254"/>
                      <a:pt x="367" y="1291"/>
                    </a:cubicBezTo>
                    <a:cubicBezTo>
                      <a:pt x="382" y="1293"/>
                      <a:pt x="396" y="1294"/>
                      <a:pt x="410" y="1294"/>
                    </a:cubicBezTo>
                    <a:cubicBezTo>
                      <a:pt x="526" y="1294"/>
                      <a:pt x="628" y="1218"/>
                      <a:pt x="660" y="1107"/>
                    </a:cubicBezTo>
                    <a:cubicBezTo>
                      <a:pt x="682" y="983"/>
                      <a:pt x="675" y="851"/>
                      <a:pt x="624" y="734"/>
                    </a:cubicBezTo>
                    <a:cubicBezTo>
                      <a:pt x="528" y="470"/>
                      <a:pt x="396" y="220"/>
                      <a:pt x="2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8"/>
              <p:cNvSpPr/>
              <p:nvPr/>
            </p:nvSpPr>
            <p:spPr>
              <a:xfrm>
                <a:off x="5826501" y="1429152"/>
                <a:ext cx="162202" cy="211286"/>
              </a:xfrm>
              <a:custGeom>
                <a:avLst/>
                <a:gdLst/>
                <a:ahLst/>
                <a:cxnLst/>
                <a:rect l="l" t="t" r="r" b="b"/>
                <a:pathLst>
                  <a:path w="998" h="1300" extrusionOk="0">
                    <a:moveTo>
                      <a:pt x="521" y="0"/>
                    </a:moveTo>
                    <a:lnTo>
                      <a:pt x="0" y="330"/>
                    </a:lnTo>
                    <a:cubicBezTo>
                      <a:pt x="88" y="462"/>
                      <a:pt x="469" y="1049"/>
                      <a:pt x="550" y="1188"/>
                    </a:cubicBezTo>
                    <a:cubicBezTo>
                      <a:pt x="572" y="1239"/>
                      <a:pt x="609" y="1276"/>
                      <a:pt x="660" y="1298"/>
                    </a:cubicBezTo>
                    <a:cubicBezTo>
                      <a:pt x="669" y="1299"/>
                      <a:pt x="679" y="1300"/>
                      <a:pt x="689" y="1300"/>
                    </a:cubicBezTo>
                    <a:cubicBezTo>
                      <a:pt x="739" y="1300"/>
                      <a:pt x="792" y="1284"/>
                      <a:pt x="829" y="1247"/>
                    </a:cubicBezTo>
                    <a:cubicBezTo>
                      <a:pt x="902" y="1203"/>
                      <a:pt x="961" y="1137"/>
                      <a:pt x="982" y="1056"/>
                    </a:cubicBezTo>
                    <a:cubicBezTo>
                      <a:pt x="997" y="961"/>
                      <a:pt x="982" y="858"/>
                      <a:pt x="931" y="778"/>
                    </a:cubicBezTo>
                    <a:cubicBezTo>
                      <a:pt x="807" y="514"/>
                      <a:pt x="675" y="250"/>
                      <a:pt x="5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8"/>
              <p:cNvSpPr/>
              <p:nvPr/>
            </p:nvSpPr>
            <p:spPr>
              <a:xfrm>
                <a:off x="5906302" y="1383807"/>
                <a:ext cx="156189" cy="206410"/>
              </a:xfrm>
              <a:custGeom>
                <a:avLst/>
                <a:gdLst/>
                <a:ahLst/>
                <a:cxnLst/>
                <a:rect l="l" t="t" r="r" b="b"/>
                <a:pathLst>
                  <a:path w="961" h="1270" extrusionOk="0">
                    <a:moveTo>
                      <a:pt x="550" y="1"/>
                    </a:moveTo>
                    <a:lnTo>
                      <a:pt x="0" y="272"/>
                    </a:lnTo>
                    <a:lnTo>
                      <a:pt x="382" y="873"/>
                    </a:lnTo>
                    <a:cubicBezTo>
                      <a:pt x="448" y="954"/>
                      <a:pt x="477" y="1057"/>
                      <a:pt x="535" y="1137"/>
                    </a:cubicBezTo>
                    <a:cubicBezTo>
                      <a:pt x="590" y="1220"/>
                      <a:pt x="678" y="1270"/>
                      <a:pt x="779" y="1270"/>
                    </a:cubicBezTo>
                    <a:cubicBezTo>
                      <a:pt x="786" y="1270"/>
                      <a:pt x="792" y="1270"/>
                      <a:pt x="799" y="1269"/>
                    </a:cubicBezTo>
                    <a:cubicBezTo>
                      <a:pt x="895" y="1233"/>
                      <a:pt x="961" y="1145"/>
                      <a:pt x="961" y="1042"/>
                    </a:cubicBezTo>
                    <a:cubicBezTo>
                      <a:pt x="961" y="939"/>
                      <a:pt x="931" y="844"/>
                      <a:pt x="887" y="756"/>
                    </a:cubicBezTo>
                    <a:cubicBezTo>
                      <a:pt x="785" y="499"/>
                      <a:pt x="667" y="243"/>
                      <a:pt x="5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8"/>
              <p:cNvSpPr/>
              <p:nvPr/>
            </p:nvSpPr>
            <p:spPr>
              <a:xfrm>
                <a:off x="5906302" y="1383807"/>
                <a:ext cx="156189" cy="207548"/>
              </a:xfrm>
              <a:custGeom>
                <a:avLst/>
                <a:gdLst/>
                <a:ahLst/>
                <a:cxnLst/>
                <a:rect l="l" t="t" r="r" b="b"/>
                <a:pathLst>
                  <a:path w="961" h="1277" fill="none" extrusionOk="0">
                    <a:moveTo>
                      <a:pt x="550" y="1"/>
                    </a:moveTo>
                    <a:cubicBezTo>
                      <a:pt x="667" y="243"/>
                      <a:pt x="785" y="499"/>
                      <a:pt x="887" y="756"/>
                    </a:cubicBezTo>
                    <a:cubicBezTo>
                      <a:pt x="931" y="844"/>
                      <a:pt x="961" y="939"/>
                      <a:pt x="961" y="1042"/>
                    </a:cubicBezTo>
                    <a:cubicBezTo>
                      <a:pt x="961" y="1145"/>
                      <a:pt x="895" y="1233"/>
                      <a:pt x="799" y="1269"/>
                    </a:cubicBezTo>
                    <a:cubicBezTo>
                      <a:pt x="689" y="1277"/>
                      <a:pt x="594" y="1225"/>
                      <a:pt x="535" y="1137"/>
                    </a:cubicBezTo>
                    <a:cubicBezTo>
                      <a:pt x="477" y="1057"/>
                      <a:pt x="448" y="954"/>
                      <a:pt x="382" y="873"/>
                    </a:cubicBezTo>
                    <a:lnTo>
                      <a:pt x="0" y="272"/>
                    </a:ln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8"/>
              <p:cNvSpPr/>
              <p:nvPr/>
            </p:nvSpPr>
            <p:spPr>
              <a:xfrm>
                <a:off x="5994393" y="1336186"/>
                <a:ext cx="158627" cy="208685"/>
              </a:xfrm>
              <a:custGeom>
                <a:avLst/>
                <a:gdLst/>
                <a:ahLst/>
                <a:cxnLst/>
                <a:rect l="l" t="t" r="r" b="b"/>
                <a:pathLst>
                  <a:path w="976" h="1284" extrusionOk="0">
                    <a:moveTo>
                      <a:pt x="455" y="1"/>
                    </a:moveTo>
                    <a:lnTo>
                      <a:pt x="1" y="301"/>
                    </a:lnTo>
                    <a:cubicBezTo>
                      <a:pt x="52" y="382"/>
                      <a:pt x="382" y="1027"/>
                      <a:pt x="441" y="1108"/>
                    </a:cubicBezTo>
                    <a:cubicBezTo>
                      <a:pt x="485" y="1203"/>
                      <a:pt x="573" y="1262"/>
                      <a:pt x="675" y="1284"/>
                    </a:cubicBezTo>
                    <a:cubicBezTo>
                      <a:pt x="815" y="1284"/>
                      <a:pt x="939" y="1174"/>
                      <a:pt x="961" y="1034"/>
                    </a:cubicBezTo>
                    <a:cubicBezTo>
                      <a:pt x="976" y="895"/>
                      <a:pt x="947" y="756"/>
                      <a:pt x="873" y="638"/>
                    </a:cubicBezTo>
                    <a:cubicBezTo>
                      <a:pt x="756" y="411"/>
                      <a:pt x="617" y="199"/>
                      <a:pt x="4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8"/>
              <p:cNvSpPr/>
              <p:nvPr/>
            </p:nvSpPr>
            <p:spPr>
              <a:xfrm>
                <a:off x="5634556" y="1768672"/>
                <a:ext cx="20478" cy="26492"/>
              </a:xfrm>
              <a:custGeom>
                <a:avLst/>
                <a:gdLst/>
                <a:ahLst/>
                <a:cxnLst/>
                <a:rect l="l" t="t" r="r" b="b"/>
                <a:pathLst>
                  <a:path w="126" h="163" fill="none" extrusionOk="0">
                    <a:moveTo>
                      <a:pt x="1" y="1"/>
                    </a:moveTo>
                    <a:cubicBezTo>
                      <a:pt x="45" y="52"/>
                      <a:pt x="81" y="104"/>
                      <a:pt x="125" y="162"/>
                    </a:cubicBez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8"/>
              <p:cNvSpPr/>
              <p:nvPr/>
            </p:nvSpPr>
            <p:spPr>
              <a:xfrm>
                <a:off x="5666736" y="1809304"/>
                <a:ext cx="24054" cy="32343"/>
              </a:xfrm>
              <a:custGeom>
                <a:avLst/>
                <a:gdLst/>
                <a:ahLst/>
                <a:cxnLst/>
                <a:rect l="l" t="t" r="r" b="b"/>
                <a:pathLst>
                  <a:path w="148" h="199" fill="none" extrusionOk="0">
                    <a:moveTo>
                      <a:pt x="1" y="0"/>
                    </a:moveTo>
                    <a:cubicBezTo>
                      <a:pt x="52" y="66"/>
                      <a:pt x="103" y="132"/>
                      <a:pt x="147" y="198"/>
                    </a:cubicBez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8"/>
              <p:cNvSpPr/>
              <p:nvPr/>
            </p:nvSpPr>
            <p:spPr>
              <a:xfrm>
                <a:off x="5791883" y="1482786"/>
                <a:ext cx="111006" cy="213399"/>
              </a:xfrm>
              <a:custGeom>
                <a:avLst/>
                <a:gdLst/>
                <a:ahLst/>
                <a:cxnLst/>
                <a:rect l="l" t="t" r="r" b="b"/>
                <a:pathLst>
                  <a:path w="683" h="1313" fill="none" extrusionOk="0">
                    <a:moveTo>
                      <a:pt x="0" y="763"/>
                    </a:moveTo>
                    <a:cubicBezTo>
                      <a:pt x="52" y="880"/>
                      <a:pt x="118" y="997"/>
                      <a:pt x="184" y="1115"/>
                    </a:cubicBezTo>
                    <a:cubicBezTo>
                      <a:pt x="220" y="1188"/>
                      <a:pt x="286" y="1254"/>
                      <a:pt x="367" y="1291"/>
                    </a:cubicBezTo>
                    <a:cubicBezTo>
                      <a:pt x="499" y="1313"/>
                      <a:pt x="624" y="1232"/>
                      <a:pt x="660" y="1107"/>
                    </a:cubicBezTo>
                    <a:cubicBezTo>
                      <a:pt x="682" y="983"/>
                      <a:pt x="675" y="851"/>
                      <a:pt x="624" y="734"/>
                    </a:cubicBezTo>
                    <a:cubicBezTo>
                      <a:pt x="528" y="470"/>
                      <a:pt x="396" y="220"/>
                      <a:pt x="220" y="0"/>
                    </a:cubicBez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8"/>
              <p:cNvSpPr/>
              <p:nvPr/>
            </p:nvSpPr>
            <p:spPr>
              <a:xfrm>
                <a:off x="5826501" y="1429152"/>
                <a:ext cx="162202" cy="212261"/>
              </a:xfrm>
              <a:custGeom>
                <a:avLst/>
                <a:gdLst/>
                <a:ahLst/>
                <a:cxnLst/>
                <a:rect l="l" t="t" r="r" b="b"/>
                <a:pathLst>
                  <a:path w="998" h="1306" fill="none" extrusionOk="0">
                    <a:moveTo>
                      <a:pt x="0" y="330"/>
                    </a:moveTo>
                    <a:cubicBezTo>
                      <a:pt x="88" y="462"/>
                      <a:pt x="469" y="1049"/>
                      <a:pt x="550" y="1188"/>
                    </a:cubicBezTo>
                    <a:cubicBezTo>
                      <a:pt x="572" y="1239"/>
                      <a:pt x="609" y="1276"/>
                      <a:pt x="660" y="1298"/>
                    </a:cubicBezTo>
                    <a:cubicBezTo>
                      <a:pt x="719" y="1305"/>
                      <a:pt x="785" y="1291"/>
                      <a:pt x="829" y="1247"/>
                    </a:cubicBezTo>
                    <a:cubicBezTo>
                      <a:pt x="902" y="1203"/>
                      <a:pt x="961" y="1137"/>
                      <a:pt x="982" y="1056"/>
                    </a:cubicBezTo>
                    <a:cubicBezTo>
                      <a:pt x="997" y="961"/>
                      <a:pt x="982" y="858"/>
                      <a:pt x="931" y="778"/>
                    </a:cubicBezTo>
                    <a:cubicBezTo>
                      <a:pt x="807" y="514"/>
                      <a:pt x="675" y="250"/>
                      <a:pt x="521" y="0"/>
                    </a:cubicBez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8"/>
              <p:cNvSpPr/>
              <p:nvPr/>
            </p:nvSpPr>
            <p:spPr>
              <a:xfrm>
                <a:off x="5994393" y="1336186"/>
                <a:ext cx="158627" cy="208685"/>
              </a:xfrm>
              <a:custGeom>
                <a:avLst/>
                <a:gdLst/>
                <a:ahLst/>
                <a:cxnLst/>
                <a:rect l="l" t="t" r="r" b="b"/>
                <a:pathLst>
                  <a:path w="976" h="1284" fill="none" extrusionOk="0">
                    <a:moveTo>
                      <a:pt x="1" y="301"/>
                    </a:moveTo>
                    <a:cubicBezTo>
                      <a:pt x="52" y="382"/>
                      <a:pt x="382" y="1027"/>
                      <a:pt x="441" y="1108"/>
                    </a:cubicBezTo>
                    <a:cubicBezTo>
                      <a:pt x="485" y="1203"/>
                      <a:pt x="573" y="1262"/>
                      <a:pt x="675" y="1284"/>
                    </a:cubicBezTo>
                    <a:cubicBezTo>
                      <a:pt x="815" y="1284"/>
                      <a:pt x="939" y="1174"/>
                      <a:pt x="961" y="1034"/>
                    </a:cubicBezTo>
                    <a:cubicBezTo>
                      <a:pt x="976" y="895"/>
                      <a:pt x="947" y="756"/>
                      <a:pt x="873" y="638"/>
                    </a:cubicBezTo>
                    <a:cubicBezTo>
                      <a:pt x="756" y="411"/>
                      <a:pt x="617" y="199"/>
                      <a:pt x="455" y="1"/>
                    </a:cubicBez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8"/>
              <p:cNvSpPr/>
              <p:nvPr/>
            </p:nvSpPr>
            <p:spPr>
              <a:xfrm>
                <a:off x="7121687" y="1607445"/>
                <a:ext cx="890163" cy="1621049"/>
              </a:xfrm>
              <a:custGeom>
                <a:avLst/>
                <a:gdLst/>
                <a:ahLst/>
                <a:cxnLst/>
                <a:rect l="l" t="t" r="r" b="b"/>
                <a:pathLst>
                  <a:path w="5477" h="9974" extrusionOk="0">
                    <a:moveTo>
                      <a:pt x="3585" y="0"/>
                    </a:moveTo>
                    <a:cubicBezTo>
                      <a:pt x="3395" y="0"/>
                      <a:pt x="3204" y="13"/>
                      <a:pt x="3014" y="40"/>
                    </a:cubicBezTo>
                    <a:cubicBezTo>
                      <a:pt x="2060" y="157"/>
                      <a:pt x="1540" y="120"/>
                      <a:pt x="668" y="538"/>
                    </a:cubicBezTo>
                    <a:cubicBezTo>
                      <a:pt x="477" y="3544"/>
                      <a:pt x="0" y="6931"/>
                      <a:pt x="279" y="9974"/>
                    </a:cubicBezTo>
                    <a:cubicBezTo>
                      <a:pt x="1562" y="9820"/>
                      <a:pt x="2933" y="9695"/>
                      <a:pt x="4297" y="9534"/>
                    </a:cubicBezTo>
                    <a:cubicBezTo>
                      <a:pt x="4399" y="6565"/>
                      <a:pt x="4876" y="3493"/>
                      <a:pt x="5477" y="575"/>
                    </a:cubicBezTo>
                    <a:cubicBezTo>
                      <a:pt x="5169" y="230"/>
                      <a:pt x="4670" y="142"/>
                      <a:pt x="4260" y="54"/>
                    </a:cubicBezTo>
                    <a:cubicBezTo>
                      <a:pt x="4037" y="19"/>
                      <a:pt x="3811" y="0"/>
                      <a:pt x="35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8" name="Google Shape;898;p28"/>
              <p:cNvGrpSpPr/>
              <p:nvPr/>
            </p:nvGrpSpPr>
            <p:grpSpPr>
              <a:xfrm>
                <a:off x="7152568" y="1826694"/>
                <a:ext cx="822389" cy="1062279"/>
                <a:chOff x="7152568" y="1826694"/>
                <a:chExt cx="822389" cy="1062279"/>
              </a:xfrm>
            </p:grpSpPr>
            <p:sp>
              <p:nvSpPr>
                <p:cNvPr id="899" name="Google Shape;899;p28"/>
                <p:cNvSpPr/>
                <p:nvPr/>
              </p:nvSpPr>
              <p:spPr>
                <a:xfrm>
                  <a:off x="7152568" y="2816161"/>
                  <a:ext cx="687816" cy="72812"/>
                </a:xfrm>
                <a:custGeom>
                  <a:avLst/>
                  <a:gdLst/>
                  <a:ahLst/>
                  <a:cxnLst/>
                  <a:rect l="l" t="t" r="r" b="b"/>
                  <a:pathLst>
                    <a:path w="4232" h="448" extrusionOk="0">
                      <a:moveTo>
                        <a:pt x="1747" y="1"/>
                      </a:moveTo>
                      <a:cubicBezTo>
                        <a:pt x="1166" y="1"/>
                        <a:pt x="555" y="70"/>
                        <a:pt x="1" y="293"/>
                      </a:cubicBezTo>
                      <a:lnTo>
                        <a:pt x="1" y="447"/>
                      </a:lnTo>
                      <a:cubicBezTo>
                        <a:pt x="546" y="210"/>
                        <a:pt x="1145" y="136"/>
                        <a:pt x="1726" y="136"/>
                      </a:cubicBezTo>
                      <a:cubicBezTo>
                        <a:pt x="2255" y="136"/>
                        <a:pt x="2768" y="197"/>
                        <a:pt x="3212" y="249"/>
                      </a:cubicBezTo>
                      <a:cubicBezTo>
                        <a:pt x="3533" y="286"/>
                        <a:pt x="3798" y="316"/>
                        <a:pt x="4003" y="316"/>
                      </a:cubicBezTo>
                      <a:cubicBezTo>
                        <a:pt x="4083" y="316"/>
                        <a:pt x="4155" y="311"/>
                        <a:pt x="4217" y="301"/>
                      </a:cubicBezTo>
                      <a:cubicBezTo>
                        <a:pt x="4217" y="257"/>
                        <a:pt x="4224" y="205"/>
                        <a:pt x="4231" y="161"/>
                      </a:cubicBezTo>
                      <a:lnTo>
                        <a:pt x="4231" y="161"/>
                      </a:lnTo>
                      <a:cubicBezTo>
                        <a:pt x="4178" y="174"/>
                        <a:pt x="4107" y="180"/>
                        <a:pt x="4023" y="180"/>
                      </a:cubicBezTo>
                      <a:cubicBezTo>
                        <a:pt x="3814" y="180"/>
                        <a:pt x="3524" y="147"/>
                        <a:pt x="3227" y="110"/>
                      </a:cubicBezTo>
                      <a:cubicBezTo>
                        <a:pt x="2806" y="61"/>
                        <a:pt x="2289" y="1"/>
                        <a:pt x="17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8"/>
                <p:cNvSpPr/>
                <p:nvPr/>
              </p:nvSpPr>
              <p:spPr>
                <a:xfrm>
                  <a:off x="7161019" y="2594473"/>
                  <a:ext cx="686516" cy="195521"/>
                </a:xfrm>
                <a:custGeom>
                  <a:avLst/>
                  <a:gdLst/>
                  <a:ahLst/>
                  <a:cxnLst/>
                  <a:rect l="l" t="t" r="r" b="b"/>
                  <a:pathLst>
                    <a:path w="4224" h="1203" extrusionOk="0">
                      <a:moveTo>
                        <a:pt x="8" y="1"/>
                      </a:moveTo>
                      <a:cubicBezTo>
                        <a:pt x="8" y="52"/>
                        <a:pt x="8" y="96"/>
                        <a:pt x="0" y="140"/>
                      </a:cubicBezTo>
                      <a:cubicBezTo>
                        <a:pt x="162" y="155"/>
                        <a:pt x="367" y="155"/>
                        <a:pt x="601" y="162"/>
                      </a:cubicBezTo>
                      <a:cubicBezTo>
                        <a:pt x="1753" y="184"/>
                        <a:pt x="3497" y="220"/>
                        <a:pt x="4077" y="1005"/>
                      </a:cubicBezTo>
                      <a:cubicBezTo>
                        <a:pt x="4121" y="1071"/>
                        <a:pt x="4165" y="1130"/>
                        <a:pt x="4201" y="1203"/>
                      </a:cubicBezTo>
                      <a:cubicBezTo>
                        <a:pt x="4209" y="1130"/>
                        <a:pt x="4216" y="1049"/>
                        <a:pt x="4223" y="976"/>
                      </a:cubicBezTo>
                      <a:cubicBezTo>
                        <a:pt x="4209" y="961"/>
                        <a:pt x="4201" y="946"/>
                        <a:pt x="4187" y="924"/>
                      </a:cubicBezTo>
                      <a:cubicBezTo>
                        <a:pt x="3571" y="81"/>
                        <a:pt x="1782" y="45"/>
                        <a:pt x="609" y="23"/>
                      </a:cubicBezTo>
                      <a:cubicBezTo>
                        <a:pt x="411" y="23"/>
                        <a:pt x="191" y="15"/>
                        <a:pt x="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8"/>
                <p:cNvSpPr/>
                <p:nvPr/>
              </p:nvSpPr>
              <p:spPr>
                <a:xfrm>
                  <a:off x="7193200" y="1826694"/>
                  <a:ext cx="781757" cy="329443"/>
                </a:xfrm>
                <a:custGeom>
                  <a:avLst/>
                  <a:gdLst/>
                  <a:ahLst/>
                  <a:cxnLst/>
                  <a:rect l="l" t="t" r="r" b="b"/>
                  <a:pathLst>
                    <a:path w="4810" h="2027" extrusionOk="0">
                      <a:moveTo>
                        <a:pt x="3235" y="0"/>
                      </a:moveTo>
                      <a:cubicBezTo>
                        <a:pt x="1970" y="0"/>
                        <a:pt x="403" y="300"/>
                        <a:pt x="147" y="348"/>
                      </a:cubicBezTo>
                      <a:cubicBezTo>
                        <a:pt x="147" y="392"/>
                        <a:pt x="140" y="436"/>
                        <a:pt x="132" y="472"/>
                      </a:cubicBezTo>
                      <a:lnTo>
                        <a:pt x="132" y="494"/>
                      </a:lnTo>
                      <a:cubicBezTo>
                        <a:pt x="160" y="489"/>
                        <a:pt x="1892" y="141"/>
                        <a:pt x="3240" y="141"/>
                      </a:cubicBezTo>
                      <a:cubicBezTo>
                        <a:pt x="3698" y="141"/>
                        <a:pt x="4112" y="181"/>
                        <a:pt x="4399" y="289"/>
                      </a:cubicBezTo>
                      <a:cubicBezTo>
                        <a:pt x="4502" y="318"/>
                        <a:pt x="4597" y="362"/>
                        <a:pt x="4692" y="421"/>
                      </a:cubicBezTo>
                      <a:cubicBezTo>
                        <a:pt x="4648" y="494"/>
                        <a:pt x="4208" y="604"/>
                        <a:pt x="3688" y="744"/>
                      </a:cubicBezTo>
                      <a:cubicBezTo>
                        <a:pt x="2442" y="1044"/>
                        <a:pt x="1217" y="1425"/>
                        <a:pt x="15" y="1873"/>
                      </a:cubicBezTo>
                      <a:cubicBezTo>
                        <a:pt x="8" y="1924"/>
                        <a:pt x="0" y="1975"/>
                        <a:pt x="0" y="2027"/>
                      </a:cubicBezTo>
                      <a:cubicBezTo>
                        <a:pt x="1217" y="1572"/>
                        <a:pt x="2464" y="1183"/>
                        <a:pt x="3725" y="876"/>
                      </a:cubicBezTo>
                      <a:cubicBezTo>
                        <a:pt x="4377" y="714"/>
                        <a:pt x="4670" y="634"/>
                        <a:pt x="4780" y="531"/>
                      </a:cubicBezTo>
                      <a:cubicBezTo>
                        <a:pt x="4788" y="480"/>
                        <a:pt x="4795" y="421"/>
                        <a:pt x="4810" y="370"/>
                      </a:cubicBezTo>
                      <a:cubicBezTo>
                        <a:pt x="4766" y="289"/>
                        <a:pt x="4634" y="223"/>
                        <a:pt x="4450" y="157"/>
                      </a:cubicBezTo>
                      <a:cubicBezTo>
                        <a:pt x="4146" y="43"/>
                        <a:pt x="3712" y="0"/>
                        <a:pt x="32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8"/>
                <p:cNvSpPr/>
                <p:nvPr/>
              </p:nvSpPr>
              <p:spPr>
                <a:xfrm>
                  <a:off x="7165732" y="2429020"/>
                  <a:ext cx="719834" cy="91666"/>
                </a:xfrm>
                <a:custGeom>
                  <a:avLst/>
                  <a:gdLst/>
                  <a:ahLst/>
                  <a:cxnLst/>
                  <a:rect l="l" t="t" r="r" b="b"/>
                  <a:pathLst>
                    <a:path w="4429" h="564" extrusionOk="0">
                      <a:moveTo>
                        <a:pt x="2279" y="1"/>
                      </a:moveTo>
                      <a:cubicBezTo>
                        <a:pt x="1515" y="1"/>
                        <a:pt x="692" y="78"/>
                        <a:pt x="8" y="403"/>
                      </a:cubicBezTo>
                      <a:cubicBezTo>
                        <a:pt x="8" y="454"/>
                        <a:pt x="8" y="505"/>
                        <a:pt x="1" y="564"/>
                      </a:cubicBezTo>
                      <a:lnTo>
                        <a:pt x="1" y="564"/>
                      </a:lnTo>
                      <a:cubicBezTo>
                        <a:pt x="674" y="215"/>
                        <a:pt x="1514" y="134"/>
                        <a:pt x="2293" y="134"/>
                      </a:cubicBezTo>
                      <a:cubicBezTo>
                        <a:pt x="2660" y="134"/>
                        <a:pt x="3013" y="152"/>
                        <a:pt x="3329" y="168"/>
                      </a:cubicBezTo>
                      <a:cubicBezTo>
                        <a:pt x="3596" y="181"/>
                        <a:pt x="3831" y="194"/>
                        <a:pt x="4030" y="194"/>
                      </a:cubicBezTo>
                      <a:cubicBezTo>
                        <a:pt x="4175" y="194"/>
                        <a:pt x="4301" y="187"/>
                        <a:pt x="4407" y="168"/>
                      </a:cubicBezTo>
                      <a:lnTo>
                        <a:pt x="4429" y="29"/>
                      </a:lnTo>
                      <a:lnTo>
                        <a:pt x="4429" y="29"/>
                      </a:lnTo>
                      <a:cubicBezTo>
                        <a:pt x="4318" y="50"/>
                        <a:pt x="4166" y="57"/>
                        <a:pt x="3990" y="57"/>
                      </a:cubicBezTo>
                      <a:cubicBezTo>
                        <a:pt x="3794" y="57"/>
                        <a:pt x="3568" y="48"/>
                        <a:pt x="3336" y="36"/>
                      </a:cubicBezTo>
                      <a:cubicBezTo>
                        <a:pt x="3014" y="19"/>
                        <a:pt x="2654" y="1"/>
                        <a:pt x="22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8"/>
                <p:cNvSpPr/>
                <p:nvPr/>
              </p:nvSpPr>
              <p:spPr>
                <a:xfrm>
                  <a:off x="7187186" y="2189455"/>
                  <a:ext cx="711545" cy="179918"/>
                </a:xfrm>
                <a:custGeom>
                  <a:avLst/>
                  <a:gdLst/>
                  <a:ahLst/>
                  <a:cxnLst/>
                  <a:rect l="l" t="t" r="r" b="b"/>
                  <a:pathLst>
                    <a:path w="4378" h="1107" extrusionOk="0">
                      <a:moveTo>
                        <a:pt x="1591" y="1"/>
                      </a:moveTo>
                      <a:cubicBezTo>
                        <a:pt x="1035" y="1"/>
                        <a:pt x="483" y="46"/>
                        <a:pt x="15" y="95"/>
                      </a:cubicBezTo>
                      <a:cubicBezTo>
                        <a:pt x="15" y="139"/>
                        <a:pt x="8" y="183"/>
                        <a:pt x="1" y="234"/>
                      </a:cubicBezTo>
                      <a:cubicBezTo>
                        <a:pt x="469" y="184"/>
                        <a:pt x="1025" y="138"/>
                        <a:pt x="1583" y="138"/>
                      </a:cubicBezTo>
                      <a:cubicBezTo>
                        <a:pt x="2577" y="138"/>
                        <a:pt x="3577" y="285"/>
                        <a:pt x="4099" y="821"/>
                      </a:cubicBezTo>
                      <a:cubicBezTo>
                        <a:pt x="4187" y="909"/>
                        <a:pt x="4275" y="1004"/>
                        <a:pt x="4355" y="1107"/>
                      </a:cubicBezTo>
                      <a:cubicBezTo>
                        <a:pt x="4363" y="1048"/>
                        <a:pt x="4370" y="982"/>
                        <a:pt x="4377" y="916"/>
                      </a:cubicBezTo>
                      <a:cubicBezTo>
                        <a:pt x="4326" y="858"/>
                        <a:pt x="4267" y="792"/>
                        <a:pt x="4194" y="718"/>
                      </a:cubicBezTo>
                      <a:cubicBezTo>
                        <a:pt x="3644" y="154"/>
                        <a:pt x="2611" y="1"/>
                        <a:pt x="15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4" name="Google Shape;904;p28"/>
              <p:cNvSpPr/>
              <p:nvPr/>
            </p:nvSpPr>
            <p:spPr>
              <a:xfrm>
                <a:off x="8136838" y="3439290"/>
                <a:ext cx="313516" cy="383890"/>
              </a:xfrm>
              <a:custGeom>
                <a:avLst/>
                <a:gdLst/>
                <a:ahLst/>
                <a:cxnLst/>
                <a:rect l="l" t="t" r="r" b="b"/>
                <a:pathLst>
                  <a:path w="1929" h="2362" extrusionOk="0">
                    <a:moveTo>
                      <a:pt x="1768" y="1"/>
                    </a:moveTo>
                    <a:cubicBezTo>
                      <a:pt x="1276" y="213"/>
                      <a:pt x="778" y="389"/>
                      <a:pt x="257" y="521"/>
                    </a:cubicBezTo>
                    <a:cubicBezTo>
                      <a:pt x="199" y="528"/>
                      <a:pt x="140" y="550"/>
                      <a:pt x="89" y="587"/>
                    </a:cubicBezTo>
                    <a:cubicBezTo>
                      <a:pt x="30" y="646"/>
                      <a:pt x="1" y="741"/>
                      <a:pt x="15" y="829"/>
                    </a:cubicBezTo>
                    <a:lnTo>
                      <a:pt x="74" y="2361"/>
                    </a:lnTo>
                    <a:cubicBezTo>
                      <a:pt x="1181" y="2031"/>
                      <a:pt x="1929" y="990"/>
                      <a:pt x="1768" y="1"/>
                    </a:cubicBezTo>
                    <a:close/>
                  </a:path>
                </a:pathLst>
              </a:custGeom>
              <a:solidFill>
                <a:srgbClr val="FFB1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8"/>
              <p:cNvSpPr/>
              <p:nvPr/>
            </p:nvSpPr>
            <p:spPr>
              <a:xfrm>
                <a:off x="5841941" y="1568600"/>
                <a:ext cx="1462260" cy="2429624"/>
              </a:xfrm>
              <a:custGeom>
                <a:avLst/>
                <a:gdLst/>
                <a:ahLst/>
                <a:cxnLst/>
                <a:rect l="l" t="t" r="r" b="b"/>
                <a:pathLst>
                  <a:path w="8997" h="14949" extrusionOk="0">
                    <a:moveTo>
                      <a:pt x="2918" y="0"/>
                    </a:moveTo>
                    <a:cubicBezTo>
                      <a:pt x="1892" y="601"/>
                      <a:pt x="917" y="1291"/>
                      <a:pt x="0" y="2060"/>
                    </a:cubicBezTo>
                    <a:cubicBezTo>
                      <a:pt x="213" y="3028"/>
                      <a:pt x="528" y="3967"/>
                      <a:pt x="953" y="4861"/>
                    </a:cubicBezTo>
                    <a:cubicBezTo>
                      <a:pt x="1408" y="5843"/>
                      <a:pt x="2024" y="6789"/>
                      <a:pt x="2911" y="7398"/>
                    </a:cubicBezTo>
                    <a:cubicBezTo>
                      <a:pt x="3468" y="7776"/>
                      <a:pt x="4149" y="8004"/>
                      <a:pt x="4789" y="8004"/>
                    </a:cubicBezTo>
                    <a:cubicBezTo>
                      <a:pt x="5178" y="8004"/>
                      <a:pt x="5552" y="7920"/>
                      <a:pt x="5873" y="7735"/>
                    </a:cubicBezTo>
                    <a:lnTo>
                      <a:pt x="5873" y="7735"/>
                    </a:lnTo>
                    <a:cubicBezTo>
                      <a:pt x="5382" y="10059"/>
                      <a:pt x="5154" y="12427"/>
                      <a:pt x="5191" y="14802"/>
                    </a:cubicBezTo>
                    <a:cubicBezTo>
                      <a:pt x="6093" y="14876"/>
                      <a:pt x="7002" y="14927"/>
                      <a:pt x="7918" y="14949"/>
                    </a:cubicBezTo>
                    <a:cubicBezTo>
                      <a:pt x="8058" y="13842"/>
                      <a:pt x="8182" y="12728"/>
                      <a:pt x="8292" y="11613"/>
                    </a:cubicBezTo>
                    <a:cubicBezTo>
                      <a:pt x="8439" y="10140"/>
                      <a:pt x="8549" y="8659"/>
                      <a:pt x="8666" y="7178"/>
                    </a:cubicBezTo>
                    <a:cubicBezTo>
                      <a:pt x="8835" y="5037"/>
                      <a:pt x="8996" y="2845"/>
                      <a:pt x="8542" y="748"/>
                    </a:cubicBezTo>
                    <a:cubicBezTo>
                      <a:pt x="7053" y="1335"/>
                      <a:pt x="5770" y="2339"/>
                      <a:pt x="4846" y="3651"/>
                    </a:cubicBezTo>
                    <a:cubicBezTo>
                      <a:pt x="4216" y="2427"/>
                      <a:pt x="3556" y="1217"/>
                      <a:pt x="29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8"/>
              <p:cNvSpPr/>
              <p:nvPr/>
            </p:nvSpPr>
            <p:spPr>
              <a:xfrm>
                <a:off x="7731818" y="1643688"/>
                <a:ext cx="792484" cy="2342671"/>
              </a:xfrm>
              <a:custGeom>
                <a:avLst/>
                <a:gdLst/>
                <a:ahLst/>
                <a:cxnLst/>
                <a:rect l="l" t="t" r="r" b="b"/>
                <a:pathLst>
                  <a:path w="4876" h="14414" extrusionOk="0">
                    <a:moveTo>
                      <a:pt x="1195" y="0"/>
                    </a:moveTo>
                    <a:cubicBezTo>
                      <a:pt x="675" y="1320"/>
                      <a:pt x="499" y="2757"/>
                      <a:pt x="367" y="4179"/>
                    </a:cubicBezTo>
                    <a:cubicBezTo>
                      <a:pt x="139" y="6547"/>
                      <a:pt x="0" y="8930"/>
                      <a:pt x="44" y="11312"/>
                    </a:cubicBezTo>
                    <a:cubicBezTo>
                      <a:pt x="66" y="12353"/>
                      <a:pt x="125" y="13402"/>
                      <a:pt x="352" y="14414"/>
                    </a:cubicBezTo>
                    <a:cubicBezTo>
                      <a:pt x="1202" y="14362"/>
                      <a:pt x="2053" y="14282"/>
                      <a:pt x="2903" y="14179"/>
                    </a:cubicBezTo>
                    <a:cubicBezTo>
                      <a:pt x="2889" y="13468"/>
                      <a:pt x="2837" y="12749"/>
                      <a:pt x="2823" y="12031"/>
                    </a:cubicBezTo>
                    <a:cubicBezTo>
                      <a:pt x="3504" y="11760"/>
                      <a:pt x="4142" y="11386"/>
                      <a:pt x="4721" y="10931"/>
                    </a:cubicBezTo>
                    <a:cubicBezTo>
                      <a:pt x="4875" y="8497"/>
                      <a:pt x="4582" y="6063"/>
                      <a:pt x="3842" y="3739"/>
                    </a:cubicBezTo>
                    <a:cubicBezTo>
                      <a:pt x="3453" y="2515"/>
                      <a:pt x="2911" y="1276"/>
                      <a:pt x="1928" y="447"/>
                    </a:cubicBezTo>
                    <a:cubicBezTo>
                      <a:pt x="1708" y="264"/>
                      <a:pt x="1459" y="110"/>
                      <a:pt x="11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7" name="Google Shape;907;p28"/>
              <p:cNvGrpSpPr/>
              <p:nvPr/>
            </p:nvGrpSpPr>
            <p:grpSpPr>
              <a:xfrm>
                <a:off x="6600947" y="1723489"/>
                <a:ext cx="1599276" cy="1993562"/>
                <a:chOff x="6600947" y="1723489"/>
                <a:chExt cx="1599276" cy="1993562"/>
              </a:xfrm>
            </p:grpSpPr>
            <p:sp>
              <p:nvSpPr>
                <p:cNvPr id="908" name="Google Shape;908;p28"/>
                <p:cNvSpPr/>
                <p:nvPr/>
              </p:nvSpPr>
              <p:spPr>
                <a:xfrm>
                  <a:off x="7407574" y="3404672"/>
                  <a:ext cx="53797" cy="225426"/>
                </a:xfrm>
                <a:custGeom>
                  <a:avLst/>
                  <a:gdLst/>
                  <a:ahLst/>
                  <a:cxnLst/>
                  <a:rect l="l" t="t" r="r" b="b"/>
                  <a:pathLst>
                    <a:path w="331" h="1387" fill="none" extrusionOk="0">
                      <a:moveTo>
                        <a:pt x="16" y="1"/>
                      </a:moveTo>
                      <a:cubicBezTo>
                        <a:pt x="8" y="389"/>
                        <a:pt x="8" y="778"/>
                        <a:pt x="1" y="1159"/>
                      </a:cubicBezTo>
                      <a:cubicBezTo>
                        <a:pt x="1" y="1203"/>
                        <a:pt x="1" y="1240"/>
                        <a:pt x="16" y="1277"/>
                      </a:cubicBezTo>
                      <a:cubicBezTo>
                        <a:pt x="67" y="1387"/>
                        <a:pt x="214" y="1387"/>
                        <a:pt x="331" y="1372"/>
                      </a:cubicBez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8"/>
                <p:cNvSpPr/>
                <p:nvPr/>
              </p:nvSpPr>
              <p:spPr>
                <a:xfrm>
                  <a:off x="7110961" y="1760383"/>
                  <a:ext cx="93128" cy="977278"/>
                </a:xfrm>
                <a:custGeom>
                  <a:avLst/>
                  <a:gdLst/>
                  <a:ahLst/>
                  <a:cxnLst/>
                  <a:rect l="l" t="t" r="r" b="b"/>
                  <a:pathLst>
                    <a:path w="573" h="6013" fill="none" extrusionOk="0">
                      <a:moveTo>
                        <a:pt x="499" y="1"/>
                      </a:moveTo>
                      <a:cubicBezTo>
                        <a:pt x="294" y="294"/>
                        <a:pt x="88" y="594"/>
                        <a:pt x="30" y="946"/>
                      </a:cubicBezTo>
                      <a:cubicBezTo>
                        <a:pt x="0" y="1203"/>
                        <a:pt x="15" y="1460"/>
                        <a:pt x="74" y="1709"/>
                      </a:cubicBezTo>
                      <a:cubicBezTo>
                        <a:pt x="154" y="2229"/>
                        <a:pt x="242" y="2757"/>
                        <a:pt x="330" y="3278"/>
                      </a:cubicBezTo>
                      <a:cubicBezTo>
                        <a:pt x="411" y="3285"/>
                        <a:pt x="492" y="3300"/>
                        <a:pt x="572" y="3344"/>
                      </a:cubicBezTo>
                      <a:cubicBezTo>
                        <a:pt x="543" y="3542"/>
                        <a:pt x="433" y="3718"/>
                        <a:pt x="360" y="3908"/>
                      </a:cubicBezTo>
                      <a:cubicBezTo>
                        <a:pt x="103" y="4583"/>
                        <a:pt x="323" y="5330"/>
                        <a:pt x="543" y="6012"/>
                      </a:cubicBez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8"/>
                <p:cNvSpPr/>
                <p:nvPr/>
              </p:nvSpPr>
              <p:spPr>
                <a:xfrm>
                  <a:off x="7819908" y="1723489"/>
                  <a:ext cx="174067" cy="972402"/>
                </a:xfrm>
                <a:custGeom>
                  <a:avLst/>
                  <a:gdLst/>
                  <a:ahLst/>
                  <a:cxnLst/>
                  <a:rect l="l" t="t" r="r" b="b"/>
                  <a:pathLst>
                    <a:path w="1071" h="5983" fill="none" extrusionOk="0">
                      <a:moveTo>
                        <a:pt x="660" y="0"/>
                      </a:moveTo>
                      <a:cubicBezTo>
                        <a:pt x="836" y="220"/>
                        <a:pt x="1012" y="448"/>
                        <a:pt x="1056" y="719"/>
                      </a:cubicBezTo>
                      <a:cubicBezTo>
                        <a:pt x="1071" y="902"/>
                        <a:pt x="1064" y="1085"/>
                        <a:pt x="1020" y="1269"/>
                      </a:cubicBezTo>
                      <a:cubicBezTo>
                        <a:pt x="946" y="1665"/>
                        <a:pt x="880" y="2053"/>
                        <a:pt x="807" y="2449"/>
                      </a:cubicBezTo>
                      <a:cubicBezTo>
                        <a:pt x="726" y="2896"/>
                        <a:pt x="624" y="3380"/>
                        <a:pt x="250" y="3644"/>
                      </a:cubicBezTo>
                      <a:cubicBezTo>
                        <a:pt x="426" y="3776"/>
                        <a:pt x="528" y="3974"/>
                        <a:pt x="536" y="4194"/>
                      </a:cubicBezTo>
                      <a:cubicBezTo>
                        <a:pt x="543" y="4406"/>
                        <a:pt x="514" y="4619"/>
                        <a:pt x="462" y="4824"/>
                      </a:cubicBezTo>
                      <a:cubicBezTo>
                        <a:pt x="367" y="5228"/>
                        <a:pt x="272" y="5660"/>
                        <a:pt x="1" y="5983"/>
                      </a:cubicBez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8"/>
                <p:cNvSpPr/>
                <p:nvPr/>
              </p:nvSpPr>
              <p:spPr>
                <a:xfrm>
                  <a:off x="6756974" y="2459901"/>
                  <a:ext cx="133760" cy="542192"/>
                </a:xfrm>
                <a:custGeom>
                  <a:avLst/>
                  <a:gdLst/>
                  <a:ahLst/>
                  <a:cxnLst/>
                  <a:rect l="l" t="t" r="r" b="b"/>
                  <a:pathLst>
                    <a:path w="823" h="3336" fill="none" extrusionOk="0">
                      <a:moveTo>
                        <a:pt x="653" y="0"/>
                      </a:moveTo>
                      <a:cubicBezTo>
                        <a:pt x="822" y="279"/>
                        <a:pt x="749" y="638"/>
                        <a:pt x="653" y="953"/>
                      </a:cubicBezTo>
                      <a:cubicBezTo>
                        <a:pt x="441" y="1745"/>
                        <a:pt x="221" y="2537"/>
                        <a:pt x="1" y="3336"/>
                      </a:cubicBez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8"/>
                <p:cNvSpPr/>
                <p:nvPr/>
              </p:nvSpPr>
              <p:spPr>
                <a:xfrm>
                  <a:off x="6846365" y="2436009"/>
                  <a:ext cx="85977" cy="233715"/>
                </a:xfrm>
                <a:custGeom>
                  <a:avLst/>
                  <a:gdLst/>
                  <a:ahLst/>
                  <a:cxnLst/>
                  <a:rect l="l" t="t" r="r" b="b"/>
                  <a:pathLst>
                    <a:path w="529" h="1438" fill="none" extrusionOk="0">
                      <a:moveTo>
                        <a:pt x="529" y="0"/>
                      </a:moveTo>
                      <a:cubicBezTo>
                        <a:pt x="353" y="477"/>
                        <a:pt x="177" y="961"/>
                        <a:pt x="1" y="1437"/>
                      </a:cubicBez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8"/>
                <p:cNvSpPr/>
                <p:nvPr/>
              </p:nvSpPr>
              <p:spPr>
                <a:xfrm>
                  <a:off x="8129686" y="2409842"/>
                  <a:ext cx="70537" cy="1307209"/>
                </a:xfrm>
                <a:custGeom>
                  <a:avLst/>
                  <a:gdLst/>
                  <a:ahLst/>
                  <a:cxnLst/>
                  <a:rect l="l" t="t" r="r" b="b"/>
                  <a:pathLst>
                    <a:path w="434" h="8043" fill="none" extrusionOk="0">
                      <a:moveTo>
                        <a:pt x="316" y="0"/>
                      </a:moveTo>
                      <a:cubicBezTo>
                        <a:pt x="23" y="741"/>
                        <a:pt x="1" y="1569"/>
                        <a:pt x="1" y="2368"/>
                      </a:cubicBezTo>
                      <a:cubicBezTo>
                        <a:pt x="15" y="4267"/>
                        <a:pt x="162" y="6166"/>
                        <a:pt x="433" y="8043"/>
                      </a:cubicBez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8"/>
                <p:cNvSpPr/>
                <p:nvPr/>
              </p:nvSpPr>
              <p:spPr>
                <a:xfrm>
                  <a:off x="8123835" y="2362059"/>
                  <a:ext cx="10889" cy="258744"/>
                </a:xfrm>
                <a:custGeom>
                  <a:avLst/>
                  <a:gdLst/>
                  <a:ahLst/>
                  <a:cxnLst/>
                  <a:rect l="l" t="t" r="r" b="b"/>
                  <a:pathLst>
                    <a:path w="67" h="1592" fill="none" extrusionOk="0">
                      <a:moveTo>
                        <a:pt x="0" y="1"/>
                      </a:moveTo>
                      <a:lnTo>
                        <a:pt x="66" y="1592"/>
                      </a:ln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8"/>
                <p:cNvSpPr/>
                <p:nvPr/>
              </p:nvSpPr>
              <p:spPr>
                <a:xfrm>
                  <a:off x="6600947" y="2122656"/>
                  <a:ext cx="59810" cy="121733"/>
                </a:xfrm>
                <a:custGeom>
                  <a:avLst/>
                  <a:gdLst/>
                  <a:ahLst/>
                  <a:cxnLst/>
                  <a:rect l="l" t="t" r="r" b="b"/>
                  <a:pathLst>
                    <a:path w="368" h="749" fill="none" extrusionOk="0">
                      <a:moveTo>
                        <a:pt x="1" y="748"/>
                      </a:moveTo>
                      <a:cubicBezTo>
                        <a:pt x="67" y="470"/>
                        <a:pt x="191" y="213"/>
                        <a:pt x="367" y="0"/>
                      </a:cubicBez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8"/>
                <p:cNvSpPr/>
                <p:nvPr/>
              </p:nvSpPr>
              <p:spPr>
                <a:xfrm>
                  <a:off x="6695051" y="3231906"/>
                  <a:ext cx="201534" cy="369588"/>
                </a:xfrm>
                <a:custGeom>
                  <a:avLst/>
                  <a:gdLst/>
                  <a:ahLst/>
                  <a:cxnLst/>
                  <a:rect l="l" t="t" r="r" b="b"/>
                  <a:pathLst>
                    <a:path w="1240" h="2274" fill="none" extrusionOk="0">
                      <a:moveTo>
                        <a:pt x="184" y="89"/>
                      </a:moveTo>
                      <a:cubicBezTo>
                        <a:pt x="536" y="74"/>
                        <a:pt x="888" y="45"/>
                        <a:pt x="1240" y="1"/>
                      </a:cubicBezTo>
                      <a:cubicBezTo>
                        <a:pt x="1210" y="529"/>
                        <a:pt x="1181" y="1071"/>
                        <a:pt x="1056" y="1584"/>
                      </a:cubicBezTo>
                      <a:cubicBezTo>
                        <a:pt x="1027" y="1724"/>
                        <a:pt x="976" y="1848"/>
                        <a:pt x="895" y="1966"/>
                      </a:cubicBezTo>
                      <a:cubicBezTo>
                        <a:pt x="675" y="2259"/>
                        <a:pt x="243" y="2274"/>
                        <a:pt x="1" y="2002"/>
                      </a:cubicBez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8"/>
                <p:cNvSpPr/>
                <p:nvPr/>
              </p:nvSpPr>
              <p:spPr>
                <a:xfrm>
                  <a:off x="7981948" y="3236781"/>
                  <a:ext cx="189670" cy="353985"/>
                </a:xfrm>
                <a:custGeom>
                  <a:avLst/>
                  <a:gdLst/>
                  <a:ahLst/>
                  <a:cxnLst/>
                  <a:rect l="l" t="t" r="r" b="b"/>
                  <a:pathLst>
                    <a:path w="1167" h="2178" fill="none" extrusionOk="0">
                      <a:moveTo>
                        <a:pt x="1012" y="0"/>
                      </a:moveTo>
                      <a:lnTo>
                        <a:pt x="52" y="249"/>
                      </a:lnTo>
                      <a:cubicBezTo>
                        <a:pt x="37" y="249"/>
                        <a:pt x="23" y="257"/>
                        <a:pt x="15" y="264"/>
                      </a:cubicBezTo>
                      <a:cubicBezTo>
                        <a:pt x="8" y="279"/>
                        <a:pt x="1" y="301"/>
                        <a:pt x="8" y="315"/>
                      </a:cubicBezTo>
                      <a:lnTo>
                        <a:pt x="81" y="1049"/>
                      </a:lnTo>
                      <a:cubicBezTo>
                        <a:pt x="89" y="1254"/>
                        <a:pt x="133" y="1459"/>
                        <a:pt x="199" y="1657"/>
                      </a:cubicBezTo>
                      <a:cubicBezTo>
                        <a:pt x="265" y="1855"/>
                        <a:pt x="419" y="2016"/>
                        <a:pt x="616" y="2097"/>
                      </a:cubicBezTo>
                      <a:cubicBezTo>
                        <a:pt x="814" y="2178"/>
                        <a:pt x="1042" y="2104"/>
                        <a:pt x="1166" y="1928"/>
                      </a:cubicBez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8" name="Google Shape;918;p28"/>
              <p:cNvGrpSpPr/>
              <p:nvPr/>
            </p:nvGrpSpPr>
            <p:grpSpPr>
              <a:xfrm>
                <a:off x="7088369" y="720695"/>
                <a:ext cx="887725" cy="830353"/>
                <a:chOff x="7088369" y="720695"/>
                <a:chExt cx="887725" cy="830353"/>
              </a:xfrm>
            </p:grpSpPr>
            <p:sp>
              <p:nvSpPr>
                <p:cNvPr id="919" name="Google Shape;919;p28"/>
                <p:cNvSpPr/>
                <p:nvPr/>
              </p:nvSpPr>
              <p:spPr>
                <a:xfrm>
                  <a:off x="7088369" y="910365"/>
                  <a:ext cx="887725" cy="640683"/>
                </a:xfrm>
                <a:custGeom>
                  <a:avLst/>
                  <a:gdLst/>
                  <a:ahLst/>
                  <a:cxnLst/>
                  <a:rect l="l" t="t" r="r" b="b"/>
                  <a:pathLst>
                    <a:path w="5462" h="3942" extrusionOk="0">
                      <a:moveTo>
                        <a:pt x="2176" y="0"/>
                      </a:moveTo>
                      <a:cubicBezTo>
                        <a:pt x="2038" y="0"/>
                        <a:pt x="1897" y="24"/>
                        <a:pt x="1767" y="69"/>
                      </a:cubicBezTo>
                      <a:cubicBezTo>
                        <a:pt x="1371" y="216"/>
                        <a:pt x="1063" y="531"/>
                        <a:pt x="785" y="846"/>
                      </a:cubicBezTo>
                      <a:cubicBezTo>
                        <a:pt x="506" y="1118"/>
                        <a:pt x="345" y="1492"/>
                        <a:pt x="345" y="1880"/>
                      </a:cubicBezTo>
                      <a:cubicBezTo>
                        <a:pt x="279" y="2496"/>
                        <a:pt x="242" y="3126"/>
                        <a:pt x="0" y="3698"/>
                      </a:cubicBezTo>
                      <a:cubicBezTo>
                        <a:pt x="60" y="3688"/>
                        <a:pt x="121" y="3683"/>
                        <a:pt x="182" y="3683"/>
                      </a:cubicBezTo>
                      <a:cubicBezTo>
                        <a:pt x="343" y="3683"/>
                        <a:pt x="503" y="3719"/>
                        <a:pt x="653" y="3794"/>
                      </a:cubicBezTo>
                      <a:cubicBezTo>
                        <a:pt x="714" y="3855"/>
                        <a:pt x="794" y="3885"/>
                        <a:pt x="875" y="3885"/>
                      </a:cubicBezTo>
                      <a:cubicBezTo>
                        <a:pt x="929" y="3885"/>
                        <a:pt x="984" y="3871"/>
                        <a:pt x="1034" y="3845"/>
                      </a:cubicBezTo>
                      <a:cubicBezTo>
                        <a:pt x="1157" y="3798"/>
                        <a:pt x="1283" y="3780"/>
                        <a:pt x="1411" y="3780"/>
                      </a:cubicBezTo>
                      <a:cubicBezTo>
                        <a:pt x="1798" y="3780"/>
                        <a:pt x="2203" y="3942"/>
                        <a:pt x="2595" y="3942"/>
                      </a:cubicBezTo>
                      <a:cubicBezTo>
                        <a:pt x="2677" y="3942"/>
                        <a:pt x="2757" y="3935"/>
                        <a:pt x="2837" y="3918"/>
                      </a:cubicBezTo>
                      <a:cubicBezTo>
                        <a:pt x="3211" y="3838"/>
                        <a:pt x="3519" y="3544"/>
                        <a:pt x="3893" y="3486"/>
                      </a:cubicBezTo>
                      <a:cubicBezTo>
                        <a:pt x="4164" y="3434"/>
                        <a:pt x="4472" y="3515"/>
                        <a:pt x="4707" y="3368"/>
                      </a:cubicBezTo>
                      <a:cubicBezTo>
                        <a:pt x="4788" y="3317"/>
                        <a:pt x="4853" y="3258"/>
                        <a:pt x="4927" y="3192"/>
                      </a:cubicBezTo>
                      <a:cubicBezTo>
                        <a:pt x="5081" y="3060"/>
                        <a:pt x="5264" y="2965"/>
                        <a:pt x="5462" y="2914"/>
                      </a:cubicBezTo>
                      <a:cubicBezTo>
                        <a:pt x="5352" y="2789"/>
                        <a:pt x="5271" y="2643"/>
                        <a:pt x="5213" y="2481"/>
                      </a:cubicBezTo>
                      <a:cubicBezTo>
                        <a:pt x="5176" y="2335"/>
                        <a:pt x="5132" y="2181"/>
                        <a:pt x="5073" y="2034"/>
                      </a:cubicBezTo>
                      <a:cubicBezTo>
                        <a:pt x="4927" y="1712"/>
                        <a:pt x="4590" y="1499"/>
                        <a:pt x="4480" y="1162"/>
                      </a:cubicBezTo>
                      <a:cubicBezTo>
                        <a:pt x="4436" y="1037"/>
                        <a:pt x="4428" y="912"/>
                        <a:pt x="4392" y="795"/>
                      </a:cubicBezTo>
                      <a:cubicBezTo>
                        <a:pt x="4348" y="656"/>
                        <a:pt x="4274" y="531"/>
                        <a:pt x="4179" y="429"/>
                      </a:cubicBezTo>
                      <a:cubicBezTo>
                        <a:pt x="4018" y="223"/>
                        <a:pt x="3783" y="84"/>
                        <a:pt x="3527" y="40"/>
                      </a:cubicBezTo>
                      <a:cubicBezTo>
                        <a:pt x="3486" y="33"/>
                        <a:pt x="3446" y="30"/>
                        <a:pt x="3406" y="30"/>
                      </a:cubicBezTo>
                      <a:cubicBezTo>
                        <a:pt x="3184" y="30"/>
                        <a:pt x="2974" y="131"/>
                        <a:pt x="2837" y="311"/>
                      </a:cubicBezTo>
                      <a:cubicBezTo>
                        <a:pt x="2724" y="99"/>
                        <a:pt x="2458" y="0"/>
                        <a:pt x="21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8"/>
                <p:cNvSpPr/>
                <p:nvPr/>
              </p:nvSpPr>
              <p:spPr>
                <a:xfrm>
                  <a:off x="7483962" y="720695"/>
                  <a:ext cx="185931" cy="242329"/>
                </a:xfrm>
                <a:custGeom>
                  <a:avLst/>
                  <a:gdLst/>
                  <a:ahLst/>
                  <a:cxnLst/>
                  <a:rect l="l" t="t" r="r" b="b"/>
                  <a:pathLst>
                    <a:path w="1144" h="1491" extrusionOk="0">
                      <a:moveTo>
                        <a:pt x="590" y="0"/>
                      </a:moveTo>
                      <a:cubicBezTo>
                        <a:pt x="478" y="0"/>
                        <a:pt x="364" y="24"/>
                        <a:pt x="264" y="71"/>
                      </a:cubicBezTo>
                      <a:cubicBezTo>
                        <a:pt x="132" y="129"/>
                        <a:pt x="37" y="247"/>
                        <a:pt x="7" y="386"/>
                      </a:cubicBezTo>
                      <a:cubicBezTo>
                        <a:pt x="0" y="488"/>
                        <a:pt x="7" y="591"/>
                        <a:pt x="37" y="694"/>
                      </a:cubicBezTo>
                      <a:cubicBezTo>
                        <a:pt x="81" y="921"/>
                        <a:pt x="103" y="1163"/>
                        <a:pt x="103" y="1405"/>
                      </a:cubicBezTo>
                      <a:cubicBezTo>
                        <a:pt x="148" y="1469"/>
                        <a:pt x="241" y="1490"/>
                        <a:pt x="351" y="1490"/>
                      </a:cubicBezTo>
                      <a:cubicBezTo>
                        <a:pt x="456" y="1490"/>
                        <a:pt x="578" y="1470"/>
                        <a:pt x="689" y="1449"/>
                      </a:cubicBezTo>
                      <a:cubicBezTo>
                        <a:pt x="755" y="1266"/>
                        <a:pt x="836" y="1082"/>
                        <a:pt x="924" y="914"/>
                      </a:cubicBezTo>
                      <a:cubicBezTo>
                        <a:pt x="1005" y="789"/>
                        <a:pt x="1063" y="650"/>
                        <a:pt x="1100" y="510"/>
                      </a:cubicBezTo>
                      <a:cubicBezTo>
                        <a:pt x="1144" y="364"/>
                        <a:pt x="1100" y="210"/>
                        <a:pt x="997" y="100"/>
                      </a:cubicBezTo>
                      <a:cubicBezTo>
                        <a:pt x="910" y="40"/>
                        <a:pt x="810" y="4"/>
                        <a:pt x="704" y="4"/>
                      </a:cubicBezTo>
                      <a:cubicBezTo>
                        <a:pt x="694" y="4"/>
                        <a:pt x="685" y="4"/>
                        <a:pt x="675" y="5"/>
                      </a:cubicBezTo>
                      <a:cubicBezTo>
                        <a:pt x="647" y="2"/>
                        <a:pt x="619" y="0"/>
                        <a:pt x="5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1" name="Google Shape;921;p28"/>
              <p:cNvSpPr/>
              <p:nvPr/>
            </p:nvSpPr>
            <p:spPr>
              <a:xfrm>
                <a:off x="7225380" y="1324322"/>
                <a:ext cx="31043" cy="58510"/>
              </a:xfrm>
              <a:custGeom>
                <a:avLst/>
                <a:gdLst/>
                <a:ahLst/>
                <a:cxnLst/>
                <a:rect l="l" t="t" r="r" b="b"/>
                <a:pathLst>
                  <a:path w="191" h="360" fill="none" extrusionOk="0">
                    <a:moveTo>
                      <a:pt x="117" y="0"/>
                    </a:moveTo>
                    <a:cubicBezTo>
                      <a:pt x="66" y="59"/>
                      <a:pt x="30" y="132"/>
                      <a:pt x="15" y="213"/>
                    </a:cubicBezTo>
                    <a:cubicBezTo>
                      <a:pt x="0" y="250"/>
                      <a:pt x="8" y="294"/>
                      <a:pt x="30" y="338"/>
                    </a:cubicBezTo>
                    <a:cubicBezTo>
                      <a:pt x="44" y="345"/>
                      <a:pt x="59" y="360"/>
                      <a:pt x="74" y="360"/>
                    </a:cubicBezTo>
                    <a:cubicBezTo>
                      <a:pt x="96" y="360"/>
                      <a:pt x="125" y="345"/>
                      <a:pt x="139" y="323"/>
                    </a:cubicBezTo>
                    <a:cubicBezTo>
                      <a:pt x="161" y="294"/>
                      <a:pt x="183" y="257"/>
                      <a:pt x="191" y="220"/>
                    </a:cubicBezTo>
                  </a:path>
                </a:pathLst>
              </a:custGeom>
              <a:solidFill>
                <a:schemeClr val="lt2"/>
              </a:solidFill>
              <a:ln w="9525" cap="flat" cmpd="sng">
                <a:solidFill>
                  <a:schemeClr val="lt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8"/>
              <p:cNvSpPr/>
              <p:nvPr/>
            </p:nvSpPr>
            <p:spPr>
              <a:xfrm>
                <a:off x="7765136" y="1312295"/>
                <a:ext cx="20316" cy="74113"/>
              </a:xfrm>
              <a:custGeom>
                <a:avLst/>
                <a:gdLst/>
                <a:ahLst/>
                <a:cxnLst/>
                <a:rect l="l" t="t" r="r" b="b"/>
                <a:pathLst>
                  <a:path w="125" h="456" fill="none" extrusionOk="0">
                    <a:moveTo>
                      <a:pt x="59" y="1"/>
                    </a:moveTo>
                    <a:cubicBezTo>
                      <a:pt x="88" y="89"/>
                      <a:pt x="110" y="177"/>
                      <a:pt x="118" y="272"/>
                    </a:cubicBezTo>
                    <a:cubicBezTo>
                      <a:pt x="125" y="309"/>
                      <a:pt x="125" y="338"/>
                      <a:pt x="125" y="375"/>
                    </a:cubicBezTo>
                    <a:cubicBezTo>
                      <a:pt x="125" y="397"/>
                      <a:pt x="125" y="412"/>
                      <a:pt x="110" y="434"/>
                    </a:cubicBezTo>
                    <a:cubicBezTo>
                      <a:pt x="103" y="448"/>
                      <a:pt x="81" y="456"/>
                      <a:pt x="66" y="456"/>
                    </a:cubicBezTo>
                    <a:cubicBezTo>
                      <a:pt x="52" y="448"/>
                      <a:pt x="44" y="441"/>
                      <a:pt x="44" y="434"/>
                    </a:cubicBezTo>
                    <a:cubicBezTo>
                      <a:pt x="22" y="412"/>
                      <a:pt x="8" y="390"/>
                      <a:pt x="0" y="368"/>
                    </a:cubicBezTo>
                  </a:path>
                </a:pathLst>
              </a:custGeom>
              <a:solidFill>
                <a:schemeClr val="lt2"/>
              </a:solidFill>
              <a:ln w="9525" cap="flat" cmpd="sng">
                <a:solidFill>
                  <a:schemeClr val="lt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3" name="Google Shape;923;p28"/>
              <p:cNvGrpSpPr/>
              <p:nvPr/>
            </p:nvGrpSpPr>
            <p:grpSpPr>
              <a:xfrm>
                <a:off x="7180035" y="988378"/>
                <a:ext cx="646049" cy="714958"/>
                <a:chOff x="7180035" y="988378"/>
                <a:chExt cx="646049" cy="714958"/>
              </a:xfrm>
            </p:grpSpPr>
            <p:sp>
              <p:nvSpPr>
                <p:cNvPr id="924" name="Google Shape;924;p28"/>
                <p:cNvSpPr/>
                <p:nvPr/>
              </p:nvSpPr>
              <p:spPr>
                <a:xfrm>
                  <a:off x="7180035" y="1219654"/>
                  <a:ext cx="94266" cy="135710"/>
                </a:xfrm>
                <a:custGeom>
                  <a:avLst/>
                  <a:gdLst/>
                  <a:ahLst/>
                  <a:cxnLst/>
                  <a:rect l="l" t="t" r="r" b="b"/>
                  <a:pathLst>
                    <a:path w="580" h="835" extrusionOk="0">
                      <a:moveTo>
                        <a:pt x="227" y="1"/>
                      </a:moveTo>
                      <a:cubicBezTo>
                        <a:pt x="195" y="1"/>
                        <a:pt x="163" y="7"/>
                        <a:pt x="133" y="21"/>
                      </a:cubicBezTo>
                      <a:cubicBezTo>
                        <a:pt x="89" y="50"/>
                        <a:pt x="52" y="94"/>
                        <a:pt x="37" y="146"/>
                      </a:cubicBezTo>
                      <a:cubicBezTo>
                        <a:pt x="15" y="197"/>
                        <a:pt x="8" y="241"/>
                        <a:pt x="1" y="292"/>
                      </a:cubicBezTo>
                      <a:cubicBezTo>
                        <a:pt x="8" y="432"/>
                        <a:pt x="74" y="556"/>
                        <a:pt x="184" y="637"/>
                      </a:cubicBezTo>
                      <a:cubicBezTo>
                        <a:pt x="294" y="718"/>
                        <a:pt x="418" y="784"/>
                        <a:pt x="543" y="835"/>
                      </a:cubicBezTo>
                      <a:cubicBezTo>
                        <a:pt x="543" y="674"/>
                        <a:pt x="558" y="505"/>
                        <a:pt x="580" y="336"/>
                      </a:cubicBezTo>
                      <a:cubicBezTo>
                        <a:pt x="528" y="248"/>
                        <a:pt x="470" y="168"/>
                        <a:pt x="411" y="87"/>
                      </a:cubicBezTo>
                      <a:cubicBezTo>
                        <a:pt x="366" y="32"/>
                        <a:pt x="297" y="1"/>
                        <a:pt x="2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8"/>
                <p:cNvSpPr/>
                <p:nvPr/>
              </p:nvSpPr>
              <p:spPr>
                <a:xfrm>
                  <a:off x="7731818" y="1219654"/>
                  <a:ext cx="94266" cy="135710"/>
                </a:xfrm>
                <a:custGeom>
                  <a:avLst/>
                  <a:gdLst/>
                  <a:ahLst/>
                  <a:cxnLst/>
                  <a:rect l="l" t="t" r="r" b="b"/>
                  <a:pathLst>
                    <a:path w="580" h="835" extrusionOk="0">
                      <a:moveTo>
                        <a:pt x="355" y="1"/>
                      </a:moveTo>
                      <a:cubicBezTo>
                        <a:pt x="287" y="1"/>
                        <a:pt x="221" y="32"/>
                        <a:pt x="176" y="87"/>
                      </a:cubicBezTo>
                      <a:cubicBezTo>
                        <a:pt x="110" y="168"/>
                        <a:pt x="51" y="248"/>
                        <a:pt x="0" y="336"/>
                      </a:cubicBezTo>
                      <a:cubicBezTo>
                        <a:pt x="22" y="505"/>
                        <a:pt x="37" y="674"/>
                        <a:pt x="44" y="835"/>
                      </a:cubicBezTo>
                      <a:cubicBezTo>
                        <a:pt x="169" y="784"/>
                        <a:pt x="286" y="718"/>
                        <a:pt x="396" y="637"/>
                      </a:cubicBezTo>
                      <a:cubicBezTo>
                        <a:pt x="506" y="556"/>
                        <a:pt x="572" y="432"/>
                        <a:pt x="579" y="292"/>
                      </a:cubicBezTo>
                      <a:cubicBezTo>
                        <a:pt x="579" y="241"/>
                        <a:pt x="565" y="197"/>
                        <a:pt x="550" y="146"/>
                      </a:cubicBezTo>
                      <a:cubicBezTo>
                        <a:pt x="528" y="94"/>
                        <a:pt x="491" y="50"/>
                        <a:pt x="447" y="21"/>
                      </a:cubicBezTo>
                      <a:cubicBezTo>
                        <a:pt x="417" y="7"/>
                        <a:pt x="386" y="1"/>
                        <a:pt x="3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8"/>
                <p:cNvSpPr/>
                <p:nvPr/>
              </p:nvSpPr>
              <p:spPr>
                <a:xfrm>
                  <a:off x="7253985" y="988378"/>
                  <a:ext cx="501722" cy="714958"/>
                </a:xfrm>
                <a:custGeom>
                  <a:avLst/>
                  <a:gdLst/>
                  <a:ahLst/>
                  <a:cxnLst/>
                  <a:rect l="l" t="t" r="r" b="b"/>
                  <a:pathLst>
                    <a:path w="3087" h="4399" extrusionOk="0">
                      <a:moveTo>
                        <a:pt x="1450" y="0"/>
                      </a:moveTo>
                      <a:cubicBezTo>
                        <a:pt x="1349" y="0"/>
                        <a:pt x="1249" y="10"/>
                        <a:pt x="1151" y="29"/>
                      </a:cubicBezTo>
                      <a:cubicBezTo>
                        <a:pt x="902" y="80"/>
                        <a:pt x="667" y="198"/>
                        <a:pt x="484" y="366"/>
                      </a:cubicBezTo>
                      <a:cubicBezTo>
                        <a:pt x="117" y="704"/>
                        <a:pt x="0" y="1239"/>
                        <a:pt x="7" y="1737"/>
                      </a:cubicBezTo>
                      <a:cubicBezTo>
                        <a:pt x="0" y="2060"/>
                        <a:pt x="66" y="2383"/>
                        <a:pt x="205" y="2676"/>
                      </a:cubicBezTo>
                      <a:cubicBezTo>
                        <a:pt x="337" y="2947"/>
                        <a:pt x="579" y="3270"/>
                        <a:pt x="865" y="3372"/>
                      </a:cubicBezTo>
                      <a:cubicBezTo>
                        <a:pt x="887" y="3380"/>
                        <a:pt x="902" y="3387"/>
                        <a:pt x="924" y="3387"/>
                      </a:cubicBezTo>
                      <a:lnTo>
                        <a:pt x="946" y="3651"/>
                      </a:lnTo>
                      <a:lnTo>
                        <a:pt x="990" y="4237"/>
                      </a:lnTo>
                      <a:cubicBezTo>
                        <a:pt x="1202" y="4360"/>
                        <a:pt x="1443" y="4398"/>
                        <a:pt x="1691" y="4398"/>
                      </a:cubicBezTo>
                      <a:cubicBezTo>
                        <a:pt x="1889" y="4398"/>
                        <a:pt x="2092" y="4373"/>
                        <a:pt x="2288" y="4347"/>
                      </a:cubicBezTo>
                      <a:cubicBezTo>
                        <a:pt x="2566" y="4318"/>
                        <a:pt x="2837" y="4245"/>
                        <a:pt x="3087" y="4120"/>
                      </a:cubicBezTo>
                      <a:cubicBezTo>
                        <a:pt x="3072" y="3431"/>
                        <a:pt x="3057" y="2734"/>
                        <a:pt x="3043" y="2053"/>
                      </a:cubicBezTo>
                      <a:cubicBezTo>
                        <a:pt x="3028" y="1613"/>
                        <a:pt x="3013" y="1151"/>
                        <a:pt x="2808" y="762"/>
                      </a:cubicBezTo>
                      <a:cubicBezTo>
                        <a:pt x="2548" y="279"/>
                        <a:pt x="1995" y="0"/>
                        <a:pt x="14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7" name="Google Shape;927;p28"/>
              <p:cNvSpPr/>
              <p:nvPr/>
            </p:nvSpPr>
            <p:spPr>
              <a:xfrm>
                <a:off x="7394572" y="1523255"/>
                <a:ext cx="159765" cy="58510"/>
              </a:xfrm>
              <a:custGeom>
                <a:avLst/>
                <a:gdLst/>
                <a:ahLst/>
                <a:cxnLst/>
                <a:rect l="l" t="t" r="r" b="b"/>
                <a:pathLst>
                  <a:path w="983" h="360" extrusionOk="0">
                    <a:moveTo>
                      <a:pt x="983" y="1"/>
                    </a:moveTo>
                    <a:lnTo>
                      <a:pt x="0" y="81"/>
                    </a:lnTo>
                    <a:cubicBezTo>
                      <a:pt x="22" y="89"/>
                      <a:pt x="44" y="96"/>
                      <a:pt x="59" y="96"/>
                    </a:cubicBezTo>
                    <a:lnTo>
                      <a:pt x="81" y="360"/>
                    </a:lnTo>
                    <a:cubicBezTo>
                      <a:pt x="521" y="301"/>
                      <a:pt x="983" y="1"/>
                      <a:pt x="9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8"/>
              <p:cNvSpPr/>
              <p:nvPr/>
            </p:nvSpPr>
            <p:spPr>
              <a:xfrm>
                <a:off x="7389696" y="1205189"/>
                <a:ext cx="32343" cy="94266"/>
              </a:xfrm>
              <a:custGeom>
                <a:avLst/>
                <a:gdLst/>
                <a:ahLst/>
                <a:cxnLst/>
                <a:rect l="l" t="t" r="r" b="b"/>
                <a:pathLst>
                  <a:path w="199" h="580" extrusionOk="0">
                    <a:moveTo>
                      <a:pt x="140" y="0"/>
                    </a:moveTo>
                    <a:lnTo>
                      <a:pt x="16" y="389"/>
                    </a:lnTo>
                    <a:cubicBezTo>
                      <a:pt x="8" y="418"/>
                      <a:pt x="1" y="455"/>
                      <a:pt x="8" y="484"/>
                    </a:cubicBezTo>
                    <a:cubicBezTo>
                      <a:pt x="23" y="513"/>
                      <a:pt x="52" y="535"/>
                      <a:pt x="82" y="550"/>
                    </a:cubicBezTo>
                    <a:cubicBezTo>
                      <a:pt x="118" y="565"/>
                      <a:pt x="155" y="572"/>
                      <a:pt x="199" y="579"/>
                    </a:cubicBezTo>
                    <a:lnTo>
                      <a:pt x="14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9" name="Google Shape;929;p28"/>
              <p:cNvGrpSpPr/>
              <p:nvPr/>
            </p:nvGrpSpPr>
            <p:grpSpPr>
              <a:xfrm>
                <a:off x="7205064" y="1205189"/>
                <a:ext cx="593552" cy="497009"/>
                <a:chOff x="7205064" y="1205189"/>
                <a:chExt cx="593552" cy="497009"/>
              </a:xfrm>
            </p:grpSpPr>
            <p:sp>
              <p:nvSpPr>
                <p:cNvPr id="930" name="Google Shape;930;p28"/>
                <p:cNvSpPr/>
                <p:nvPr/>
              </p:nvSpPr>
              <p:spPr>
                <a:xfrm>
                  <a:off x="7205064" y="1276701"/>
                  <a:ext cx="44207" cy="21454"/>
                </a:xfrm>
                <a:custGeom>
                  <a:avLst/>
                  <a:gdLst/>
                  <a:ahLst/>
                  <a:cxnLst/>
                  <a:rect l="l" t="t" r="r" b="b"/>
                  <a:pathLst>
                    <a:path w="272" h="132" fill="none" extrusionOk="0">
                      <a:moveTo>
                        <a:pt x="1" y="0"/>
                      </a:moveTo>
                      <a:cubicBezTo>
                        <a:pt x="67" y="73"/>
                        <a:pt x="169" y="125"/>
                        <a:pt x="272" y="132"/>
                      </a:cubicBez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8"/>
                <p:cNvSpPr/>
                <p:nvPr/>
              </p:nvSpPr>
              <p:spPr>
                <a:xfrm>
                  <a:off x="7748396" y="1251672"/>
                  <a:ext cx="50221" cy="38194"/>
                </a:xfrm>
                <a:custGeom>
                  <a:avLst/>
                  <a:gdLst/>
                  <a:ahLst/>
                  <a:cxnLst/>
                  <a:rect l="l" t="t" r="r" b="b"/>
                  <a:pathLst>
                    <a:path w="309" h="235" fill="none" extrusionOk="0">
                      <a:moveTo>
                        <a:pt x="1" y="235"/>
                      </a:moveTo>
                      <a:cubicBezTo>
                        <a:pt x="133" y="213"/>
                        <a:pt x="250" y="125"/>
                        <a:pt x="309" y="0"/>
                      </a:cubicBez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8"/>
                <p:cNvSpPr/>
                <p:nvPr/>
              </p:nvSpPr>
              <p:spPr>
                <a:xfrm>
                  <a:off x="7395710" y="1651977"/>
                  <a:ext cx="381452" cy="50221"/>
                </a:xfrm>
                <a:custGeom>
                  <a:avLst/>
                  <a:gdLst/>
                  <a:ahLst/>
                  <a:cxnLst/>
                  <a:rect l="l" t="t" r="r" b="b"/>
                  <a:pathLst>
                    <a:path w="2347" h="309" fill="none" extrusionOk="0">
                      <a:moveTo>
                        <a:pt x="1" y="140"/>
                      </a:moveTo>
                      <a:cubicBezTo>
                        <a:pt x="389" y="250"/>
                        <a:pt x="792" y="308"/>
                        <a:pt x="1196" y="308"/>
                      </a:cubicBezTo>
                      <a:cubicBezTo>
                        <a:pt x="1599" y="301"/>
                        <a:pt x="1995" y="198"/>
                        <a:pt x="2347" y="0"/>
                      </a:cubicBez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8"/>
                <p:cNvSpPr/>
                <p:nvPr/>
              </p:nvSpPr>
              <p:spPr>
                <a:xfrm>
                  <a:off x="7389696" y="1205189"/>
                  <a:ext cx="32343" cy="94266"/>
                </a:xfrm>
                <a:custGeom>
                  <a:avLst/>
                  <a:gdLst/>
                  <a:ahLst/>
                  <a:cxnLst/>
                  <a:rect l="l" t="t" r="r" b="b"/>
                  <a:pathLst>
                    <a:path w="199" h="580" fill="none" extrusionOk="0">
                      <a:moveTo>
                        <a:pt x="140" y="0"/>
                      </a:moveTo>
                      <a:lnTo>
                        <a:pt x="16" y="389"/>
                      </a:lnTo>
                      <a:cubicBezTo>
                        <a:pt x="8" y="418"/>
                        <a:pt x="1" y="455"/>
                        <a:pt x="8" y="484"/>
                      </a:cubicBezTo>
                      <a:cubicBezTo>
                        <a:pt x="23" y="513"/>
                        <a:pt x="52" y="535"/>
                        <a:pt x="82" y="550"/>
                      </a:cubicBezTo>
                      <a:cubicBezTo>
                        <a:pt x="118" y="565"/>
                        <a:pt x="155" y="572"/>
                        <a:pt x="199" y="579"/>
                      </a:cubicBez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4" name="Google Shape;934;p28"/>
              <p:cNvSpPr/>
              <p:nvPr/>
            </p:nvSpPr>
            <p:spPr>
              <a:xfrm>
                <a:off x="7463646" y="1321884"/>
                <a:ext cx="40632" cy="43070"/>
              </a:xfrm>
              <a:custGeom>
                <a:avLst/>
                <a:gdLst/>
                <a:ahLst/>
                <a:cxnLst/>
                <a:rect l="l" t="t" r="r" b="b"/>
                <a:pathLst>
                  <a:path w="250" h="265" fill="none" extrusionOk="0">
                    <a:moveTo>
                      <a:pt x="250" y="1"/>
                    </a:moveTo>
                    <a:cubicBezTo>
                      <a:pt x="242" y="140"/>
                      <a:pt x="132" y="250"/>
                      <a:pt x="0" y="265"/>
                    </a:cubicBezTo>
                  </a:path>
                </a:pathLst>
              </a:custGeom>
              <a:noFill/>
              <a:ln w="1100" cap="flat" cmpd="sng">
                <a:solidFill>
                  <a:srgbClr val="051D2B"/>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8"/>
              <p:cNvSpPr/>
              <p:nvPr/>
            </p:nvSpPr>
            <p:spPr>
              <a:xfrm>
                <a:off x="7326635" y="1238507"/>
                <a:ext cx="16740" cy="16903"/>
              </a:xfrm>
              <a:custGeom>
                <a:avLst/>
                <a:gdLst/>
                <a:ahLst/>
                <a:cxnLst/>
                <a:rect l="l" t="t" r="r" b="b"/>
                <a:pathLst>
                  <a:path w="103" h="104" extrusionOk="0">
                    <a:moveTo>
                      <a:pt x="52" y="0"/>
                    </a:moveTo>
                    <a:cubicBezTo>
                      <a:pt x="22" y="0"/>
                      <a:pt x="0" y="22"/>
                      <a:pt x="0" y="52"/>
                    </a:cubicBezTo>
                    <a:cubicBezTo>
                      <a:pt x="0" y="81"/>
                      <a:pt x="22" y="103"/>
                      <a:pt x="52" y="103"/>
                    </a:cubicBezTo>
                    <a:cubicBezTo>
                      <a:pt x="81" y="103"/>
                      <a:pt x="103" y="81"/>
                      <a:pt x="103" y="52"/>
                    </a:cubicBezTo>
                    <a:cubicBezTo>
                      <a:pt x="103" y="22"/>
                      <a:pt x="81" y="0"/>
                      <a:pt x="52" y="0"/>
                    </a:cubicBezTo>
                    <a:close/>
                  </a:path>
                </a:pathLst>
              </a:custGeom>
              <a:solidFill>
                <a:schemeClr val="dk2"/>
              </a:solidFill>
              <a:ln w="550" cap="flat" cmpd="sng">
                <a:solidFill>
                  <a:srgbClr val="051D2B"/>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8"/>
              <p:cNvSpPr/>
              <p:nvPr/>
            </p:nvSpPr>
            <p:spPr>
              <a:xfrm>
                <a:off x="7302744" y="1192837"/>
                <a:ext cx="51359" cy="32668"/>
              </a:xfrm>
              <a:custGeom>
                <a:avLst/>
                <a:gdLst/>
                <a:ahLst/>
                <a:cxnLst/>
                <a:rect l="l" t="t" r="r" b="b"/>
                <a:pathLst>
                  <a:path w="316" h="201" extrusionOk="0">
                    <a:moveTo>
                      <a:pt x="264" y="1"/>
                    </a:moveTo>
                    <a:cubicBezTo>
                      <a:pt x="243" y="1"/>
                      <a:pt x="220" y="9"/>
                      <a:pt x="199" y="17"/>
                    </a:cubicBezTo>
                    <a:lnTo>
                      <a:pt x="81" y="61"/>
                    </a:lnTo>
                    <a:cubicBezTo>
                      <a:pt x="52" y="76"/>
                      <a:pt x="15" y="91"/>
                      <a:pt x="8" y="127"/>
                    </a:cubicBezTo>
                    <a:cubicBezTo>
                      <a:pt x="1" y="149"/>
                      <a:pt x="8" y="179"/>
                      <a:pt x="30" y="201"/>
                    </a:cubicBezTo>
                    <a:cubicBezTo>
                      <a:pt x="103" y="193"/>
                      <a:pt x="177" y="171"/>
                      <a:pt x="250" y="135"/>
                    </a:cubicBezTo>
                    <a:cubicBezTo>
                      <a:pt x="272" y="120"/>
                      <a:pt x="287" y="105"/>
                      <a:pt x="301" y="83"/>
                    </a:cubicBezTo>
                    <a:cubicBezTo>
                      <a:pt x="316" y="61"/>
                      <a:pt x="316" y="39"/>
                      <a:pt x="301" y="17"/>
                    </a:cubicBezTo>
                    <a:cubicBezTo>
                      <a:pt x="292" y="5"/>
                      <a:pt x="279" y="1"/>
                      <a:pt x="2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8"/>
              <p:cNvSpPr/>
              <p:nvPr/>
            </p:nvSpPr>
            <p:spPr>
              <a:xfrm>
                <a:off x="7467222" y="1238507"/>
                <a:ext cx="16903" cy="16903"/>
              </a:xfrm>
              <a:custGeom>
                <a:avLst/>
                <a:gdLst/>
                <a:ahLst/>
                <a:cxnLst/>
                <a:rect l="l" t="t" r="r" b="b"/>
                <a:pathLst>
                  <a:path w="104" h="104" extrusionOk="0">
                    <a:moveTo>
                      <a:pt x="52" y="0"/>
                    </a:moveTo>
                    <a:cubicBezTo>
                      <a:pt x="30" y="0"/>
                      <a:pt x="0" y="22"/>
                      <a:pt x="8" y="52"/>
                    </a:cubicBezTo>
                    <a:cubicBezTo>
                      <a:pt x="8" y="81"/>
                      <a:pt x="30" y="103"/>
                      <a:pt x="52" y="103"/>
                    </a:cubicBezTo>
                    <a:cubicBezTo>
                      <a:pt x="81" y="103"/>
                      <a:pt x="103" y="81"/>
                      <a:pt x="103" y="52"/>
                    </a:cubicBezTo>
                    <a:cubicBezTo>
                      <a:pt x="103" y="22"/>
                      <a:pt x="81" y="0"/>
                      <a:pt x="52" y="0"/>
                    </a:cubicBezTo>
                    <a:close/>
                  </a:path>
                </a:pathLst>
              </a:custGeom>
              <a:solidFill>
                <a:schemeClr val="dk2"/>
              </a:solidFill>
              <a:ln w="550" cap="flat" cmpd="sng">
                <a:solidFill>
                  <a:srgbClr val="051D2B"/>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8"/>
              <p:cNvSpPr/>
              <p:nvPr/>
            </p:nvSpPr>
            <p:spPr>
              <a:xfrm>
                <a:off x="7463646" y="1195600"/>
                <a:ext cx="50221" cy="29905"/>
              </a:xfrm>
              <a:custGeom>
                <a:avLst/>
                <a:gdLst/>
                <a:ahLst/>
                <a:cxnLst/>
                <a:rect l="l" t="t" r="r" b="b"/>
                <a:pathLst>
                  <a:path w="309" h="184" extrusionOk="0">
                    <a:moveTo>
                      <a:pt x="81" y="0"/>
                    </a:moveTo>
                    <a:cubicBezTo>
                      <a:pt x="30" y="8"/>
                      <a:pt x="0" y="59"/>
                      <a:pt x="22" y="103"/>
                    </a:cubicBezTo>
                    <a:cubicBezTo>
                      <a:pt x="74" y="125"/>
                      <a:pt x="132" y="147"/>
                      <a:pt x="184" y="169"/>
                    </a:cubicBezTo>
                    <a:cubicBezTo>
                      <a:pt x="206" y="176"/>
                      <a:pt x="228" y="184"/>
                      <a:pt x="250" y="184"/>
                    </a:cubicBezTo>
                    <a:cubicBezTo>
                      <a:pt x="279" y="184"/>
                      <a:pt x="301" y="169"/>
                      <a:pt x="308" y="147"/>
                    </a:cubicBezTo>
                    <a:cubicBezTo>
                      <a:pt x="308" y="132"/>
                      <a:pt x="308" y="125"/>
                      <a:pt x="308" y="110"/>
                    </a:cubicBezTo>
                    <a:cubicBezTo>
                      <a:pt x="279" y="66"/>
                      <a:pt x="242" y="37"/>
                      <a:pt x="191" y="22"/>
                    </a:cubicBezTo>
                    <a:cubicBezTo>
                      <a:pt x="154" y="8"/>
                      <a:pt x="118" y="0"/>
                      <a:pt x="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8"/>
              <p:cNvSpPr/>
              <p:nvPr/>
            </p:nvSpPr>
            <p:spPr>
              <a:xfrm>
                <a:off x="7567339" y="1208765"/>
                <a:ext cx="162202" cy="102555"/>
              </a:xfrm>
              <a:custGeom>
                <a:avLst/>
                <a:gdLst/>
                <a:ahLst/>
                <a:cxnLst/>
                <a:rect l="l" t="t" r="r" b="b"/>
                <a:pathLst>
                  <a:path w="998" h="631" fill="none" extrusionOk="0">
                    <a:moveTo>
                      <a:pt x="0" y="631"/>
                    </a:moveTo>
                    <a:cubicBezTo>
                      <a:pt x="367" y="484"/>
                      <a:pt x="711" y="271"/>
                      <a:pt x="997" y="0"/>
                    </a:cubicBezTo>
                  </a:path>
                </a:pathLst>
              </a:custGeom>
              <a:noFill/>
              <a:ln w="9525" cap="flat" cmpd="sng">
                <a:solidFill>
                  <a:schemeClr val="accent6"/>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8"/>
              <p:cNvSpPr/>
              <p:nvPr/>
            </p:nvSpPr>
            <p:spPr>
              <a:xfrm>
                <a:off x="7610247" y="1337324"/>
                <a:ext cx="171629" cy="142049"/>
              </a:xfrm>
              <a:custGeom>
                <a:avLst/>
                <a:gdLst/>
                <a:ahLst/>
                <a:cxnLst/>
                <a:rect l="l" t="t" r="r" b="b"/>
                <a:pathLst>
                  <a:path w="1056" h="874" fill="none" extrusionOk="0">
                    <a:moveTo>
                      <a:pt x="0" y="873"/>
                    </a:moveTo>
                    <a:lnTo>
                      <a:pt x="682" y="368"/>
                    </a:lnTo>
                    <a:cubicBezTo>
                      <a:pt x="836" y="272"/>
                      <a:pt x="961" y="148"/>
                      <a:pt x="1056" y="1"/>
                    </a:cubicBezTo>
                  </a:path>
                </a:pathLst>
              </a:custGeom>
              <a:noFill/>
              <a:ln w="9525" cap="flat" cmpd="sng">
                <a:solidFill>
                  <a:schemeClr val="accent6"/>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8"/>
              <p:cNvSpPr/>
              <p:nvPr/>
            </p:nvSpPr>
            <p:spPr>
              <a:xfrm>
                <a:off x="7262274" y="1263699"/>
                <a:ext cx="359998" cy="288811"/>
              </a:xfrm>
              <a:custGeom>
                <a:avLst/>
                <a:gdLst/>
                <a:ahLst/>
                <a:cxnLst/>
                <a:rect l="l" t="t" r="r" b="b"/>
                <a:pathLst>
                  <a:path w="2215" h="1777" extrusionOk="0">
                    <a:moveTo>
                      <a:pt x="1090" y="0"/>
                    </a:moveTo>
                    <a:cubicBezTo>
                      <a:pt x="1025" y="0"/>
                      <a:pt x="960" y="5"/>
                      <a:pt x="895" y="14"/>
                    </a:cubicBezTo>
                    <a:cubicBezTo>
                      <a:pt x="543" y="65"/>
                      <a:pt x="228" y="249"/>
                      <a:pt x="0" y="513"/>
                    </a:cubicBezTo>
                    <a:cubicBezTo>
                      <a:pt x="22" y="681"/>
                      <a:pt x="81" y="835"/>
                      <a:pt x="154" y="989"/>
                    </a:cubicBezTo>
                    <a:cubicBezTo>
                      <a:pt x="301" y="1275"/>
                      <a:pt x="558" y="1627"/>
                      <a:pt x="873" y="1693"/>
                    </a:cubicBezTo>
                    <a:lnTo>
                      <a:pt x="880" y="1774"/>
                    </a:lnTo>
                    <a:cubicBezTo>
                      <a:pt x="910" y="1776"/>
                      <a:pt x="940" y="1777"/>
                      <a:pt x="970" y="1777"/>
                    </a:cubicBezTo>
                    <a:cubicBezTo>
                      <a:pt x="1043" y="1777"/>
                      <a:pt x="1116" y="1771"/>
                      <a:pt x="1188" y="1766"/>
                    </a:cubicBezTo>
                    <a:cubicBezTo>
                      <a:pt x="1386" y="1752"/>
                      <a:pt x="1577" y="1708"/>
                      <a:pt x="1760" y="1642"/>
                    </a:cubicBezTo>
                    <a:cubicBezTo>
                      <a:pt x="1951" y="1576"/>
                      <a:pt x="2105" y="1451"/>
                      <a:pt x="2215" y="1282"/>
                    </a:cubicBezTo>
                    <a:cubicBezTo>
                      <a:pt x="2061" y="1172"/>
                      <a:pt x="1951" y="1004"/>
                      <a:pt x="1914" y="821"/>
                    </a:cubicBezTo>
                    <a:cubicBezTo>
                      <a:pt x="1877" y="637"/>
                      <a:pt x="1885" y="454"/>
                      <a:pt x="1936" y="278"/>
                    </a:cubicBezTo>
                    <a:cubicBezTo>
                      <a:pt x="1689" y="97"/>
                      <a:pt x="1392" y="0"/>
                      <a:pt x="1090" y="0"/>
                    </a:cubicBezTo>
                    <a:close/>
                  </a:path>
                </a:pathLst>
              </a:custGeom>
              <a:solidFill>
                <a:srgbClr val="CC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8"/>
              <p:cNvSpPr/>
              <p:nvPr/>
            </p:nvSpPr>
            <p:spPr>
              <a:xfrm>
                <a:off x="7312333" y="1297992"/>
                <a:ext cx="201534" cy="60948"/>
              </a:xfrm>
              <a:custGeom>
                <a:avLst/>
                <a:gdLst/>
                <a:ahLst/>
                <a:cxnLst/>
                <a:rect l="l" t="t" r="r" b="b"/>
                <a:pathLst>
                  <a:path w="1240" h="375" fill="none" extrusionOk="0">
                    <a:moveTo>
                      <a:pt x="0" y="375"/>
                    </a:moveTo>
                    <a:cubicBezTo>
                      <a:pt x="352" y="104"/>
                      <a:pt x="807" y="1"/>
                      <a:pt x="1239" y="89"/>
                    </a:cubicBezTo>
                  </a:path>
                </a:pathLst>
              </a:custGeom>
              <a:noFill/>
              <a:ln w="1100" cap="flat" cmpd="sng">
                <a:solidFill>
                  <a:srgbClr val="3593CE"/>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8"/>
              <p:cNvSpPr/>
              <p:nvPr/>
            </p:nvSpPr>
            <p:spPr>
              <a:xfrm>
                <a:off x="7355240" y="1354064"/>
                <a:ext cx="118157" cy="32343"/>
              </a:xfrm>
              <a:custGeom>
                <a:avLst/>
                <a:gdLst/>
                <a:ahLst/>
                <a:cxnLst/>
                <a:rect l="l" t="t" r="r" b="b"/>
                <a:pathLst>
                  <a:path w="727" h="199" fill="none" extrusionOk="0">
                    <a:moveTo>
                      <a:pt x="0" y="199"/>
                    </a:moveTo>
                    <a:cubicBezTo>
                      <a:pt x="235" y="111"/>
                      <a:pt x="477" y="45"/>
                      <a:pt x="726" y="1"/>
                    </a:cubicBezTo>
                  </a:path>
                </a:pathLst>
              </a:custGeom>
              <a:noFill/>
              <a:ln w="1100" cap="flat" cmpd="sng">
                <a:solidFill>
                  <a:srgbClr val="3593CE"/>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8"/>
              <p:cNvSpPr/>
              <p:nvPr/>
            </p:nvSpPr>
            <p:spPr>
              <a:xfrm>
                <a:off x="7349227" y="1400547"/>
                <a:ext cx="158627" cy="38356"/>
              </a:xfrm>
              <a:custGeom>
                <a:avLst/>
                <a:gdLst/>
                <a:ahLst/>
                <a:cxnLst/>
                <a:rect l="l" t="t" r="r" b="b"/>
                <a:pathLst>
                  <a:path w="976" h="236" fill="none" extrusionOk="0">
                    <a:moveTo>
                      <a:pt x="1" y="235"/>
                    </a:moveTo>
                    <a:cubicBezTo>
                      <a:pt x="338" y="206"/>
                      <a:pt x="660" y="125"/>
                      <a:pt x="976" y="0"/>
                    </a:cubicBezTo>
                  </a:path>
                </a:pathLst>
              </a:custGeom>
              <a:noFill/>
              <a:ln w="1100" cap="flat" cmpd="sng">
                <a:solidFill>
                  <a:srgbClr val="3593CE"/>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8"/>
              <p:cNvSpPr/>
              <p:nvPr/>
            </p:nvSpPr>
            <p:spPr>
              <a:xfrm>
                <a:off x="7401723" y="1461332"/>
                <a:ext cx="145462" cy="46645"/>
              </a:xfrm>
              <a:custGeom>
                <a:avLst/>
                <a:gdLst/>
                <a:ahLst/>
                <a:cxnLst/>
                <a:rect l="l" t="t" r="r" b="b"/>
                <a:pathLst>
                  <a:path w="895" h="287" fill="none" extrusionOk="0">
                    <a:moveTo>
                      <a:pt x="0" y="286"/>
                    </a:moveTo>
                    <a:cubicBezTo>
                      <a:pt x="308" y="242"/>
                      <a:pt x="638" y="184"/>
                      <a:pt x="895" y="0"/>
                    </a:cubicBezTo>
                  </a:path>
                </a:pathLst>
              </a:custGeom>
              <a:noFill/>
              <a:ln w="1100" cap="flat" cmpd="sng">
                <a:solidFill>
                  <a:srgbClr val="3593CE"/>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8"/>
              <p:cNvSpPr/>
              <p:nvPr/>
            </p:nvSpPr>
            <p:spPr>
              <a:xfrm>
                <a:off x="7245534" y="950834"/>
                <a:ext cx="511312" cy="361624"/>
              </a:xfrm>
              <a:custGeom>
                <a:avLst/>
                <a:gdLst/>
                <a:ahLst/>
                <a:cxnLst/>
                <a:rect l="l" t="t" r="r" b="b"/>
                <a:pathLst>
                  <a:path w="3146" h="2225" extrusionOk="0">
                    <a:moveTo>
                      <a:pt x="1701" y="0"/>
                    </a:moveTo>
                    <a:cubicBezTo>
                      <a:pt x="1298" y="0"/>
                      <a:pt x="901" y="133"/>
                      <a:pt x="580" y="385"/>
                    </a:cubicBezTo>
                    <a:cubicBezTo>
                      <a:pt x="199" y="707"/>
                      <a:pt x="1" y="1199"/>
                      <a:pt x="52" y="1697"/>
                    </a:cubicBezTo>
                    <a:cubicBezTo>
                      <a:pt x="521" y="1536"/>
                      <a:pt x="917" y="1228"/>
                      <a:pt x="1189" y="817"/>
                    </a:cubicBezTo>
                    <a:lnTo>
                      <a:pt x="1189" y="817"/>
                    </a:lnTo>
                    <a:cubicBezTo>
                      <a:pt x="1159" y="1015"/>
                      <a:pt x="1093" y="1206"/>
                      <a:pt x="1005" y="1382"/>
                    </a:cubicBezTo>
                    <a:cubicBezTo>
                      <a:pt x="1159" y="1375"/>
                      <a:pt x="1306" y="1323"/>
                      <a:pt x="1430" y="1228"/>
                    </a:cubicBezTo>
                    <a:cubicBezTo>
                      <a:pt x="1555" y="1140"/>
                      <a:pt x="1658" y="1023"/>
                      <a:pt x="1775" y="942"/>
                    </a:cubicBezTo>
                    <a:cubicBezTo>
                      <a:pt x="1980" y="1360"/>
                      <a:pt x="2384" y="1638"/>
                      <a:pt x="2765" y="1902"/>
                    </a:cubicBezTo>
                    <a:cubicBezTo>
                      <a:pt x="2787" y="1800"/>
                      <a:pt x="2809" y="1697"/>
                      <a:pt x="2823" y="1594"/>
                    </a:cubicBezTo>
                    <a:cubicBezTo>
                      <a:pt x="2867" y="1822"/>
                      <a:pt x="2970" y="2042"/>
                      <a:pt x="3109" y="2225"/>
                    </a:cubicBezTo>
                    <a:cubicBezTo>
                      <a:pt x="3146" y="1895"/>
                      <a:pt x="3139" y="1565"/>
                      <a:pt x="3087" y="1235"/>
                    </a:cubicBezTo>
                    <a:cubicBezTo>
                      <a:pt x="3029" y="905"/>
                      <a:pt x="2882" y="597"/>
                      <a:pt x="2662" y="355"/>
                    </a:cubicBezTo>
                    <a:cubicBezTo>
                      <a:pt x="2574" y="267"/>
                      <a:pt x="2479" y="194"/>
                      <a:pt x="2376" y="136"/>
                    </a:cubicBezTo>
                    <a:cubicBezTo>
                      <a:pt x="2230" y="62"/>
                      <a:pt x="2068" y="18"/>
                      <a:pt x="1900" y="11"/>
                    </a:cubicBezTo>
                    <a:cubicBezTo>
                      <a:pt x="1833" y="4"/>
                      <a:pt x="1767" y="0"/>
                      <a:pt x="17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7" name="Google Shape;947;p28"/>
              <p:cNvGrpSpPr/>
              <p:nvPr/>
            </p:nvGrpSpPr>
            <p:grpSpPr>
              <a:xfrm>
                <a:off x="5967751" y="1497546"/>
                <a:ext cx="209645" cy="204657"/>
                <a:chOff x="6483913" y="1862984"/>
                <a:chExt cx="209645" cy="204657"/>
              </a:xfrm>
            </p:grpSpPr>
            <p:sp>
              <p:nvSpPr>
                <p:cNvPr id="948" name="Google Shape;948;p28"/>
                <p:cNvSpPr/>
                <p:nvPr/>
              </p:nvSpPr>
              <p:spPr>
                <a:xfrm>
                  <a:off x="6483913" y="1875387"/>
                  <a:ext cx="209645" cy="192253"/>
                </a:xfrm>
                <a:custGeom>
                  <a:avLst/>
                  <a:gdLst/>
                  <a:ahLst/>
                  <a:cxnLst/>
                  <a:rect l="l" t="t" r="r" b="b"/>
                  <a:pathLst>
                    <a:path w="1555" h="1426" extrusionOk="0">
                      <a:moveTo>
                        <a:pt x="902" y="1"/>
                      </a:moveTo>
                      <a:cubicBezTo>
                        <a:pt x="629" y="1"/>
                        <a:pt x="342" y="83"/>
                        <a:pt x="169" y="238"/>
                      </a:cubicBezTo>
                      <a:cubicBezTo>
                        <a:pt x="111" y="289"/>
                        <a:pt x="59" y="348"/>
                        <a:pt x="30" y="421"/>
                      </a:cubicBezTo>
                      <a:cubicBezTo>
                        <a:pt x="1" y="495"/>
                        <a:pt x="8" y="575"/>
                        <a:pt x="45" y="641"/>
                      </a:cubicBezTo>
                      <a:cubicBezTo>
                        <a:pt x="81" y="692"/>
                        <a:pt x="133" y="729"/>
                        <a:pt x="184" y="751"/>
                      </a:cubicBezTo>
                      <a:cubicBezTo>
                        <a:pt x="279" y="788"/>
                        <a:pt x="374" y="802"/>
                        <a:pt x="477" y="802"/>
                      </a:cubicBezTo>
                      <a:cubicBezTo>
                        <a:pt x="279" y="942"/>
                        <a:pt x="169" y="1176"/>
                        <a:pt x="184" y="1426"/>
                      </a:cubicBezTo>
                      <a:lnTo>
                        <a:pt x="1555" y="253"/>
                      </a:lnTo>
                      <a:cubicBezTo>
                        <a:pt x="1431" y="81"/>
                        <a:pt x="1173" y="1"/>
                        <a:pt x="9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8"/>
                <p:cNvSpPr/>
                <p:nvPr/>
              </p:nvSpPr>
              <p:spPr>
                <a:xfrm>
                  <a:off x="6483913" y="1862984"/>
                  <a:ext cx="209645" cy="204657"/>
                </a:xfrm>
                <a:custGeom>
                  <a:avLst/>
                  <a:gdLst/>
                  <a:ahLst/>
                  <a:cxnLst/>
                  <a:rect l="l" t="t" r="r" b="b"/>
                  <a:pathLst>
                    <a:path w="1555" h="1518" fill="none" extrusionOk="0">
                      <a:moveTo>
                        <a:pt x="1555" y="345"/>
                      </a:moveTo>
                      <a:cubicBezTo>
                        <a:pt x="1306" y="0"/>
                        <a:pt x="514" y="22"/>
                        <a:pt x="169" y="330"/>
                      </a:cubicBezTo>
                      <a:cubicBezTo>
                        <a:pt x="111" y="381"/>
                        <a:pt x="59" y="440"/>
                        <a:pt x="30" y="513"/>
                      </a:cubicBezTo>
                      <a:cubicBezTo>
                        <a:pt x="1" y="587"/>
                        <a:pt x="8" y="667"/>
                        <a:pt x="45" y="733"/>
                      </a:cubicBezTo>
                      <a:cubicBezTo>
                        <a:pt x="81" y="784"/>
                        <a:pt x="133" y="821"/>
                        <a:pt x="184" y="843"/>
                      </a:cubicBezTo>
                      <a:cubicBezTo>
                        <a:pt x="279" y="880"/>
                        <a:pt x="374" y="894"/>
                        <a:pt x="477" y="894"/>
                      </a:cubicBezTo>
                      <a:cubicBezTo>
                        <a:pt x="279" y="1034"/>
                        <a:pt x="169" y="1268"/>
                        <a:pt x="184" y="1518"/>
                      </a:cubicBez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50" name="Google Shape;950;p28"/>
            <p:cNvSpPr/>
            <p:nvPr/>
          </p:nvSpPr>
          <p:spPr>
            <a:xfrm>
              <a:off x="6850550" y="1441044"/>
              <a:ext cx="132460" cy="114257"/>
            </a:xfrm>
            <a:custGeom>
              <a:avLst/>
              <a:gdLst/>
              <a:ahLst/>
              <a:cxnLst/>
              <a:rect l="l" t="t" r="r" b="b"/>
              <a:pathLst>
                <a:path w="815" h="703" extrusionOk="0">
                  <a:moveTo>
                    <a:pt x="354" y="0"/>
                  </a:moveTo>
                  <a:cubicBezTo>
                    <a:pt x="174" y="0"/>
                    <a:pt x="1" y="142"/>
                    <a:pt x="1" y="351"/>
                  </a:cubicBezTo>
                  <a:cubicBezTo>
                    <a:pt x="1" y="542"/>
                    <a:pt x="155" y="703"/>
                    <a:pt x="346" y="703"/>
                  </a:cubicBezTo>
                  <a:cubicBezTo>
                    <a:pt x="661" y="703"/>
                    <a:pt x="815" y="322"/>
                    <a:pt x="595" y="102"/>
                  </a:cubicBezTo>
                  <a:cubicBezTo>
                    <a:pt x="524" y="31"/>
                    <a:pt x="438" y="0"/>
                    <a:pt x="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8"/>
            <p:cNvSpPr/>
            <p:nvPr/>
          </p:nvSpPr>
          <p:spPr>
            <a:xfrm>
              <a:off x="8261725" y="1441046"/>
              <a:ext cx="167175" cy="144203"/>
            </a:xfrm>
            <a:custGeom>
              <a:avLst/>
              <a:gdLst/>
              <a:ahLst/>
              <a:cxnLst/>
              <a:rect l="l" t="t" r="r" b="b"/>
              <a:pathLst>
                <a:path w="815" h="703" extrusionOk="0">
                  <a:moveTo>
                    <a:pt x="354" y="0"/>
                  </a:moveTo>
                  <a:cubicBezTo>
                    <a:pt x="174" y="0"/>
                    <a:pt x="1" y="142"/>
                    <a:pt x="1" y="351"/>
                  </a:cubicBezTo>
                  <a:cubicBezTo>
                    <a:pt x="1" y="542"/>
                    <a:pt x="155" y="703"/>
                    <a:pt x="346" y="703"/>
                  </a:cubicBezTo>
                  <a:cubicBezTo>
                    <a:pt x="661" y="703"/>
                    <a:pt x="815" y="322"/>
                    <a:pt x="595" y="102"/>
                  </a:cubicBezTo>
                  <a:cubicBezTo>
                    <a:pt x="524" y="31"/>
                    <a:pt x="438" y="0"/>
                    <a:pt x="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8"/>
            <p:cNvSpPr/>
            <p:nvPr/>
          </p:nvSpPr>
          <p:spPr>
            <a:xfrm>
              <a:off x="8456944" y="1709132"/>
              <a:ext cx="114802" cy="97742"/>
            </a:xfrm>
            <a:custGeom>
              <a:avLst/>
              <a:gdLst/>
              <a:ahLst/>
              <a:cxnLst/>
              <a:rect l="l" t="t" r="r" b="b"/>
              <a:pathLst>
                <a:path w="969" h="825" extrusionOk="0">
                  <a:moveTo>
                    <a:pt x="571" y="1"/>
                  </a:moveTo>
                  <a:cubicBezTo>
                    <a:pt x="566" y="1"/>
                    <a:pt x="562" y="1"/>
                    <a:pt x="558" y="1"/>
                  </a:cubicBezTo>
                  <a:cubicBezTo>
                    <a:pt x="184" y="1"/>
                    <a:pt x="1" y="441"/>
                    <a:pt x="265" y="705"/>
                  </a:cubicBezTo>
                  <a:cubicBezTo>
                    <a:pt x="347" y="787"/>
                    <a:pt x="450" y="824"/>
                    <a:pt x="551" y="824"/>
                  </a:cubicBezTo>
                  <a:cubicBezTo>
                    <a:pt x="763" y="824"/>
                    <a:pt x="969" y="660"/>
                    <a:pt x="969" y="411"/>
                  </a:cubicBezTo>
                  <a:cubicBezTo>
                    <a:pt x="969" y="188"/>
                    <a:pt x="792" y="1"/>
                    <a:pt x="5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3" name="Google Shape;953;p28"/>
          <p:cNvSpPr/>
          <p:nvPr/>
        </p:nvSpPr>
        <p:spPr>
          <a:xfrm>
            <a:off x="4320300" y="4336925"/>
            <a:ext cx="4980022" cy="810670"/>
          </a:xfrm>
          <a:custGeom>
            <a:avLst/>
            <a:gdLst/>
            <a:ahLst/>
            <a:cxnLst/>
            <a:rect l="l" t="t" r="r" b="b"/>
            <a:pathLst>
              <a:path w="37479" h="6101" extrusionOk="0">
                <a:moveTo>
                  <a:pt x="37479" y="1"/>
                </a:moveTo>
                <a:cubicBezTo>
                  <a:pt x="35072" y="1365"/>
                  <a:pt x="31547" y="1826"/>
                  <a:pt x="27627" y="1826"/>
                </a:cubicBezTo>
                <a:cubicBezTo>
                  <a:pt x="24217" y="1826"/>
                  <a:pt x="20507" y="1477"/>
                  <a:pt x="16973" y="1071"/>
                </a:cubicBezTo>
                <a:cubicBezTo>
                  <a:pt x="16411" y="1006"/>
                  <a:pt x="15843" y="976"/>
                  <a:pt x="15273" y="976"/>
                </a:cubicBezTo>
                <a:cubicBezTo>
                  <a:pt x="8882" y="976"/>
                  <a:pt x="2161" y="4768"/>
                  <a:pt x="1" y="6101"/>
                </a:cubicBezTo>
                <a:lnTo>
                  <a:pt x="37479" y="6101"/>
                </a:lnTo>
                <a:lnTo>
                  <a:pt x="374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5"/>
        <p:cNvGrpSpPr/>
        <p:nvPr/>
      </p:nvGrpSpPr>
      <p:grpSpPr>
        <a:xfrm>
          <a:off x="0" y="0"/>
          <a:ext cx="0" cy="0"/>
          <a:chOff x="0" y="0"/>
          <a:chExt cx="0" cy="0"/>
        </a:xfrm>
      </p:grpSpPr>
      <p:sp>
        <p:nvSpPr>
          <p:cNvPr id="1446" name="Google Shape;1446;p45"/>
          <p:cNvSpPr/>
          <p:nvPr/>
        </p:nvSpPr>
        <p:spPr>
          <a:xfrm rot="-10505273" flipH="1">
            <a:off x="253087" y="1089980"/>
            <a:ext cx="1298043" cy="1547914"/>
          </a:xfrm>
          <a:custGeom>
            <a:avLst/>
            <a:gdLst/>
            <a:ahLst/>
            <a:cxnLst/>
            <a:rect l="l" t="t" r="r" b="b"/>
            <a:pathLst>
              <a:path w="15177" h="21427" extrusionOk="0">
                <a:moveTo>
                  <a:pt x="8527" y="0"/>
                </a:moveTo>
                <a:cubicBezTo>
                  <a:pt x="6540" y="37"/>
                  <a:pt x="4649" y="1034"/>
                  <a:pt x="3292" y="2478"/>
                </a:cubicBezTo>
                <a:cubicBezTo>
                  <a:pt x="1936" y="3923"/>
                  <a:pt x="1093" y="5792"/>
                  <a:pt x="624" y="7720"/>
                </a:cubicBezTo>
                <a:cubicBezTo>
                  <a:pt x="0" y="10286"/>
                  <a:pt x="30" y="12962"/>
                  <a:pt x="697" y="15514"/>
                </a:cubicBezTo>
                <a:cubicBezTo>
                  <a:pt x="968" y="16577"/>
                  <a:pt x="1364" y="17625"/>
                  <a:pt x="1995" y="18512"/>
                </a:cubicBezTo>
                <a:cubicBezTo>
                  <a:pt x="3357" y="20441"/>
                  <a:pt x="5735" y="21426"/>
                  <a:pt x="8109" y="21426"/>
                </a:cubicBezTo>
                <a:cubicBezTo>
                  <a:pt x="8930" y="21426"/>
                  <a:pt x="9750" y="21308"/>
                  <a:pt x="10528" y="21071"/>
                </a:cubicBezTo>
                <a:cubicBezTo>
                  <a:pt x="11342" y="20822"/>
                  <a:pt x="12141" y="20440"/>
                  <a:pt x="12728" y="19817"/>
                </a:cubicBezTo>
                <a:cubicBezTo>
                  <a:pt x="13256" y="19260"/>
                  <a:pt x="13578" y="18534"/>
                  <a:pt x="13835" y="17808"/>
                </a:cubicBezTo>
                <a:cubicBezTo>
                  <a:pt x="14773" y="15206"/>
                  <a:pt x="15052" y="12405"/>
                  <a:pt x="15140" y="9641"/>
                </a:cubicBezTo>
                <a:cubicBezTo>
                  <a:pt x="15176" y="8417"/>
                  <a:pt x="15176" y="7178"/>
                  <a:pt x="14898" y="5990"/>
                </a:cubicBezTo>
                <a:cubicBezTo>
                  <a:pt x="14223" y="3116"/>
                  <a:pt x="11789" y="734"/>
                  <a:pt x="85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9" name="Google Shape;1449;p45"/>
          <p:cNvGrpSpPr/>
          <p:nvPr/>
        </p:nvGrpSpPr>
        <p:grpSpPr>
          <a:xfrm>
            <a:off x="408512" y="1544515"/>
            <a:ext cx="1243009" cy="2192416"/>
            <a:chOff x="735700" y="813956"/>
            <a:chExt cx="2105820" cy="3515594"/>
          </a:xfrm>
        </p:grpSpPr>
        <p:grpSp>
          <p:nvGrpSpPr>
            <p:cNvPr id="1450" name="Google Shape;1450;p45"/>
            <p:cNvGrpSpPr/>
            <p:nvPr/>
          </p:nvGrpSpPr>
          <p:grpSpPr>
            <a:xfrm>
              <a:off x="988525" y="813956"/>
              <a:ext cx="1852994" cy="1234892"/>
              <a:chOff x="988525" y="813956"/>
              <a:chExt cx="1852994" cy="1234892"/>
            </a:xfrm>
          </p:grpSpPr>
          <p:sp>
            <p:nvSpPr>
              <p:cNvPr id="1451" name="Google Shape;1451;p45"/>
              <p:cNvSpPr/>
              <p:nvPr/>
            </p:nvSpPr>
            <p:spPr>
              <a:xfrm>
                <a:off x="2381746" y="947766"/>
                <a:ext cx="459773" cy="751247"/>
              </a:xfrm>
              <a:custGeom>
                <a:avLst/>
                <a:gdLst/>
                <a:ahLst/>
                <a:cxnLst/>
                <a:rect l="l" t="t" r="r" b="b"/>
                <a:pathLst>
                  <a:path w="4972" h="8124" extrusionOk="0">
                    <a:moveTo>
                      <a:pt x="3109" y="0"/>
                    </a:moveTo>
                    <a:cubicBezTo>
                      <a:pt x="2560" y="103"/>
                      <a:pt x="2076" y="286"/>
                      <a:pt x="1555" y="433"/>
                    </a:cubicBezTo>
                    <a:cubicBezTo>
                      <a:pt x="2068" y="1841"/>
                      <a:pt x="2552" y="4458"/>
                      <a:pt x="2552" y="4458"/>
                    </a:cubicBezTo>
                    <a:cubicBezTo>
                      <a:pt x="2552" y="4458"/>
                      <a:pt x="888" y="4964"/>
                      <a:pt x="1" y="5125"/>
                    </a:cubicBezTo>
                    <a:cubicBezTo>
                      <a:pt x="228" y="5924"/>
                      <a:pt x="624" y="7303"/>
                      <a:pt x="800" y="8124"/>
                    </a:cubicBezTo>
                    <a:cubicBezTo>
                      <a:pt x="1834" y="7926"/>
                      <a:pt x="2816" y="7500"/>
                      <a:pt x="3667" y="6870"/>
                    </a:cubicBezTo>
                    <a:cubicBezTo>
                      <a:pt x="4172" y="6489"/>
                      <a:pt x="4576" y="6042"/>
                      <a:pt x="4810" y="5550"/>
                    </a:cubicBezTo>
                    <a:cubicBezTo>
                      <a:pt x="4942" y="5272"/>
                      <a:pt x="4972" y="4883"/>
                      <a:pt x="4920" y="4436"/>
                    </a:cubicBezTo>
                    <a:cubicBezTo>
                      <a:pt x="4759" y="3065"/>
                      <a:pt x="3894" y="1129"/>
                      <a:pt x="31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5"/>
              <p:cNvSpPr/>
              <p:nvPr/>
            </p:nvSpPr>
            <p:spPr>
              <a:xfrm>
                <a:off x="2463124" y="813956"/>
                <a:ext cx="217033" cy="208433"/>
              </a:xfrm>
              <a:custGeom>
                <a:avLst/>
                <a:gdLst/>
                <a:ahLst/>
                <a:cxnLst/>
                <a:rect l="l" t="t" r="r" b="b"/>
                <a:pathLst>
                  <a:path w="2347" h="2254" extrusionOk="0">
                    <a:moveTo>
                      <a:pt x="914" y="0"/>
                    </a:moveTo>
                    <a:cubicBezTo>
                      <a:pt x="870" y="0"/>
                      <a:pt x="827" y="25"/>
                      <a:pt x="807" y="69"/>
                    </a:cubicBezTo>
                    <a:cubicBezTo>
                      <a:pt x="778" y="128"/>
                      <a:pt x="807" y="172"/>
                      <a:pt x="829" y="223"/>
                    </a:cubicBezTo>
                    <a:cubicBezTo>
                      <a:pt x="939" y="450"/>
                      <a:pt x="1056" y="670"/>
                      <a:pt x="1174" y="890"/>
                    </a:cubicBezTo>
                    <a:cubicBezTo>
                      <a:pt x="1005" y="670"/>
                      <a:pt x="829" y="436"/>
                      <a:pt x="668" y="216"/>
                    </a:cubicBezTo>
                    <a:cubicBezTo>
                      <a:pt x="623" y="159"/>
                      <a:pt x="560" y="94"/>
                      <a:pt x="493" y="94"/>
                    </a:cubicBezTo>
                    <a:cubicBezTo>
                      <a:pt x="473" y="94"/>
                      <a:pt x="453" y="100"/>
                      <a:pt x="433" y="113"/>
                    </a:cubicBezTo>
                    <a:cubicBezTo>
                      <a:pt x="345" y="179"/>
                      <a:pt x="389" y="274"/>
                      <a:pt x="433" y="355"/>
                    </a:cubicBezTo>
                    <a:cubicBezTo>
                      <a:pt x="551" y="590"/>
                      <a:pt x="683" y="824"/>
                      <a:pt x="807" y="1059"/>
                    </a:cubicBezTo>
                    <a:cubicBezTo>
                      <a:pt x="705" y="920"/>
                      <a:pt x="602" y="780"/>
                      <a:pt x="492" y="641"/>
                    </a:cubicBezTo>
                    <a:cubicBezTo>
                      <a:pt x="463" y="590"/>
                      <a:pt x="419" y="553"/>
                      <a:pt x="367" y="524"/>
                    </a:cubicBezTo>
                    <a:cubicBezTo>
                      <a:pt x="340" y="514"/>
                      <a:pt x="314" y="505"/>
                      <a:pt x="289" y="505"/>
                    </a:cubicBezTo>
                    <a:cubicBezTo>
                      <a:pt x="260" y="505"/>
                      <a:pt x="233" y="517"/>
                      <a:pt x="213" y="553"/>
                    </a:cubicBezTo>
                    <a:cubicBezTo>
                      <a:pt x="184" y="619"/>
                      <a:pt x="191" y="692"/>
                      <a:pt x="235" y="751"/>
                    </a:cubicBezTo>
                    <a:cubicBezTo>
                      <a:pt x="353" y="956"/>
                      <a:pt x="477" y="1176"/>
                      <a:pt x="587" y="1389"/>
                    </a:cubicBezTo>
                    <a:cubicBezTo>
                      <a:pt x="470" y="1301"/>
                      <a:pt x="345" y="1220"/>
                      <a:pt x="213" y="1147"/>
                    </a:cubicBezTo>
                    <a:cubicBezTo>
                      <a:pt x="181" y="1136"/>
                      <a:pt x="156" y="1117"/>
                      <a:pt x="121" y="1117"/>
                    </a:cubicBezTo>
                    <a:cubicBezTo>
                      <a:pt x="110" y="1117"/>
                      <a:pt x="96" y="1119"/>
                      <a:pt x="81" y="1125"/>
                    </a:cubicBezTo>
                    <a:cubicBezTo>
                      <a:pt x="30" y="1154"/>
                      <a:pt x="1" y="1220"/>
                      <a:pt x="23" y="1279"/>
                    </a:cubicBezTo>
                    <a:cubicBezTo>
                      <a:pt x="52" y="1337"/>
                      <a:pt x="89" y="1389"/>
                      <a:pt x="140" y="1425"/>
                    </a:cubicBezTo>
                    <a:cubicBezTo>
                      <a:pt x="419" y="1682"/>
                      <a:pt x="690" y="1961"/>
                      <a:pt x="939" y="2254"/>
                    </a:cubicBezTo>
                    <a:cubicBezTo>
                      <a:pt x="1416" y="2078"/>
                      <a:pt x="1885" y="1887"/>
                      <a:pt x="2347" y="1689"/>
                    </a:cubicBezTo>
                    <a:cubicBezTo>
                      <a:pt x="2156" y="1228"/>
                      <a:pt x="1944" y="773"/>
                      <a:pt x="1709" y="333"/>
                    </a:cubicBezTo>
                    <a:cubicBezTo>
                      <a:pt x="1665" y="230"/>
                      <a:pt x="1577" y="142"/>
                      <a:pt x="1474" y="98"/>
                    </a:cubicBezTo>
                    <a:cubicBezTo>
                      <a:pt x="1466" y="96"/>
                      <a:pt x="1457" y="94"/>
                      <a:pt x="1448" y="94"/>
                    </a:cubicBezTo>
                    <a:cubicBezTo>
                      <a:pt x="1432" y="94"/>
                      <a:pt x="1415" y="99"/>
                      <a:pt x="1401" y="113"/>
                    </a:cubicBezTo>
                    <a:cubicBezTo>
                      <a:pt x="1364" y="157"/>
                      <a:pt x="1350" y="216"/>
                      <a:pt x="1379" y="267"/>
                    </a:cubicBezTo>
                    <a:cubicBezTo>
                      <a:pt x="1430" y="450"/>
                      <a:pt x="1489" y="634"/>
                      <a:pt x="1548" y="810"/>
                    </a:cubicBezTo>
                    <a:cubicBezTo>
                      <a:pt x="1401" y="597"/>
                      <a:pt x="1262" y="384"/>
                      <a:pt x="1122" y="172"/>
                    </a:cubicBezTo>
                    <a:cubicBezTo>
                      <a:pt x="1086" y="106"/>
                      <a:pt x="1034" y="55"/>
                      <a:pt x="976" y="18"/>
                    </a:cubicBezTo>
                    <a:cubicBezTo>
                      <a:pt x="957" y="6"/>
                      <a:pt x="935" y="0"/>
                      <a:pt x="9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5"/>
              <p:cNvSpPr/>
              <p:nvPr/>
            </p:nvSpPr>
            <p:spPr>
              <a:xfrm>
                <a:off x="996663" y="1437234"/>
                <a:ext cx="583132" cy="611613"/>
              </a:xfrm>
              <a:custGeom>
                <a:avLst/>
                <a:gdLst/>
                <a:ahLst/>
                <a:cxnLst/>
                <a:rect l="l" t="t" r="r" b="b"/>
                <a:pathLst>
                  <a:path w="6306" h="6614" extrusionOk="0">
                    <a:moveTo>
                      <a:pt x="1628" y="1"/>
                    </a:moveTo>
                    <a:cubicBezTo>
                      <a:pt x="1108" y="147"/>
                      <a:pt x="595" y="250"/>
                      <a:pt x="74" y="455"/>
                    </a:cubicBezTo>
                    <a:cubicBezTo>
                      <a:pt x="1" y="1826"/>
                      <a:pt x="279" y="3930"/>
                      <a:pt x="866" y="5177"/>
                    </a:cubicBezTo>
                    <a:cubicBezTo>
                      <a:pt x="1057" y="5580"/>
                      <a:pt x="1284" y="5903"/>
                      <a:pt x="1540" y="6064"/>
                    </a:cubicBezTo>
                    <a:cubicBezTo>
                      <a:pt x="2002" y="6357"/>
                      <a:pt x="2574" y="6526"/>
                      <a:pt x="3212" y="6592"/>
                    </a:cubicBezTo>
                    <a:cubicBezTo>
                      <a:pt x="3397" y="6606"/>
                      <a:pt x="3583" y="6613"/>
                      <a:pt x="3769" y="6613"/>
                    </a:cubicBezTo>
                    <a:cubicBezTo>
                      <a:pt x="4632" y="6613"/>
                      <a:pt x="5491" y="6458"/>
                      <a:pt x="6306" y="6144"/>
                    </a:cubicBezTo>
                    <a:cubicBezTo>
                      <a:pt x="6027" y="5360"/>
                      <a:pt x="5639" y="3974"/>
                      <a:pt x="5411" y="3175"/>
                    </a:cubicBezTo>
                    <a:cubicBezTo>
                      <a:pt x="4576" y="3505"/>
                      <a:pt x="2889" y="3945"/>
                      <a:pt x="2889" y="3945"/>
                    </a:cubicBezTo>
                    <a:cubicBezTo>
                      <a:pt x="2889" y="3945"/>
                      <a:pt x="1929" y="1467"/>
                      <a:pt x="16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5"/>
              <p:cNvSpPr/>
              <p:nvPr/>
            </p:nvSpPr>
            <p:spPr>
              <a:xfrm>
                <a:off x="988525" y="1286686"/>
                <a:ext cx="180414" cy="216386"/>
              </a:xfrm>
              <a:custGeom>
                <a:avLst/>
                <a:gdLst/>
                <a:ahLst/>
                <a:cxnLst/>
                <a:rect l="l" t="t" r="r" b="b"/>
                <a:pathLst>
                  <a:path w="1951" h="2340" extrusionOk="0">
                    <a:moveTo>
                      <a:pt x="988" y="1"/>
                    </a:moveTo>
                    <a:cubicBezTo>
                      <a:pt x="886" y="1"/>
                      <a:pt x="858" y="114"/>
                      <a:pt x="851" y="214"/>
                    </a:cubicBezTo>
                    <a:cubicBezTo>
                      <a:pt x="822" y="485"/>
                      <a:pt x="800" y="771"/>
                      <a:pt x="771" y="1050"/>
                    </a:cubicBezTo>
                    <a:cubicBezTo>
                      <a:pt x="756" y="800"/>
                      <a:pt x="734" y="551"/>
                      <a:pt x="712" y="302"/>
                    </a:cubicBezTo>
                    <a:cubicBezTo>
                      <a:pt x="705" y="243"/>
                      <a:pt x="705" y="192"/>
                      <a:pt x="653" y="155"/>
                    </a:cubicBezTo>
                    <a:cubicBezTo>
                      <a:pt x="632" y="143"/>
                      <a:pt x="610" y="137"/>
                      <a:pt x="588" y="137"/>
                    </a:cubicBezTo>
                    <a:cubicBezTo>
                      <a:pt x="543" y="137"/>
                      <a:pt x="502" y="162"/>
                      <a:pt x="477" y="206"/>
                    </a:cubicBezTo>
                    <a:cubicBezTo>
                      <a:pt x="448" y="265"/>
                      <a:pt x="433" y="338"/>
                      <a:pt x="433" y="404"/>
                    </a:cubicBezTo>
                    <a:cubicBezTo>
                      <a:pt x="426" y="661"/>
                      <a:pt x="419" y="925"/>
                      <a:pt x="411" y="1182"/>
                    </a:cubicBezTo>
                    <a:cubicBezTo>
                      <a:pt x="367" y="998"/>
                      <a:pt x="316" y="815"/>
                      <a:pt x="265" y="632"/>
                    </a:cubicBezTo>
                    <a:cubicBezTo>
                      <a:pt x="250" y="573"/>
                      <a:pt x="228" y="514"/>
                      <a:pt x="162" y="507"/>
                    </a:cubicBezTo>
                    <a:cubicBezTo>
                      <a:pt x="158" y="506"/>
                      <a:pt x="154" y="505"/>
                      <a:pt x="150" y="505"/>
                    </a:cubicBezTo>
                    <a:cubicBezTo>
                      <a:pt x="130" y="505"/>
                      <a:pt x="108" y="518"/>
                      <a:pt x="96" y="536"/>
                    </a:cubicBezTo>
                    <a:cubicBezTo>
                      <a:pt x="30" y="624"/>
                      <a:pt x="1" y="742"/>
                      <a:pt x="23" y="852"/>
                    </a:cubicBezTo>
                    <a:cubicBezTo>
                      <a:pt x="52" y="1350"/>
                      <a:pt x="111" y="1849"/>
                      <a:pt x="191" y="2340"/>
                    </a:cubicBezTo>
                    <a:cubicBezTo>
                      <a:pt x="690" y="2274"/>
                      <a:pt x="1189" y="2186"/>
                      <a:pt x="1680" y="2076"/>
                    </a:cubicBezTo>
                    <a:cubicBezTo>
                      <a:pt x="1738" y="1695"/>
                      <a:pt x="1819" y="1321"/>
                      <a:pt x="1922" y="954"/>
                    </a:cubicBezTo>
                    <a:cubicBezTo>
                      <a:pt x="1944" y="896"/>
                      <a:pt x="1951" y="837"/>
                      <a:pt x="1944" y="771"/>
                    </a:cubicBezTo>
                    <a:cubicBezTo>
                      <a:pt x="1930" y="717"/>
                      <a:pt x="1885" y="675"/>
                      <a:pt x="1826" y="675"/>
                    </a:cubicBezTo>
                    <a:cubicBezTo>
                      <a:pt x="1821" y="675"/>
                      <a:pt x="1817" y="675"/>
                      <a:pt x="1812" y="676"/>
                    </a:cubicBezTo>
                    <a:cubicBezTo>
                      <a:pt x="1760" y="690"/>
                      <a:pt x="1746" y="727"/>
                      <a:pt x="1724" y="764"/>
                    </a:cubicBezTo>
                    <a:cubicBezTo>
                      <a:pt x="1650" y="896"/>
                      <a:pt x="1584" y="1028"/>
                      <a:pt x="1526" y="1167"/>
                    </a:cubicBezTo>
                    <a:cubicBezTo>
                      <a:pt x="1511" y="925"/>
                      <a:pt x="1504" y="676"/>
                      <a:pt x="1489" y="441"/>
                    </a:cubicBezTo>
                    <a:cubicBezTo>
                      <a:pt x="1496" y="368"/>
                      <a:pt x="1467" y="302"/>
                      <a:pt x="1408" y="258"/>
                    </a:cubicBezTo>
                    <a:cubicBezTo>
                      <a:pt x="1391" y="248"/>
                      <a:pt x="1376" y="244"/>
                      <a:pt x="1362" y="244"/>
                    </a:cubicBezTo>
                    <a:cubicBezTo>
                      <a:pt x="1320" y="244"/>
                      <a:pt x="1289" y="278"/>
                      <a:pt x="1262" y="316"/>
                    </a:cubicBezTo>
                    <a:cubicBezTo>
                      <a:pt x="1232" y="368"/>
                      <a:pt x="1218" y="419"/>
                      <a:pt x="1218" y="478"/>
                    </a:cubicBezTo>
                    <a:cubicBezTo>
                      <a:pt x="1203" y="654"/>
                      <a:pt x="1189" y="830"/>
                      <a:pt x="1167" y="1006"/>
                    </a:cubicBezTo>
                    <a:cubicBezTo>
                      <a:pt x="1152" y="742"/>
                      <a:pt x="1145" y="470"/>
                      <a:pt x="1115" y="199"/>
                    </a:cubicBezTo>
                    <a:cubicBezTo>
                      <a:pt x="1108" y="118"/>
                      <a:pt x="1101" y="8"/>
                      <a:pt x="998" y="1"/>
                    </a:cubicBezTo>
                    <a:cubicBezTo>
                      <a:pt x="995" y="1"/>
                      <a:pt x="991" y="1"/>
                      <a:pt x="9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5" name="Google Shape;1455;p45"/>
            <p:cNvSpPr/>
            <p:nvPr/>
          </p:nvSpPr>
          <p:spPr>
            <a:xfrm>
              <a:off x="735700" y="2335532"/>
              <a:ext cx="503790" cy="245514"/>
            </a:xfrm>
            <a:custGeom>
              <a:avLst/>
              <a:gdLst/>
              <a:ahLst/>
              <a:cxnLst/>
              <a:rect l="l" t="t" r="r" b="b"/>
              <a:pathLst>
                <a:path w="5448" h="2655" extrusionOk="0">
                  <a:moveTo>
                    <a:pt x="4854" y="1"/>
                  </a:moveTo>
                  <a:lnTo>
                    <a:pt x="0" y="1738"/>
                  </a:lnTo>
                  <a:cubicBezTo>
                    <a:pt x="208" y="1946"/>
                    <a:pt x="513" y="2292"/>
                    <a:pt x="1024" y="2292"/>
                  </a:cubicBezTo>
                  <a:cubicBezTo>
                    <a:pt x="1090" y="2292"/>
                    <a:pt x="1159" y="2286"/>
                    <a:pt x="1232" y="2274"/>
                  </a:cubicBezTo>
                  <a:cubicBezTo>
                    <a:pt x="1334" y="2258"/>
                    <a:pt x="1435" y="2251"/>
                    <a:pt x="1537" y="2251"/>
                  </a:cubicBezTo>
                  <a:cubicBezTo>
                    <a:pt x="1778" y="2251"/>
                    <a:pt x="2016" y="2294"/>
                    <a:pt x="2244" y="2376"/>
                  </a:cubicBezTo>
                  <a:cubicBezTo>
                    <a:pt x="2552" y="2479"/>
                    <a:pt x="2859" y="2567"/>
                    <a:pt x="3167" y="2655"/>
                  </a:cubicBezTo>
                  <a:cubicBezTo>
                    <a:pt x="3842" y="2391"/>
                    <a:pt x="4590" y="2288"/>
                    <a:pt x="5308" y="2120"/>
                  </a:cubicBezTo>
                  <a:cubicBezTo>
                    <a:pt x="5447" y="1628"/>
                    <a:pt x="4978" y="118"/>
                    <a:pt x="48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5"/>
            <p:cNvSpPr/>
            <p:nvPr/>
          </p:nvSpPr>
          <p:spPr>
            <a:xfrm>
              <a:off x="1025885" y="2517799"/>
              <a:ext cx="316626" cy="251063"/>
            </a:xfrm>
            <a:custGeom>
              <a:avLst/>
              <a:gdLst/>
              <a:ahLst/>
              <a:cxnLst/>
              <a:rect l="l" t="t" r="r" b="b"/>
              <a:pathLst>
                <a:path w="3424" h="2715" extrusionOk="0">
                  <a:moveTo>
                    <a:pt x="1409" y="0"/>
                  </a:moveTo>
                  <a:cubicBezTo>
                    <a:pt x="822" y="0"/>
                    <a:pt x="222" y="170"/>
                    <a:pt x="0" y="669"/>
                  </a:cubicBezTo>
                  <a:cubicBezTo>
                    <a:pt x="389" y="1065"/>
                    <a:pt x="1254" y="2267"/>
                    <a:pt x="1547" y="2715"/>
                  </a:cubicBezTo>
                  <a:cubicBezTo>
                    <a:pt x="2148" y="2267"/>
                    <a:pt x="2764" y="1835"/>
                    <a:pt x="3424" y="1424"/>
                  </a:cubicBezTo>
                  <a:cubicBezTo>
                    <a:pt x="3145" y="955"/>
                    <a:pt x="2654" y="471"/>
                    <a:pt x="2163" y="90"/>
                  </a:cubicBezTo>
                  <a:cubicBezTo>
                    <a:pt x="1939" y="35"/>
                    <a:pt x="1675" y="0"/>
                    <a:pt x="14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5"/>
            <p:cNvSpPr/>
            <p:nvPr/>
          </p:nvSpPr>
          <p:spPr>
            <a:xfrm>
              <a:off x="1162747" y="2582994"/>
              <a:ext cx="38099" cy="29314"/>
            </a:xfrm>
            <a:custGeom>
              <a:avLst/>
              <a:gdLst/>
              <a:ahLst/>
              <a:cxnLst/>
              <a:rect l="l" t="t" r="r" b="b"/>
              <a:pathLst>
                <a:path w="412" h="317" fill="none" extrusionOk="0">
                  <a:moveTo>
                    <a:pt x="412" y="316"/>
                  </a:moveTo>
                  <a:cubicBezTo>
                    <a:pt x="382" y="125"/>
                    <a:pt x="192" y="1"/>
                    <a:pt x="1" y="52"/>
                  </a:cubicBez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5"/>
            <p:cNvSpPr/>
            <p:nvPr/>
          </p:nvSpPr>
          <p:spPr>
            <a:xfrm>
              <a:off x="1048911" y="3836209"/>
              <a:ext cx="249583" cy="493341"/>
            </a:xfrm>
            <a:custGeom>
              <a:avLst/>
              <a:gdLst/>
              <a:ahLst/>
              <a:cxnLst/>
              <a:rect l="l" t="t" r="r" b="b"/>
              <a:pathLst>
                <a:path w="2699" h="5335" extrusionOk="0">
                  <a:moveTo>
                    <a:pt x="1911" y="0"/>
                  </a:moveTo>
                  <a:cubicBezTo>
                    <a:pt x="1306" y="0"/>
                    <a:pt x="99" y="428"/>
                    <a:pt x="0" y="540"/>
                  </a:cubicBezTo>
                  <a:lnTo>
                    <a:pt x="1877" y="5334"/>
                  </a:lnTo>
                  <a:cubicBezTo>
                    <a:pt x="2112" y="5093"/>
                    <a:pt x="2508" y="4726"/>
                    <a:pt x="2376" y="4088"/>
                  </a:cubicBezTo>
                  <a:cubicBezTo>
                    <a:pt x="2317" y="3751"/>
                    <a:pt x="2339" y="3399"/>
                    <a:pt x="2449" y="3076"/>
                  </a:cubicBezTo>
                  <a:cubicBezTo>
                    <a:pt x="2537" y="2761"/>
                    <a:pt x="2625" y="2461"/>
                    <a:pt x="2698" y="2145"/>
                  </a:cubicBezTo>
                  <a:cubicBezTo>
                    <a:pt x="2412" y="1478"/>
                    <a:pt x="2288" y="730"/>
                    <a:pt x="2097" y="19"/>
                  </a:cubicBezTo>
                  <a:cubicBezTo>
                    <a:pt x="2045" y="6"/>
                    <a:pt x="1982" y="0"/>
                    <a:pt x="19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45"/>
            <p:cNvSpPr/>
            <p:nvPr/>
          </p:nvSpPr>
          <p:spPr>
            <a:xfrm>
              <a:off x="1223133" y="3717934"/>
              <a:ext cx="258368" cy="318753"/>
            </a:xfrm>
            <a:custGeom>
              <a:avLst/>
              <a:gdLst/>
              <a:ahLst/>
              <a:cxnLst/>
              <a:rect l="l" t="t" r="r" b="b"/>
              <a:pathLst>
                <a:path w="2794" h="3447" extrusionOk="0">
                  <a:moveTo>
                    <a:pt x="1445" y="1"/>
                  </a:moveTo>
                  <a:cubicBezTo>
                    <a:pt x="990" y="301"/>
                    <a:pt x="514" y="800"/>
                    <a:pt x="154" y="1306"/>
                  </a:cubicBezTo>
                  <a:cubicBezTo>
                    <a:pt x="0" y="2031"/>
                    <a:pt x="66" y="3153"/>
                    <a:pt x="807" y="3446"/>
                  </a:cubicBezTo>
                  <a:cubicBezTo>
                    <a:pt x="1181" y="3050"/>
                    <a:pt x="2361" y="2149"/>
                    <a:pt x="2794" y="1841"/>
                  </a:cubicBezTo>
                  <a:cubicBezTo>
                    <a:pt x="2332" y="1254"/>
                    <a:pt x="1885" y="653"/>
                    <a:pt x="14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45"/>
            <p:cNvSpPr/>
            <p:nvPr/>
          </p:nvSpPr>
          <p:spPr>
            <a:xfrm>
              <a:off x="1295633" y="3860992"/>
              <a:ext cx="28574" cy="38746"/>
            </a:xfrm>
            <a:custGeom>
              <a:avLst/>
              <a:gdLst/>
              <a:ahLst/>
              <a:cxnLst/>
              <a:rect l="l" t="t" r="r" b="b"/>
              <a:pathLst>
                <a:path w="309" h="419" fill="none" extrusionOk="0">
                  <a:moveTo>
                    <a:pt x="309" y="0"/>
                  </a:moveTo>
                  <a:cubicBezTo>
                    <a:pt x="118" y="37"/>
                    <a:pt x="1" y="235"/>
                    <a:pt x="60" y="418"/>
                  </a:cubicBez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5"/>
            <p:cNvSpPr/>
            <p:nvPr/>
          </p:nvSpPr>
          <p:spPr>
            <a:xfrm>
              <a:off x="1069256" y="2562002"/>
              <a:ext cx="1313294" cy="1429902"/>
            </a:xfrm>
            <a:custGeom>
              <a:avLst/>
              <a:gdLst/>
              <a:ahLst/>
              <a:cxnLst/>
              <a:rect l="l" t="t" r="r" b="b"/>
              <a:pathLst>
                <a:path w="14202" h="15463" extrusionOk="0">
                  <a:moveTo>
                    <a:pt x="3285" y="1"/>
                  </a:moveTo>
                  <a:lnTo>
                    <a:pt x="0" y="2149"/>
                  </a:lnTo>
                  <a:cubicBezTo>
                    <a:pt x="0" y="2149"/>
                    <a:pt x="2332" y="8828"/>
                    <a:pt x="5367" y="9033"/>
                  </a:cubicBezTo>
                  <a:lnTo>
                    <a:pt x="2119" y="12640"/>
                  </a:lnTo>
                  <a:lnTo>
                    <a:pt x="4597" y="15462"/>
                  </a:lnTo>
                  <a:cubicBezTo>
                    <a:pt x="4597" y="15462"/>
                    <a:pt x="10316" y="10844"/>
                    <a:pt x="12258" y="8160"/>
                  </a:cubicBezTo>
                  <a:cubicBezTo>
                    <a:pt x="14201" y="5470"/>
                    <a:pt x="13461" y="426"/>
                    <a:pt x="13461" y="426"/>
                  </a:cubicBezTo>
                  <a:lnTo>
                    <a:pt x="13461" y="426"/>
                  </a:lnTo>
                  <a:lnTo>
                    <a:pt x="5338" y="455"/>
                  </a:lnTo>
                  <a:lnTo>
                    <a:pt x="5052" y="2823"/>
                  </a:lnTo>
                  <a:lnTo>
                    <a:pt x="328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5"/>
            <p:cNvSpPr/>
            <p:nvPr/>
          </p:nvSpPr>
          <p:spPr>
            <a:xfrm>
              <a:off x="1662480" y="3194528"/>
              <a:ext cx="262437" cy="205196"/>
            </a:xfrm>
            <a:custGeom>
              <a:avLst/>
              <a:gdLst/>
              <a:ahLst/>
              <a:cxnLst/>
              <a:rect l="l" t="t" r="r" b="b"/>
              <a:pathLst>
                <a:path w="2838" h="2219" extrusionOk="0">
                  <a:moveTo>
                    <a:pt x="2838" y="1"/>
                  </a:moveTo>
                  <a:lnTo>
                    <a:pt x="2838" y="1"/>
                  </a:lnTo>
                  <a:cubicBezTo>
                    <a:pt x="770" y="125"/>
                    <a:pt x="0" y="2215"/>
                    <a:pt x="0" y="2215"/>
                  </a:cubicBezTo>
                  <a:cubicBezTo>
                    <a:pt x="0" y="2215"/>
                    <a:pt x="34" y="2218"/>
                    <a:pt x="95" y="2218"/>
                  </a:cubicBezTo>
                  <a:cubicBezTo>
                    <a:pt x="327" y="2218"/>
                    <a:pt x="956" y="2168"/>
                    <a:pt x="1686" y="1687"/>
                  </a:cubicBezTo>
                  <a:cubicBezTo>
                    <a:pt x="2610" y="1078"/>
                    <a:pt x="2838" y="1"/>
                    <a:pt x="2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5"/>
            <p:cNvSpPr/>
            <p:nvPr/>
          </p:nvSpPr>
          <p:spPr>
            <a:xfrm>
              <a:off x="2007502" y="3286725"/>
              <a:ext cx="214351" cy="247549"/>
            </a:xfrm>
            <a:custGeom>
              <a:avLst/>
              <a:gdLst/>
              <a:ahLst/>
              <a:cxnLst/>
              <a:rect l="l" t="t" r="r" b="b"/>
              <a:pathLst>
                <a:path w="2318" h="2677" extrusionOk="0">
                  <a:moveTo>
                    <a:pt x="2318" y="1"/>
                  </a:moveTo>
                  <a:cubicBezTo>
                    <a:pt x="375" y="140"/>
                    <a:pt x="52" y="1966"/>
                    <a:pt x="1" y="2677"/>
                  </a:cubicBezTo>
                  <a:cubicBezTo>
                    <a:pt x="844" y="1841"/>
                    <a:pt x="1607" y="1013"/>
                    <a:pt x="2112" y="316"/>
                  </a:cubicBezTo>
                  <a:cubicBezTo>
                    <a:pt x="2178" y="213"/>
                    <a:pt x="2252" y="111"/>
                    <a:pt x="23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5"/>
            <p:cNvSpPr/>
            <p:nvPr/>
          </p:nvSpPr>
          <p:spPr>
            <a:xfrm>
              <a:off x="1080075" y="2595940"/>
              <a:ext cx="1247546" cy="1378303"/>
            </a:xfrm>
            <a:custGeom>
              <a:avLst/>
              <a:gdLst/>
              <a:ahLst/>
              <a:cxnLst/>
              <a:rect l="l" t="t" r="r" b="b"/>
              <a:pathLst>
                <a:path w="13491" h="14905" fill="none" extrusionOk="0">
                  <a:moveTo>
                    <a:pt x="10858" y="1701"/>
                  </a:moveTo>
                  <a:lnTo>
                    <a:pt x="9993" y="2757"/>
                  </a:lnTo>
                  <a:cubicBezTo>
                    <a:pt x="9993" y="2757"/>
                    <a:pt x="9597" y="6694"/>
                    <a:pt x="8329" y="7867"/>
                  </a:cubicBezTo>
                  <a:cubicBezTo>
                    <a:pt x="7061" y="9040"/>
                    <a:pt x="5250" y="8666"/>
                    <a:pt x="5250" y="8666"/>
                  </a:cubicBezTo>
                  <a:moveTo>
                    <a:pt x="5455" y="3314"/>
                  </a:moveTo>
                  <a:lnTo>
                    <a:pt x="4810" y="2287"/>
                  </a:lnTo>
                  <a:moveTo>
                    <a:pt x="4649" y="14905"/>
                  </a:moveTo>
                  <a:lnTo>
                    <a:pt x="2171" y="12075"/>
                  </a:lnTo>
                  <a:moveTo>
                    <a:pt x="3410" y="0"/>
                  </a:moveTo>
                  <a:lnTo>
                    <a:pt x="1" y="2090"/>
                  </a:lnTo>
                  <a:moveTo>
                    <a:pt x="5037" y="1686"/>
                  </a:moveTo>
                  <a:cubicBezTo>
                    <a:pt x="5660" y="1716"/>
                    <a:pt x="5836" y="418"/>
                    <a:pt x="5836" y="418"/>
                  </a:cubicBezTo>
                  <a:moveTo>
                    <a:pt x="12889" y="337"/>
                  </a:moveTo>
                  <a:cubicBezTo>
                    <a:pt x="12889" y="337"/>
                    <a:pt x="12889" y="2324"/>
                    <a:pt x="13490" y="2456"/>
                  </a:cubicBezTo>
                </a:path>
              </a:pathLst>
            </a:custGeom>
            <a:noFill/>
            <a:ln w="9525" cap="flat" cmpd="sng">
              <a:solidFill>
                <a:schemeClr val="lt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5" name="Google Shape;1465;p45"/>
            <p:cNvGrpSpPr/>
            <p:nvPr/>
          </p:nvGrpSpPr>
          <p:grpSpPr>
            <a:xfrm>
              <a:off x="2545889" y="915863"/>
              <a:ext cx="74626" cy="35417"/>
              <a:chOff x="2545889" y="915863"/>
              <a:chExt cx="74626" cy="35417"/>
            </a:xfrm>
          </p:grpSpPr>
          <p:sp>
            <p:nvSpPr>
              <p:cNvPr id="1466" name="Google Shape;1466;p45"/>
              <p:cNvSpPr/>
              <p:nvPr/>
            </p:nvSpPr>
            <p:spPr>
              <a:xfrm>
                <a:off x="2545889" y="930844"/>
                <a:ext cx="55668" cy="20436"/>
              </a:xfrm>
              <a:custGeom>
                <a:avLst/>
                <a:gdLst/>
                <a:ahLst/>
                <a:cxnLst/>
                <a:rect l="l" t="t" r="r" b="b"/>
                <a:pathLst>
                  <a:path w="602" h="221" fill="none" extrusionOk="0">
                    <a:moveTo>
                      <a:pt x="0" y="103"/>
                    </a:moveTo>
                    <a:cubicBezTo>
                      <a:pt x="227" y="0"/>
                      <a:pt x="403" y="95"/>
                      <a:pt x="601" y="220"/>
                    </a:cubicBez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45"/>
              <p:cNvSpPr/>
              <p:nvPr/>
            </p:nvSpPr>
            <p:spPr>
              <a:xfrm>
                <a:off x="2580474" y="915863"/>
                <a:ext cx="40041" cy="22471"/>
              </a:xfrm>
              <a:custGeom>
                <a:avLst/>
                <a:gdLst/>
                <a:ahLst/>
                <a:cxnLst/>
                <a:rect l="l" t="t" r="r" b="b"/>
                <a:pathLst>
                  <a:path w="433" h="243" fill="none" extrusionOk="0">
                    <a:moveTo>
                      <a:pt x="433" y="1"/>
                    </a:moveTo>
                    <a:cubicBezTo>
                      <a:pt x="264" y="38"/>
                      <a:pt x="117" y="118"/>
                      <a:pt x="0" y="243"/>
                    </a:cubicBez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68" name="Google Shape;1468;p45"/>
            <p:cNvSpPr/>
            <p:nvPr/>
          </p:nvSpPr>
          <p:spPr>
            <a:xfrm>
              <a:off x="1076654" y="1915235"/>
              <a:ext cx="217033" cy="131588"/>
            </a:xfrm>
            <a:custGeom>
              <a:avLst/>
              <a:gdLst/>
              <a:ahLst/>
              <a:cxnLst/>
              <a:rect l="l" t="t" r="r" b="b"/>
              <a:pathLst>
                <a:path w="2347" h="1423" extrusionOk="0">
                  <a:moveTo>
                    <a:pt x="1" y="0"/>
                  </a:moveTo>
                  <a:cubicBezTo>
                    <a:pt x="192" y="411"/>
                    <a:pt x="419" y="734"/>
                    <a:pt x="675" y="895"/>
                  </a:cubicBezTo>
                  <a:cubicBezTo>
                    <a:pt x="1137" y="1188"/>
                    <a:pt x="1709" y="1357"/>
                    <a:pt x="2347" y="1423"/>
                  </a:cubicBezTo>
                  <a:cubicBezTo>
                    <a:pt x="1709" y="646"/>
                    <a:pt x="1020"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5"/>
            <p:cNvSpPr/>
            <p:nvPr/>
          </p:nvSpPr>
          <p:spPr>
            <a:xfrm>
              <a:off x="1263822" y="1802046"/>
              <a:ext cx="14333" cy="58350"/>
            </a:xfrm>
            <a:custGeom>
              <a:avLst/>
              <a:gdLst/>
              <a:ahLst/>
              <a:cxnLst/>
              <a:rect l="l" t="t" r="r" b="b"/>
              <a:pathLst>
                <a:path w="155" h="631" fill="none" extrusionOk="0">
                  <a:moveTo>
                    <a:pt x="154" y="631"/>
                  </a:moveTo>
                  <a:cubicBezTo>
                    <a:pt x="118" y="418"/>
                    <a:pt x="59" y="213"/>
                    <a:pt x="0" y="0"/>
                  </a:cubicBez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5"/>
            <p:cNvSpPr/>
            <p:nvPr/>
          </p:nvSpPr>
          <p:spPr>
            <a:xfrm>
              <a:off x="1063152" y="1407457"/>
              <a:ext cx="41428" cy="38746"/>
            </a:xfrm>
            <a:custGeom>
              <a:avLst/>
              <a:gdLst/>
              <a:ahLst/>
              <a:cxnLst/>
              <a:rect l="l" t="t" r="r" b="b"/>
              <a:pathLst>
                <a:path w="448" h="419" fill="none" extrusionOk="0">
                  <a:moveTo>
                    <a:pt x="447" y="0"/>
                  </a:moveTo>
                  <a:cubicBezTo>
                    <a:pt x="206" y="29"/>
                    <a:pt x="103" y="205"/>
                    <a:pt x="0" y="418"/>
                  </a:cubicBez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5"/>
            <p:cNvSpPr/>
            <p:nvPr/>
          </p:nvSpPr>
          <p:spPr>
            <a:xfrm>
              <a:off x="1028567" y="1420311"/>
              <a:ext cx="45496" cy="5548"/>
            </a:xfrm>
            <a:custGeom>
              <a:avLst/>
              <a:gdLst/>
              <a:ahLst/>
              <a:cxnLst/>
              <a:rect l="l" t="t" r="r" b="b"/>
              <a:pathLst>
                <a:path w="492" h="60" fill="none" extrusionOk="0">
                  <a:moveTo>
                    <a:pt x="0" y="59"/>
                  </a:moveTo>
                  <a:cubicBezTo>
                    <a:pt x="154" y="8"/>
                    <a:pt x="330" y="0"/>
                    <a:pt x="492" y="44"/>
                  </a:cubicBez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5"/>
            <p:cNvSpPr/>
            <p:nvPr/>
          </p:nvSpPr>
          <p:spPr>
            <a:xfrm>
              <a:off x="1383854" y="1394511"/>
              <a:ext cx="1164784" cy="1267706"/>
            </a:xfrm>
            <a:custGeom>
              <a:avLst/>
              <a:gdLst/>
              <a:ahLst/>
              <a:cxnLst/>
              <a:rect l="l" t="t" r="r" b="b"/>
              <a:pathLst>
                <a:path w="12596" h="13709" extrusionOk="0">
                  <a:moveTo>
                    <a:pt x="11518" y="1"/>
                  </a:moveTo>
                  <a:cubicBezTo>
                    <a:pt x="11518" y="1"/>
                    <a:pt x="8871" y="961"/>
                    <a:pt x="7434" y="1035"/>
                  </a:cubicBezTo>
                  <a:cubicBezTo>
                    <a:pt x="7195" y="1047"/>
                    <a:pt x="6984" y="1052"/>
                    <a:pt x="6799" y="1052"/>
                  </a:cubicBezTo>
                  <a:cubicBezTo>
                    <a:pt x="5874" y="1052"/>
                    <a:pt x="5594" y="925"/>
                    <a:pt x="5594" y="925"/>
                  </a:cubicBezTo>
                  <a:lnTo>
                    <a:pt x="0" y="3432"/>
                  </a:lnTo>
                  <a:cubicBezTo>
                    <a:pt x="0" y="3432"/>
                    <a:pt x="1188" y="6628"/>
                    <a:pt x="2068" y="7735"/>
                  </a:cubicBezTo>
                  <a:cubicBezTo>
                    <a:pt x="2068" y="7735"/>
                    <a:pt x="2068" y="8593"/>
                    <a:pt x="1892" y="10536"/>
                  </a:cubicBezTo>
                  <a:cubicBezTo>
                    <a:pt x="1716" y="12472"/>
                    <a:pt x="1716" y="13535"/>
                    <a:pt x="1716" y="13535"/>
                  </a:cubicBezTo>
                  <a:cubicBezTo>
                    <a:pt x="1716" y="13535"/>
                    <a:pt x="3475" y="13637"/>
                    <a:pt x="4985" y="13659"/>
                  </a:cubicBezTo>
                  <a:cubicBezTo>
                    <a:pt x="5582" y="13671"/>
                    <a:pt x="6328" y="13708"/>
                    <a:pt x="7113" y="13708"/>
                  </a:cubicBezTo>
                  <a:cubicBezTo>
                    <a:pt x="8326" y="13708"/>
                    <a:pt x="9629" y="13619"/>
                    <a:pt x="10609" y="13205"/>
                  </a:cubicBezTo>
                  <a:cubicBezTo>
                    <a:pt x="10609" y="13205"/>
                    <a:pt x="10455" y="11064"/>
                    <a:pt x="10506" y="9803"/>
                  </a:cubicBezTo>
                  <a:cubicBezTo>
                    <a:pt x="10557" y="8542"/>
                    <a:pt x="10535" y="7435"/>
                    <a:pt x="10535" y="7435"/>
                  </a:cubicBezTo>
                  <a:cubicBezTo>
                    <a:pt x="10535" y="7435"/>
                    <a:pt x="12595" y="3373"/>
                    <a:pt x="115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5"/>
            <p:cNvSpPr/>
            <p:nvPr/>
          </p:nvSpPr>
          <p:spPr>
            <a:xfrm>
              <a:off x="1855659" y="1479958"/>
              <a:ext cx="279452" cy="69724"/>
            </a:xfrm>
            <a:custGeom>
              <a:avLst/>
              <a:gdLst/>
              <a:ahLst/>
              <a:cxnLst/>
              <a:rect l="l" t="t" r="r" b="b"/>
              <a:pathLst>
                <a:path w="3022" h="754" extrusionOk="0">
                  <a:moveTo>
                    <a:pt x="492" y="1"/>
                  </a:moveTo>
                  <a:lnTo>
                    <a:pt x="1" y="221"/>
                  </a:lnTo>
                  <a:cubicBezTo>
                    <a:pt x="193" y="445"/>
                    <a:pt x="588" y="754"/>
                    <a:pt x="1297" y="754"/>
                  </a:cubicBezTo>
                  <a:cubicBezTo>
                    <a:pt x="1399" y="754"/>
                    <a:pt x="1506" y="747"/>
                    <a:pt x="1621" y="734"/>
                  </a:cubicBezTo>
                  <a:cubicBezTo>
                    <a:pt x="2457" y="638"/>
                    <a:pt x="2853" y="272"/>
                    <a:pt x="3021" y="30"/>
                  </a:cubicBezTo>
                  <a:lnTo>
                    <a:pt x="3021" y="30"/>
                  </a:lnTo>
                  <a:cubicBezTo>
                    <a:pt x="2794" y="67"/>
                    <a:pt x="2559" y="96"/>
                    <a:pt x="2332" y="111"/>
                  </a:cubicBezTo>
                  <a:cubicBezTo>
                    <a:pt x="2081" y="125"/>
                    <a:pt x="1862" y="130"/>
                    <a:pt x="1671" y="130"/>
                  </a:cubicBezTo>
                  <a:cubicBezTo>
                    <a:pt x="767" y="130"/>
                    <a:pt x="492" y="1"/>
                    <a:pt x="4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5"/>
            <p:cNvSpPr/>
            <p:nvPr/>
          </p:nvSpPr>
          <p:spPr>
            <a:xfrm>
              <a:off x="1564827" y="1941683"/>
              <a:ext cx="12946" cy="181061"/>
            </a:xfrm>
            <a:custGeom>
              <a:avLst/>
              <a:gdLst/>
              <a:ahLst/>
              <a:cxnLst/>
              <a:rect l="l" t="t" r="r" b="b"/>
              <a:pathLst>
                <a:path w="140" h="1958" fill="none" extrusionOk="0">
                  <a:moveTo>
                    <a:pt x="1" y="0"/>
                  </a:moveTo>
                  <a:cubicBezTo>
                    <a:pt x="96" y="645"/>
                    <a:pt x="140" y="1305"/>
                    <a:pt x="118" y="1958"/>
                  </a:cubicBez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5"/>
            <p:cNvSpPr/>
            <p:nvPr/>
          </p:nvSpPr>
          <p:spPr>
            <a:xfrm>
              <a:off x="2354651" y="1860305"/>
              <a:ext cx="18402" cy="281486"/>
            </a:xfrm>
            <a:custGeom>
              <a:avLst/>
              <a:gdLst/>
              <a:ahLst/>
              <a:cxnLst/>
              <a:rect l="l" t="t" r="r" b="b"/>
              <a:pathLst>
                <a:path w="199" h="3044" fill="none" extrusionOk="0">
                  <a:moveTo>
                    <a:pt x="199" y="1"/>
                  </a:moveTo>
                  <a:cubicBezTo>
                    <a:pt x="199" y="1"/>
                    <a:pt x="30" y="954"/>
                    <a:pt x="1" y="3043"/>
                  </a:cubicBez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5"/>
            <p:cNvSpPr/>
            <p:nvPr/>
          </p:nvSpPr>
          <p:spPr>
            <a:xfrm>
              <a:off x="1642135" y="2432538"/>
              <a:ext cx="172924" cy="76012"/>
            </a:xfrm>
            <a:custGeom>
              <a:avLst/>
              <a:gdLst/>
              <a:ahLst/>
              <a:cxnLst/>
              <a:rect l="l" t="t" r="r" b="b"/>
              <a:pathLst>
                <a:path w="1870" h="822" fill="none" extrusionOk="0">
                  <a:moveTo>
                    <a:pt x="0" y="0"/>
                  </a:moveTo>
                  <a:cubicBezTo>
                    <a:pt x="0" y="0"/>
                    <a:pt x="807" y="763"/>
                    <a:pt x="1870" y="821"/>
                  </a:cubicBez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5"/>
            <p:cNvSpPr/>
            <p:nvPr/>
          </p:nvSpPr>
          <p:spPr>
            <a:xfrm>
              <a:off x="1657671" y="2485433"/>
              <a:ext cx="74718" cy="31256"/>
            </a:xfrm>
            <a:custGeom>
              <a:avLst/>
              <a:gdLst/>
              <a:ahLst/>
              <a:cxnLst/>
              <a:rect l="l" t="t" r="r" b="b"/>
              <a:pathLst>
                <a:path w="808" h="338" fill="none" extrusionOk="0">
                  <a:moveTo>
                    <a:pt x="1" y="0"/>
                  </a:moveTo>
                  <a:cubicBezTo>
                    <a:pt x="1" y="0"/>
                    <a:pt x="258" y="293"/>
                    <a:pt x="807" y="337"/>
                  </a:cubicBez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5"/>
            <p:cNvSpPr/>
            <p:nvPr/>
          </p:nvSpPr>
          <p:spPr>
            <a:xfrm>
              <a:off x="1417700" y="1699585"/>
              <a:ext cx="156001" cy="349269"/>
            </a:xfrm>
            <a:custGeom>
              <a:avLst/>
              <a:gdLst/>
              <a:ahLst/>
              <a:cxnLst/>
              <a:rect l="l" t="t" r="r" b="b"/>
              <a:pathLst>
                <a:path w="1687" h="3777" fill="none" extrusionOk="0">
                  <a:moveTo>
                    <a:pt x="1" y="1"/>
                  </a:moveTo>
                  <a:cubicBezTo>
                    <a:pt x="1" y="1"/>
                    <a:pt x="719" y="2391"/>
                    <a:pt x="1687" y="3777"/>
                  </a:cubicBez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5"/>
            <p:cNvSpPr/>
            <p:nvPr/>
          </p:nvSpPr>
          <p:spPr>
            <a:xfrm>
              <a:off x="2360755" y="1398580"/>
              <a:ext cx="143795" cy="603476"/>
            </a:xfrm>
            <a:custGeom>
              <a:avLst/>
              <a:gdLst/>
              <a:ahLst/>
              <a:cxnLst/>
              <a:rect l="l" t="t" r="r" b="b"/>
              <a:pathLst>
                <a:path w="1555" h="6526" fill="none" extrusionOk="0">
                  <a:moveTo>
                    <a:pt x="1" y="6526"/>
                  </a:moveTo>
                  <a:cubicBezTo>
                    <a:pt x="1" y="6526"/>
                    <a:pt x="1555" y="3733"/>
                    <a:pt x="763" y="1"/>
                  </a:cubicBez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5"/>
            <p:cNvSpPr/>
            <p:nvPr/>
          </p:nvSpPr>
          <p:spPr>
            <a:xfrm>
              <a:off x="2164154" y="1247292"/>
              <a:ext cx="50305" cy="70094"/>
            </a:xfrm>
            <a:custGeom>
              <a:avLst/>
              <a:gdLst/>
              <a:ahLst/>
              <a:cxnLst/>
              <a:rect l="l" t="t" r="r" b="b"/>
              <a:pathLst>
                <a:path w="544" h="758" extrusionOk="0">
                  <a:moveTo>
                    <a:pt x="328" y="0"/>
                  </a:moveTo>
                  <a:cubicBezTo>
                    <a:pt x="262" y="0"/>
                    <a:pt x="199" y="29"/>
                    <a:pt x="154" y="83"/>
                  </a:cubicBezTo>
                  <a:cubicBezTo>
                    <a:pt x="81" y="163"/>
                    <a:pt x="30" y="266"/>
                    <a:pt x="8" y="376"/>
                  </a:cubicBezTo>
                  <a:cubicBezTo>
                    <a:pt x="30" y="500"/>
                    <a:pt x="30" y="632"/>
                    <a:pt x="1" y="757"/>
                  </a:cubicBezTo>
                  <a:cubicBezTo>
                    <a:pt x="5" y="757"/>
                    <a:pt x="9" y="757"/>
                    <a:pt x="13" y="757"/>
                  </a:cubicBezTo>
                  <a:cubicBezTo>
                    <a:pt x="191" y="757"/>
                    <a:pt x="333" y="607"/>
                    <a:pt x="433" y="456"/>
                  </a:cubicBezTo>
                  <a:cubicBezTo>
                    <a:pt x="477" y="398"/>
                    <a:pt x="514" y="325"/>
                    <a:pt x="528" y="244"/>
                  </a:cubicBezTo>
                  <a:cubicBezTo>
                    <a:pt x="543" y="171"/>
                    <a:pt x="514" y="90"/>
                    <a:pt x="455" y="39"/>
                  </a:cubicBezTo>
                  <a:cubicBezTo>
                    <a:pt x="415" y="13"/>
                    <a:pt x="371" y="0"/>
                    <a:pt x="3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5"/>
            <p:cNvSpPr/>
            <p:nvPr/>
          </p:nvSpPr>
          <p:spPr>
            <a:xfrm>
              <a:off x="2170257" y="1267081"/>
              <a:ext cx="27187" cy="17755"/>
            </a:xfrm>
            <a:custGeom>
              <a:avLst/>
              <a:gdLst/>
              <a:ahLst/>
              <a:cxnLst/>
              <a:rect l="l" t="t" r="r" b="b"/>
              <a:pathLst>
                <a:path w="294" h="192" fill="none" extrusionOk="0">
                  <a:moveTo>
                    <a:pt x="1" y="191"/>
                  </a:moveTo>
                  <a:cubicBezTo>
                    <a:pt x="37" y="147"/>
                    <a:pt x="81" y="103"/>
                    <a:pt x="125" y="67"/>
                  </a:cubicBezTo>
                  <a:cubicBezTo>
                    <a:pt x="176" y="30"/>
                    <a:pt x="235" y="8"/>
                    <a:pt x="294" y="1"/>
                  </a:cubicBez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5"/>
            <p:cNvSpPr/>
            <p:nvPr/>
          </p:nvSpPr>
          <p:spPr>
            <a:xfrm>
              <a:off x="1832633" y="1244425"/>
              <a:ext cx="73978" cy="86554"/>
            </a:xfrm>
            <a:custGeom>
              <a:avLst/>
              <a:gdLst/>
              <a:ahLst/>
              <a:cxnLst/>
              <a:rect l="l" t="t" r="r" b="b"/>
              <a:pathLst>
                <a:path w="800" h="936" extrusionOk="0">
                  <a:moveTo>
                    <a:pt x="274" y="1"/>
                  </a:moveTo>
                  <a:cubicBezTo>
                    <a:pt x="231" y="1"/>
                    <a:pt x="188" y="9"/>
                    <a:pt x="147" y="26"/>
                  </a:cubicBezTo>
                  <a:cubicBezTo>
                    <a:pt x="59" y="84"/>
                    <a:pt x="0" y="180"/>
                    <a:pt x="0" y="290"/>
                  </a:cubicBezTo>
                  <a:cubicBezTo>
                    <a:pt x="8" y="392"/>
                    <a:pt x="37" y="495"/>
                    <a:pt x="88" y="583"/>
                  </a:cubicBezTo>
                  <a:cubicBezTo>
                    <a:pt x="140" y="678"/>
                    <a:pt x="206" y="773"/>
                    <a:pt x="294" y="839"/>
                  </a:cubicBezTo>
                  <a:cubicBezTo>
                    <a:pt x="380" y="905"/>
                    <a:pt x="477" y="936"/>
                    <a:pt x="582" y="936"/>
                  </a:cubicBezTo>
                  <a:cubicBezTo>
                    <a:pt x="593" y="936"/>
                    <a:pt x="605" y="935"/>
                    <a:pt x="616" y="935"/>
                  </a:cubicBezTo>
                  <a:cubicBezTo>
                    <a:pt x="638" y="744"/>
                    <a:pt x="704" y="561"/>
                    <a:pt x="800" y="392"/>
                  </a:cubicBezTo>
                  <a:cubicBezTo>
                    <a:pt x="712" y="290"/>
                    <a:pt x="616" y="194"/>
                    <a:pt x="521" y="99"/>
                  </a:cubicBezTo>
                  <a:cubicBezTo>
                    <a:pt x="452" y="35"/>
                    <a:pt x="363" y="1"/>
                    <a:pt x="2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5"/>
            <p:cNvSpPr/>
            <p:nvPr/>
          </p:nvSpPr>
          <p:spPr>
            <a:xfrm>
              <a:off x="1855012" y="1265694"/>
              <a:ext cx="37359" cy="28574"/>
            </a:xfrm>
            <a:custGeom>
              <a:avLst/>
              <a:gdLst/>
              <a:ahLst/>
              <a:cxnLst/>
              <a:rect l="l" t="t" r="r" b="b"/>
              <a:pathLst>
                <a:path w="404" h="309" fill="none" extrusionOk="0">
                  <a:moveTo>
                    <a:pt x="0" y="1"/>
                  </a:moveTo>
                  <a:cubicBezTo>
                    <a:pt x="81" y="155"/>
                    <a:pt x="228" y="272"/>
                    <a:pt x="404" y="309"/>
                  </a:cubicBez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5"/>
            <p:cNvSpPr/>
            <p:nvPr/>
          </p:nvSpPr>
          <p:spPr>
            <a:xfrm>
              <a:off x="1884141" y="1104233"/>
              <a:ext cx="289624" cy="419270"/>
            </a:xfrm>
            <a:custGeom>
              <a:avLst/>
              <a:gdLst/>
              <a:ahLst/>
              <a:cxnLst/>
              <a:rect l="l" t="t" r="r" b="b"/>
              <a:pathLst>
                <a:path w="3132" h="4534" extrusionOk="0">
                  <a:moveTo>
                    <a:pt x="1572" y="0"/>
                  </a:moveTo>
                  <a:cubicBezTo>
                    <a:pt x="1517" y="0"/>
                    <a:pt x="1463" y="3"/>
                    <a:pt x="1408" y="9"/>
                  </a:cubicBezTo>
                  <a:cubicBezTo>
                    <a:pt x="1005" y="61"/>
                    <a:pt x="660" y="332"/>
                    <a:pt x="448" y="669"/>
                  </a:cubicBezTo>
                  <a:cubicBezTo>
                    <a:pt x="235" y="999"/>
                    <a:pt x="125" y="1395"/>
                    <a:pt x="59" y="1784"/>
                  </a:cubicBezTo>
                  <a:lnTo>
                    <a:pt x="1" y="4284"/>
                  </a:lnTo>
                  <a:cubicBezTo>
                    <a:pt x="382" y="4430"/>
                    <a:pt x="792" y="4518"/>
                    <a:pt x="1203" y="4533"/>
                  </a:cubicBezTo>
                  <a:cubicBezTo>
                    <a:pt x="1212" y="4533"/>
                    <a:pt x="1222" y="4533"/>
                    <a:pt x="1231" y="4533"/>
                  </a:cubicBezTo>
                  <a:cubicBezTo>
                    <a:pt x="1595" y="4533"/>
                    <a:pt x="1943" y="4395"/>
                    <a:pt x="2215" y="4152"/>
                  </a:cubicBezTo>
                  <a:cubicBezTo>
                    <a:pt x="2193" y="3946"/>
                    <a:pt x="2178" y="3712"/>
                    <a:pt x="2156" y="3484"/>
                  </a:cubicBezTo>
                  <a:cubicBezTo>
                    <a:pt x="2574" y="3345"/>
                    <a:pt x="2889" y="3015"/>
                    <a:pt x="3007" y="2590"/>
                  </a:cubicBezTo>
                  <a:cubicBezTo>
                    <a:pt x="3131" y="2194"/>
                    <a:pt x="3109" y="1776"/>
                    <a:pt x="3058" y="1373"/>
                  </a:cubicBezTo>
                  <a:cubicBezTo>
                    <a:pt x="3014" y="1072"/>
                    <a:pt x="2955" y="764"/>
                    <a:pt x="2757" y="530"/>
                  </a:cubicBezTo>
                  <a:cubicBezTo>
                    <a:pt x="2640" y="398"/>
                    <a:pt x="2501" y="288"/>
                    <a:pt x="2339" y="215"/>
                  </a:cubicBezTo>
                  <a:cubicBezTo>
                    <a:pt x="2108" y="74"/>
                    <a:pt x="1841" y="0"/>
                    <a:pt x="15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5"/>
            <p:cNvSpPr/>
            <p:nvPr/>
          </p:nvSpPr>
          <p:spPr>
            <a:xfrm>
              <a:off x="2122818" y="1273739"/>
              <a:ext cx="48178" cy="55206"/>
            </a:xfrm>
            <a:custGeom>
              <a:avLst/>
              <a:gdLst/>
              <a:ahLst/>
              <a:cxnLst/>
              <a:rect l="l" t="t" r="r" b="b"/>
              <a:pathLst>
                <a:path w="521" h="597" extrusionOk="0">
                  <a:moveTo>
                    <a:pt x="318" y="1"/>
                  </a:moveTo>
                  <a:cubicBezTo>
                    <a:pt x="154" y="1"/>
                    <a:pt x="14" y="128"/>
                    <a:pt x="0" y="295"/>
                  </a:cubicBezTo>
                  <a:cubicBezTo>
                    <a:pt x="14" y="463"/>
                    <a:pt x="154" y="597"/>
                    <a:pt x="319" y="597"/>
                  </a:cubicBezTo>
                  <a:cubicBezTo>
                    <a:pt x="328" y="597"/>
                    <a:pt x="336" y="596"/>
                    <a:pt x="345" y="596"/>
                  </a:cubicBezTo>
                  <a:cubicBezTo>
                    <a:pt x="389" y="596"/>
                    <a:pt x="433" y="588"/>
                    <a:pt x="470" y="574"/>
                  </a:cubicBezTo>
                  <a:cubicBezTo>
                    <a:pt x="506" y="398"/>
                    <a:pt x="521" y="214"/>
                    <a:pt x="514" y="39"/>
                  </a:cubicBezTo>
                  <a:cubicBezTo>
                    <a:pt x="462" y="9"/>
                    <a:pt x="404" y="2"/>
                    <a:pt x="345" y="2"/>
                  </a:cubicBezTo>
                  <a:cubicBezTo>
                    <a:pt x="336" y="1"/>
                    <a:pt x="327" y="1"/>
                    <a:pt x="3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5"/>
            <p:cNvSpPr/>
            <p:nvPr/>
          </p:nvSpPr>
          <p:spPr>
            <a:xfrm>
              <a:off x="1956734" y="1273184"/>
              <a:ext cx="64453" cy="50952"/>
            </a:xfrm>
            <a:custGeom>
              <a:avLst/>
              <a:gdLst/>
              <a:ahLst/>
              <a:cxnLst/>
              <a:rect l="l" t="t" r="r" b="b"/>
              <a:pathLst>
                <a:path w="697" h="551" extrusionOk="0">
                  <a:moveTo>
                    <a:pt x="352" y="1"/>
                  </a:moveTo>
                  <a:cubicBezTo>
                    <a:pt x="161" y="1"/>
                    <a:pt x="0" y="125"/>
                    <a:pt x="0" y="279"/>
                  </a:cubicBezTo>
                  <a:cubicBezTo>
                    <a:pt x="0" y="426"/>
                    <a:pt x="161" y="550"/>
                    <a:pt x="352" y="550"/>
                  </a:cubicBezTo>
                  <a:cubicBezTo>
                    <a:pt x="543" y="550"/>
                    <a:pt x="697" y="426"/>
                    <a:pt x="697" y="279"/>
                  </a:cubicBezTo>
                  <a:cubicBezTo>
                    <a:pt x="697" y="125"/>
                    <a:pt x="543" y="1"/>
                    <a:pt x="3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5"/>
            <p:cNvSpPr/>
            <p:nvPr/>
          </p:nvSpPr>
          <p:spPr>
            <a:xfrm>
              <a:off x="2035337" y="1419664"/>
              <a:ext cx="49565" cy="29869"/>
            </a:xfrm>
            <a:custGeom>
              <a:avLst/>
              <a:gdLst/>
              <a:ahLst/>
              <a:cxnLst/>
              <a:rect l="l" t="t" r="r" b="b"/>
              <a:pathLst>
                <a:path w="536" h="323" extrusionOk="0">
                  <a:moveTo>
                    <a:pt x="1" y="0"/>
                  </a:moveTo>
                  <a:cubicBezTo>
                    <a:pt x="147" y="147"/>
                    <a:pt x="338" y="257"/>
                    <a:pt x="536" y="323"/>
                  </a:cubicBezTo>
                  <a:cubicBezTo>
                    <a:pt x="536" y="249"/>
                    <a:pt x="528" y="161"/>
                    <a:pt x="521" y="88"/>
                  </a:cubicBezTo>
                  <a:cubicBezTo>
                    <a:pt x="503" y="89"/>
                    <a:pt x="484" y="89"/>
                    <a:pt x="466" y="89"/>
                  </a:cubicBezTo>
                  <a:cubicBezTo>
                    <a:pt x="303" y="89"/>
                    <a:pt x="146" y="59"/>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5"/>
            <p:cNvSpPr/>
            <p:nvPr/>
          </p:nvSpPr>
          <p:spPr>
            <a:xfrm>
              <a:off x="2019061" y="1409492"/>
              <a:ext cx="70649" cy="21731"/>
            </a:xfrm>
            <a:custGeom>
              <a:avLst/>
              <a:gdLst/>
              <a:ahLst/>
              <a:cxnLst/>
              <a:rect l="l" t="t" r="r" b="b"/>
              <a:pathLst>
                <a:path w="764" h="235" fill="none" extrusionOk="0">
                  <a:moveTo>
                    <a:pt x="1" y="0"/>
                  </a:moveTo>
                  <a:cubicBezTo>
                    <a:pt x="213" y="169"/>
                    <a:pt x="492" y="235"/>
                    <a:pt x="763" y="183"/>
                  </a:cubicBez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5"/>
            <p:cNvSpPr/>
            <p:nvPr/>
          </p:nvSpPr>
          <p:spPr>
            <a:xfrm>
              <a:off x="2078060" y="1248124"/>
              <a:ext cx="21824" cy="48086"/>
            </a:xfrm>
            <a:custGeom>
              <a:avLst/>
              <a:gdLst/>
              <a:ahLst/>
              <a:cxnLst/>
              <a:rect l="l" t="t" r="r" b="b"/>
              <a:pathLst>
                <a:path w="236" h="520" extrusionOk="0">
                  <a:moveTo>
                    <a:pt x="176" y="0"/>
                  </a:moveTo>
                  <a:lnTo>
                    <a:pt x="0" y="462"/>
                  </a:lnTo>
                  <a:cubicBezTo>
                    <a:pt x="23" y="501"/>
                    <a:pt x="62" y="520"/>
                    <a:pt x="100" y="520"/>
                  </a:cubicBezTo>
                  <a:cubicBezTo>
                    <a:pt x="148" y="520"/>
                    <a:pt x="197" y="490"/>
                    <a:pt x="213" y="433"/>
                  </a:cubicBezTo>
                  <a:cubicBezTo>
                    <a:pt x="235" y="345"/>
                    <a:pt x="81" y="301"/>
                    <a:pt x="1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5"/>
            <p:cNvSpPr/>
            <p:nvPr/>
          </p:nvSpPr>
          <p:spPr>
            <a:xfrm>
              <a:off x="2078060" y="1248124"/>
              <a:ext cx="21824" cy="50952"/>
            </a:xfrm>
            <a:custGeom>
              <a:avLst/>
              <a:gdLst/>
              <a:ahLst/>
              <a:cxnLst/>
              <a:rect l="l" t="t" r="r" b="b"/>
              <a:pathLst>
                <a:path w="236" h="551" fill="none" extrusionOk="0">
                  <a:moveTo>
                    <a:pt x="176" y="0"/>
                  </a:moveTo>
                  <a:cubicBezTo>
                    <a:pt x="81" y="301"/>
                    <a:pt x="235" y="345"/>
                    <a:pt x="213" y="433"/>
                  </a:cubicBezTo>
                  <a:cubicBezTo>
                    <a:pt x="184" y="535"/>
                    <a:pt x="52" y="550"/>
                    <a:pt x="0" y="462"/>
                  </a:cubicBez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5"/>
            <p:cNvSpPr/>
            <p:nvPr/>
          </p:nvSpPr>
          <p:spPr>
            <a:xfrm>
              <a:off x="2061785" y="1309804"/>
              <a:ext cx="21084" cy="11652"/>
            </a:xfrm>
            <a:custGeom>
              <a:avLst/>
              <a:gdLst/>
              <a:ahLst/>
              <a:cxnLst/>
              <a:rect l="l" t="t" r="r" b="b"/>
              <a:pathLst>
                <a:path w="228" h="126" fill="none" extrusionOk="0">
                  <a:moveTo>
                    <a:pt x="0" y="0"/>
                  </a:moveTo>
                  <a:cubicBezTo>
                    <a:pt x="44" y="81"/>
                    <a:pt x="132" y="125"/>
                    <a:pt x="228" y="110"/>
                  </a:cubicBez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5"/>
            <p:cNvSpPr/>
            <p:nvPr/>
          </p:nvSpPr>
          <p:spPr>
            <a:xfrm>
              <a:off x="2019061" y="1218255"/>
              <a:ext cx="35324" cy="19882"/>
            </a:xfrm>
            <a:custGeom>
              <a:avLst/>
              <a:gdLst/>
              <a:ahLst/>
              <a:cxnLst/>
              <a:rect l="l" t="t" r="r" b="b"/>
              <a:pathLst>
                <a:path w="382" h="215" extrusionOk="0">
                  <a:moveTo>
                    <a:pt x="279" y="1"/>
                  </a:moveTo>
                  <a:cubicBezTo>
                    <a:pt x="243" y="8"/>
                    <a:pt x="140" y="37"/>
                    <a:pt x="111" y="52"/>
                  </a:cubicBezTo>
                  <a:cubicBezTo>
                    <a:pt x="81" y="52"/>
                    <a:pt x="52" y="67"/>
                    <a:pt x="37" y="89"/>
                  </a:cubicBezTo>
                  <a:cubicBezTo>
                    <a:pt x="8" y="103"/>
                    <a:pt x="1" y="133"/>
                    <a:pt x="1" y="162"/>
                  </a:cubicBezTo>
                  <a:cubicBezTo>
                    <a:pt x="1" y="188"/>
                    <a:pt x="24" y="214"/>
                    <a:pt x="45" y="214"/>
                  </a:cubicBezTo>
                  <a:cubicBezTo>
                    <a:pt x="47" y="214"/>
                    <a:pt x="50" y="214"/>
                    <a:pt x="52" y="213"/>
                  </a:cubicBezTo>
                  <a:lnTo>
                    <a:pt x="294" y="140"/>
                  </a:lnTo>
                  <a:cubicBezTo>
                    <a:pt x="316" y="140"/>
                    <a:pt x="345" y="125"/>
                    <a:pt x="360" y="103"/>
                  </a:cubicBezTo>
                  <a:cubicBezTo>
                    <a:pt x="382" y="67"/>
                    <a:pt x="367" y="15"/>
                    <a:pt x="3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5"/>
            <p:cNvSpPr/>
            <p:nvPr/>
          </p:nvSpPr>
          <p:spPr>
            <a:xfrm>
              <a:off x="2035984" y="1250158"/>
              <a:ext cx="13039" cy="11189"/>
            </a:xfrm>
            <a:custGeom>
              <a:avLst/>
              <a:gdLst/>
              <a:ahLst/>
              <a:cxnLst/>
              <a:rect l="l" t="t" r="r" b="b"/>
              <a:pathLst>
                <a:path w="141" h="121" extrusionOk="0">
                  <a:moveTo>
                    <a:pt x="82" y="0"/>
                  </a:moveTo>
                  <a:cubicBezTo>
                    <a:pt x="30" y="0"/>
                    <a:pt x="1" y="66"/>
                    <a:pt x="38" y="103"/>
                  </a:cubicBezTo>
                  <a:cubicBezTo>
                    <a:pt x="50" y="115"/>
                    <a:pt x="65" y="121"/>
                    <a:pt x="80" y="121"/>
                  </a:cubicBezTo>
                  <a:cubicBezTo>
                    <a:pt x="111" y="121"/>
                    <a:pt x="140" y="98"/>
                    <a:pt x="140" y="59"/>
                  </a:cubicBezTo>
                  <a:cubicBezTo>
                    <a:pt x="140" y="30"/>
                    <a:pt x="118" y="0"/>
                    <a:pt x="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5"/>
            <p:cNvSpPr/>
            <p:nvPr/>
          </p:nvSpPr>
          <p:spPr>
            <a:xfrm>
              <a:off x="2111259" y="1236564"/>
              <a:ext cx="29961" cy="11652"/>
            </a:xfrm>
            <a:custGeom>
              <a:avLst/>
              <a:gdLst/>
              <a:ahLst/>
              <a:cxnLst/>
              <a:rect l="l" t="t" r="r" b="b"/>
              <a:pathLst>
                <a:path w="324" h="126" extrusionOk="0">
                  <a:moveTo>
                    <a:pt x="103" y="1"/>
                  </a:moveTo>
                  <a:cubicBezTo>
                    <a:pt x="81" y="1"/>
                    <a:pt x="67" y="8"/>
                    <a:pt x="52" y="8"/>
                  </a:cubicBezTo>
                  <a:cubicBezTo>
                    <a:pt x="8" y="23"/>
                    <a:pt x="1" y="74"/>
                    <a:pt x="30" y="103"/>
                  </a:cubicBezTo>
                  <a:cubicBezTo>
                    <a:pt x="52" y="118"/>
                    <a:pt x="81" y="125"/>
                    <a:pt x="111" y="125"/>
                  </a:cubicBezTo>
                  <a:lnTo>
                    <a:pt x="279" y="125"/>
                  </a:lnTo>
                  <a:cubicBezTo>
                    <a:pt x="301" y="125"/>
                    <a:pt x="323" y="103"/>
                    <a:pt x="323" y="74"/>
                  </a:cubicBezTo>
                  <a:cubicBezTo>
                    <a:pt x="316" y="45"/>
                    <a:pt x="301" y="23"/>
                    <a:pt x="279" y="15"/>
                  </a:cubicBezTo>
                  <a:cubicBezTo>
                    <a:pt x="250" y="8"/>
                    <a:pt x="221" y="1"/>
                    <a:pt x="1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5"/>
            <p:cNvSpPr/>
            <p:nvPr/>
          </p:nvSpPr>
          <p:spPr>
            <a:xfrm>
              <a:off x="2115975" y="1251453"/>
              <a:ext cx="13039" cy="11282"/>
            </a:xfrm>
            <a:custGeom>
              <a:avLst/>
              <a:gdLst/>
              <a:ahLst/>
              <a:cxnLst/>
              <a:rect l="l" t="t" r="r" b="b"/>
              <a:pathLst>
                <a:path w="141" h="122" extrusionOk="0">
                  <a:moveTo>
                    <a:pt x="82" y="1"/>
                  </a:moveTo>
                  <a:cubicBezTo>
                    <a:pt x="30" y="1"/>
                    <a:pt x="1" y="67"/>
                    <a:pt x="38" y="104"/>
                  </a:cubicBezTo>
                  <a:cubicBezTo>
                    <a:pt x="50" y="116"/>
                    <a:pt x="65" y="121"/>
                    <a:pt x="81" y="121"/>
                  </a:cubicBezTo>
                  <a:cubicBezTo>
                    <a:pt x="111" y="121"/>
                    <a:pt x="140" y="99"/>
                    <a:pt x="140" y="60"/>
                  </a:cubicBezTo>
                  <a:cubicBezTo>
                    <a:pt x="140" y="30"/>
                    <a:pt x="118" y="1"/>
                    <a:pt x="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5"/>
            <p:cNvSpPr/>
            <p:nvPr/>
          </p:nvSpPr>
          <p:spPr>
            <a:xfrm>
              <a:off x="1884141" y="1488095"/>
              <a:ext cx="204827" cy="69909"/>
            </a:xfrm>
            <a:custGeom>
              <a:avLst/>
              <a:gdLst/>
              <a:ahLst/>
              <a:cxnLst/>
              <a:rect l="l" t="t" r="r" b="b"/>
              <a:pathLst>
                <a:path w="2215" h="756" fill="none" extrusionOk="0">
                  <a:moveTo>
                    <a:pt x="1" y="133"/>
                  </a:moveTo>
                  <a:cubicBezTo>
                    <a:pt x="1" y="133"/>
                    <a:pt x="1320" y="756"/>
                    <a:pt x="2215" y="1"/>
                  </a:cubicBez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97" name="Google Shape;1497;p45"/>
            <p:cNvGrpSpPr/>
            <p:nvPr/>
          </p:nvGrpSpPr>
          <p:grpSpPr>
            <a:xfrm>
              <a:off x="1829211" y="1032473"/>
              <a:ext cx="391344" cy="266599"/>
              <a:chOff x="1829211" y="1032473"/>
              <a:chExt cx="391344" cy="266599"/>
            </a:xfrm>
          </p:grpSpPr>
          <p:sp>
            <p:nvSpPr>
              <p:cNvPr id="1498" name="Google Shape;1498;p45"/>
              <p:cNvSpPr/>
              <p:nvPr/>
            </p:nvSpPr>
            <p:spPr>
              <a:xfrm>
                <a:off x="1861207" y="1058921"/>
                <a:ext cx="359348" cy="240151"/>
              </a:xfrm>
              <a:custGeom>
                <a:avLst/>
                <a:gdLst/>
                <a:ahLst/>
                <a:cxnLst/>
                <a:rect l="l" t="t" r="r" b="b"/>
                <a:pathLst>
                  <a:path w="3886" h="2597" extrusionOk="0">
                    <a:moveTo>
                      <a:pt x="1869" y="0"/>
                    </a:moveTo>
                    <a:cubicBezTo>
                      <a:pt x="1354" y="0"/>
                      <a:pt x="816" y="278"/>
                      <a:pt x="703" y="771"/>
                    </a:cubicBezTo>
                    <a:cubicBezTo>
                      <a:pt x="703" y="771"/>
                      <a:pt x="701" y="771"/>
                      <a:pt x="698" y="771"/>
                    </a:cubicBezTo>
                    <a:cubicBezTo>
                      <a:pt x="631" y="771"/>
                      <a:pt x="0" y="803"/>
                      <a:pt x="153" y="2061"/>
                    </a:cubicBezTo>
                    <a:cubicBezTo>
                      <a:pt x="161" y="2061"/>
                      <a:pt x="300" y="2369"/>
                      <a:pt x="285" y="2596"/>
                    </a:cubicBezTo>
                    <a:cubicBezTo>
                      <a:pt x="285" y="2596"/>
                      <a:pt x="960" y="2362"/>
                      <a:pt x="1114" y="1328"/>
                    </a:cubicBezTo>
                    <a:cubicBezTo>
                      <a:pt x="1114" y="1328"/>
                      <a:pt x="1177" y="1467"/>
                      <a:pt x="1439" y="1467"/>
                    </a:cubicBezTo>
                    <a:cubicBezTo>
                      <a:pt x="1471" y="1467"/>
                      <a:pt x="1507" y="1465"/>
                      <a:pt x="1546" y="1460"/>
                    </a:cubicBezTo>
                    <a:cubicBezTo>
                      <a:pt x="1786" y="1430"/>
                      <a:pt x="2238" y="1209"/>
                      <a:pt x="2597" y="1209"/>
                    </a:cubicBezTo>
                    <a:cubicBezTo>
                      <a:pt x="2763" y="1209"/>
                      <a:pt x="2910" y="1256"/>
                      <a:pt x="3005" y="1394"/>
                    </a:cubicBezTo>
                    <a:cubicBezTo>
                      <a:pt x="3306" y="1819"/>
                      <a:pt x="3130" y="2208"/>
                      <a:pt x="3343" y="2288"/>
                    </a:cubicBezTo>
                    <a:cubicBezTo>
                      <a:pt x="3343" y="2288"/>
                      <a:pt x="3445" y="2054"/>
                      <a:pt x="3570" y="2054"/>
                    </a:cubicBezTo>
                    <a:cubicBezTo>
                      <a:pt x="3570" y="2054"/>
                      <a:pt x="3672" y="1320"/>
                      <a:pt x="3518" y="1049"/>
                    </a:cubicBezTo>
                    <a:cubicBezTo>
                      <a:pt x="3518" y="1049"/>
                      <a:pt x="3834" y="939"/>
                      <a:pt x="3885" y="734"/>
                    </a:cubicBezTo>
                    <a:cubicBezTo>
                      <a:pt x="3885" y="734"/>
                      <a:pt x="3137" y="624"/>
                      <a:pt x="2558" y="206"/>
                    </a:cubicBezTo>
                    <a:cubicBezTo>
                      <a:pt x="2368" y="67"/>
                      <a:pt x="2121" y="0"/>
                      <a:pt x="18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5"/>
              <p:cNvSpPr/>
              <p:nvPr/>
            </p:nvSpPr>
            <p:spPr>
              <a:xfrm>
                <a:off x="1829211" y="1109135"/>
                <a:ext cx="105881" cy="133623"/>
              </a:xfrm>
              <a:custGeom>
                <a:avLst/>
                <a:gdLst/>
                <a:ahLst/>
                <a:cxnLst/>
                <a:rect l="l" t="t" r="r" b="b"/>
                <a:pathLst>
                  <a:path w="1145" h="1445" fill="none" extrusionOk="0">
                    <a:moveTo>
                      <a:pt x="514" y="1445"/>
                    </a:moveTo>
                    <a:cubicBezTo>
                      <a:pt x="514" y="1445"/>
                      <a:pt x="1" y="0"/>
                      <a:pt x="1144" y="140"/>
                    </a:cubicBezTo>
                  </a:path>
                </a:pathLst>
              </a:custGeom>
              <a:solidFill>
                <a:schemeClr val="dk2"/>
              </a:solid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5"/>
              <p:cNvSpPr/>
              <p:nvPr/>
            </p:nvSpPr>
            <p:spPr>
              <a:xfrm>
                <a:off x="1942493" y="1032473"/>
                <a:ext cx="245514" cy="92288"/>
              </a:xfrm>
              <a:custGeom>
                <a:avLst/>
                <a:gdLst/>
                <a:ahLst/>
                <a:cxnLst/>
                <a:rect l="l" t="t" r="r" b="b"/>
                <a:pathLst>
                  <a:path w="2655" h="998" fill="none" extrusionOk="0">
                    <a:moveTo>
                      <a:pt x="0" y="998"/>
                    </a:moveTo>
                    <a:cubicBezTo>
                      <a:pt x="0" y="998"/>
                      <a:pt x="29" y="1"/>
                      <a:pt x="1093" y="170"/>
                    </a:cubicBezTo>
                    <a:cubicBezTo>
                      <a:pt x="2163" y="345"/>
                      <a:pt x="2302" y="954"/>
                      <a:pt x="2654" y="983"/>
                    </a:cubicBezTo>
                  </a:path>
                </a:pathLst>
              </a:custGeom>
              <a:solidFill>
                <a:schemeClr val="dk2"/>
              </a:solid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1" name="Google Shape;1536;p48">
            <a:extLst>
              <a:ext uri="{FF2B5EF4-FFF2-40B4-BE49-F238E27FC236}">
                <a16:creationId xmlns:a16="http://schemas.microsoft.com/office/drawing/2014/main" id="{CE6A0275-3EAE-4888-B01E-53BC4747BD71}"/>
              </a:ext>
            </a:extLst>
          </p:cNvPr>
          <p:cNvSpPr/>
          <p:nvPr/>
        </p:nvSpPr>
        <p:spPr>
          <a:xfrm rot="11094727" flipH="1">
            <a:off x="5411308" y="1090321"/>
            <a:ext cx="2833252" cy="3221171"/>
          </a:xfrm>
          <a:custGeom>
            <a:avLst/>
            <a:gdLst/>
            <a:ahLst/>
            <a:cxnLst/>
            <a:rect l="l" t="t" r="r" b="b"/>
            <a:pathLst>
              <a:path w="15177" h="21427" extrusionOk="0">
                <a:moveTo>
                  <a:pt x="8527" y="0"/>
                </a:moveTo>
                <a:cubicBezTo>
                  <a:pt x="6540" y="37"/>
                  <a:pt x="4649" y="1034"/>
                  <a:pt x="3292" y="2478"/>
                </a:cubicBezTo>
                <a:cubicBezTo>
                  <a:pt x="1936" y="3923"/>
                  <a:pt x="1093" y="5792"/>
                  <a:pt x="624" y="7720"/>
                </a:cubicBezTo>
                <a:cubicBezTo>
                  <a:pt x="0" y="10286"/>
                  <a:pt x="30" y="12962"/>
                  <a:pt x="697" y="15514"/>
                </a:cubicBezTo>
                <a:cubicBezTo>
                  <a:pt x="968" y="16577"/>
                  <a:pt x="1364" y="17625"/>
                  <a:pt x="1995" y="18512"/>
                </a:cubicBezTo>
                <a:cubicBezTo>
                  <a:pt x="3357" y="20441"/>
                  <a:pt x="5735" y="21426"/>
                  <a:pt x="8109" y="21426"/>
                </a:cubicBezTo>
                <a:cubicBezTo>
                  <a:pt x="8930" y="21426"/>
                  <a:pt x="9750" y="21308"/>
                  <a:pt x="10528" y="21071"/>
                </a:cubicBezTo>
                <a:cubicBezTo>
                  <a:pt x="11342" y="20822"/>
                  <a:pt x="12141" y="20440"/>
                  <a:pt x="12728" y="19817"/>
                </a:cubicBezTo>
                <a:cubicBezTo>
                  <a:pt x="13256" y="19260"/>
                  <a:pt x="13578" y="18534"/>
                  <a:pt x="13835" y="17808"/>
                </a:cubicBezTo>
                <a:cubicBezTo>
                  <a:pt x="14773" y="15206"/>
                  <a:pt x="15052" y="12405"/>
                  <a:pt x="15140" y="9641"/>
                </a:cubicBezTo>
                <a:cubicBezTo>
                  <a:pt x="15176" y="8417"/>
                  <a:pt x="15176" y="7178"/>
                  <a:pt x="14898" y="5990"/>
                </a:cubicBezTo>
                <a:cubicBezTo>
                  <a:pt x="14223" y="3116"/>
                  <a:pt x="11789" y="734"/>
                  <a:pt x="85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 name="Google Shape;1540;p48">
            <a:extLst>
              <a:ext uri="{FF2B5EF4-FFF2-40B4-BE49-F238E27FC236}">
                <a16:creationId xmlns:a16="http://schemas.microsoft.com/office/drawing/2014/main" id="{8BFAE0F7-DA1D-42C6-8A68-08DAD369DF2A}"/>
              </a:ext>
            </a:extLst>
          </p:cNvPr>
          <p:cNvGrpSpPr/>
          <p:nvPr/>
        </p:nvGrpSpPr>
        <p:grpSpPr>
          <a:xfrm>
            <a:off x="8018107" y="1929993"/>
            <a:ext cx="642905" cy="641748"/>
            <a:chOff x="4319250" y="2328426"/>
            <a:chExt cx="505508" cy="504599"/>
          </a:xfrm>
        </p:grpSpPr>
        <p:grpSp>
          <p:nvGrpSpPr>
            <p:cNvPr id="63" name="Google Shape;1541;p48">
              <a:extLst>
                <a:ext uri="{FF2B5EF4-FFF2-40B4-BE49-F238E27FC236}">
                  <a16:creationId xmlns:a16="http://schemas.microsoft.com/office/drawing/2014/main" id="{B0FC8C38-06B9-4E88-95A8-80415C05E8C7}"/>
                </a:ext>
              </a:extLst>
            </p:cNvPr>
            <p:cNvGrpSpPr/>
            <p:nvPr/>
          </p:nvGrpSpPr>
          <p:grpSpPr>
            <a:xfrm>
              <a:off x="4319250" y="2328426"/>
              <a:ext cx="505508" cy="504599"/>
              <a:chOff x="4319250" y="2319450"/>
              <a:chExt cx="505508" cy="504599"/>
            </a:xfrm>
          </p:grpSpPr>
          <p:sp>
            <p:nvSpPr>
              <p:cNvPr id="68" name="Google Shape;1542;p48">
                <a:extLst>
                  <a:ext uri="{FF2B5EF4-FFF2-40B4-BE49-F238E27FC236}">
                    <a16:creationId xmlns:a16="http://schemas.microsoft.com/office/drawing/2014/main" id="{73FE262F-BF82-4E50-B61E-A1D725CF1DEA}"/>
                  </a:ext>
                </a:extLst>
              </p:cNvPr>
              <p:cNvSpPr/>
              <p:nvPr/>
            </p:nvSpPr>
            <p:spPr>
              <a:xfrm>
                <a:off x="4374463" y="2387391"/>
                <a:ext cx="405411" cy="376813"/>
              </a:xfrm>
              <a:custGeom>
                <a:avLst/>
                <a:gdLst/>
                <a:ahLst/>
                <a:cxnLst/>
                <a:rect l="l" t="t" r="r" b="b"/>
                <a:pathLst>
                  <a:path w="4905" h="4559" extrusionOk="0">
                    <a:moveTo>
                      <a:pt x="2455" y="1"/>
                    </a:moveTo>
                    <a:cubicBezTo>
                      <a:pt x="1356" y="1"/>
                      <a:pt x="390" y="794"/>
                      <a:pt x="205" y="1908"/>
                    </a:cubicBezTo>
                    <a:cubicBezTo>
                      <a:pt x="0" y="3147"/>
                      <a:pt x="836" y="4320"/>
                      <a:pt x="2082" y="4526"/>
                    </a:cubicBezTo>
                    <a:cubicBezTo>
                      <a:pt x="2211" y="4548"/>
                      <a:pt x="2339" y="4558"/>
                      <a:pt x="2466" y="4558"/>
                    </a:cubicBezTo>
                    <a:cubicBezTo>
                      <a:pt x="3555" y="4558"/>
                      <a:pt x="4516" y="3766"/>
                      <a:pt x="4700" y="2656"/>
                    </a:cubicBezTo>
                    <a:cubicBezTo>
                      <a:pt x="4905" y="1417"/>
                      <a:pt x="4069" y="244"/>
                      <a:pt x="2830" y="31"/>
                    </a:cubicBezTo>
                    <a:cubicBezTo>
                      <a:pt x="2704" y="11"/>
                      <a:pt x="2579" y="1"/>
                      <a:pt x="24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543;p48">
                <a:extLst>
                  <a:ext uri="{FF2B5EF4-FFF2-40B4-BE49-F238E27FC236}">
                    <a16:creationId xmlns:a16="http://schemas.microsoft.com/office/drawing/2014/main" id="{C17239C5-8E74-48E1-8478-5EEFD8F9EB96}"/>
                  </a:ext>
                </a:extLst>
              </p:cNvPr>
              <p:cNvSpPr/>
              <p:nvPr/>
            </p:nvSpPr>
            <p:spPr>
              <a:xfrm>
                <a:off x="4558615" y="2319450"/>
                <a:ext cx="102489" cy="124888"/>
              </a:xfrm>
              <a:custGeom>
                <a:avLst/>
                <a:gdLst/>
                <a:ahLst/>
                <a:cxnLst/>
                <a:rect l="l" t="t" r="r" b="b"/>
                <a:pathLst>
                  <a:path w="1240" h="1511" extrusionOk="0">
                    <a:moveTo>
                      <a:pt x="1106" y="0"/>
                    </a:moveTo>
                    <a:cubicBezTo>
                      <a:pt x="1039" y="0"/>
                      <a:pt x="957" y="62"/>
                      <a:pt x="910" y="120"/>
                    </a:cubicBezTo>
                    <a:cubicBezTo>
                      <a:pt x="595" y="494"/>
                      <a:pt x="294" y="883"/>
                      <a:pt x="1" y="1286"/>
                    </a:cubicBezTo>
                    <a:cubicBezTo>
                      <a:pt x="301" y="1409"/>
                      <a:pt x="653" y="1511"/>
                      <a:pt x="1005" y="1511"/>
                    </a:cubicBezTo>
                    <a:cubicBezTo>
                      <a:pt x="1074" y="1511"/>
                      <a:pt x="1142" y="1507"/>
                      <a:pt x="1211" y="1499"/>
                    </a:cubicBezTo>
                    <a:cubicBezTo>
                      <a:pt x="1240" y="1044"/>
                      <a:pt x="1240" y="589"/>
                      <a:pt x="1203" y="142"/>
                    </a:cubicBezTo>
                    <a:cubicBezTo>
                      <a:pt x="1203" y="106"/>
                      <a:pt x="1196" y="62"/>
                      <a:pt x="1174" y="32"/>
                    </a:cubicBezTo>
                    <a:cubicBezTo>
                      <a:pt x="1155" y="10"/>
                      <a:pt x="1132" y="0"/>
                      <a:pt x="11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544;p48">
                <a:extLst>
                  <a:ext uri="{FF2B5EF4-FFF2-40B4-BE49-F238E27FC236}">
                    <a16:creationId xmlns:a16="http://schemas.microsoft.com/office/drawing/2014/main" id="{24C0D8A0-524E-4E46-AABF-9F6A8A0F3652}"/>
                  </a:ext>
                </a:extLst>
              </p:cNvPr>
              <p:cNvSpPr/>
              <p:nvPr/>
            </p:nvSpPr>
            <p:spPr>
              <a:xfrm>
                <a:off x="4319250" y="2475996"/>
                <a:ext cx="126128" cy="79677"/>
              </a:xfrm>
              <a:custGeom>
                <a:avLst/>
                <a:gdLst/>
                <a:ahLst/>
                <a:cxnLst/>
                <a:rect l="l" t="t" r="r" b="b"/>
                <a:pathLst>
                  <a:path w="1526" h="964" extrusionOk="0">
                    <a:moveTo>
                      <a:pt x="1526" y="0"/>
                    </a:moveTo>
                    <a:cubicBezTo>
                      <a:pt x="1049" y="59"/>
                      <a:pt x="587" y="191"/>
                      <a:pt x="155" y="389"/>
                    </a:cubicBezTo>
                    <a:cubicBezTo>
                      <a:pt x="89" y="426"/>
                      <a:pt x="1" y="492"/>
                      <a:pt x="38" y="558"/>
                    </a:cubicBezTo>
                    <a:cubicBezTo>
                      <a:pt x="60" y="594"/>
                      <a:pt x="96" y="624"/>
                      <a:pt x="133" y="631"/>
                    </a:cubicBezTo>
                    <a:lnTo>
                      <a:pt x="1093" y="954"/>
                    </a:lnTo>
                    <a:cubicBezTo>
                      <a:pt x="1109" y="959"/>
                      <a:pt x="1124" y="964"/>
                      <a:pt x="1140" y="964"/>
                    </a:cubicBezTo>
                    <a:cubicBezTo>
                      <a:pt x="1146" y="964"/>
                      <a:pt x="1153" y="963"/>
                      <a:pt x="1159" y="961"/>
                    </a:cubicBezTo>
                    <a:cubicBezTo>
                      <a:pt x="1189" y="939"/>
                      <a:pt x="1203" y="917"/>
                      <a:pt x="1203" y="888"/>
                    </a:cubicBezTo>
                    <a:cubicBezTo>
                      <a:pt x="1277" y="580"/>
                      <a:pt x="1387" y="286"/>
                      <a:pt x="15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545;p48">
                <a:extLst>
                  <a:ext uri="{FF2B5EF4-FFF2-40B4-BE49-F238E27FC236}">
                    <a16:creationId xmlns:a16="http://schemas.microsoft.com/office/drawing/2014/main" id="{C4A8036A-FF72-4EBA-8077-A9BEA0E5AE4D}"/>
                  </a:ext>
                </a:extLst>
              </p:cNvPr>
              <p:cNvSpPr/>
              <p:nvPr/>
            </p:nvSpPr>
            <p:spPr>
              <a:xfrm>
                <a:off x="4396283" y="2639567"/>
                <a:ext cx="81247" cy="124557"/>
              </a:xfrm>
              <a:custGeom>
                <a:avLst/>
                <a:gdLst/>
                <a:ahLst/>
                <a:cxnLst/>
                <a:rect l="l" t="t" r="r" b="b"/>
                <a:pathLst>
                  <a:path w="983" h="1507" extrusionOk="0">
                    <a:moveTo>
                      <a:pt x="477" y="1"/>
                    </a:moveTo>
                    <a:cubicBezTo>
                      <a:pt x="323" y="456"/>
                      <a:pt x="169" y="910"/>
                      <a:pt x="15" y="1365"/>
                    </a:cubicBezTo>
                    <a:cubicBezTo>
                      <a:pt x="0" y="1394"/>
                      <a:pt x="0" y="1431"/>
                      <a:pt x="7" y="1467"/>
                    </a:cubicBezTo>
                    <a:cubicBezTo>
                      <a:pt x="21" y="1495"/>
                      <a:pt x="46" y="1506"/>
                      <a:pt x="75" y="1506"/>
                    </a:cubicBezTo>
                    <a:cubicBezTo>
                      <a:pt x="121" y="1506"/>
                      <a:pt x="179" y="1477"/>
                      <a:pt x="220" y="1445"/>
                    </a:cubicBezTo>
                    <a:lnTo>
                      <a:pt x="902" y="881"/>
                    </a:lnTo>
                    <a:cubicBezTo>
                      <a:pt x="946" y="859"/>
                      <a:pt x="968" y="815"/>
                      <a:pt x="982" y="771"/>
                    </a:cubicBezTo>
                    <a:cubicBezTo>
                      <a:pt x="975" y="734"/>
                      <a:pt x="968" y="697"/>
                      <a:pt x="938" y="668"/>
                    </a:cubicBezTo>
                    <a:cubicBezTo>
                      <a:pt x="762" y="404"/>
                      <a:pt x="587" y="140"/>
                      <a:pt x="4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546;p48">
                <a:extLst>
                  <a:ext uri="{FF2B5EF4-FFF2-40B4-BE49-F238E27FC236}">
                    <a16:creationId xmlns:a16="http://schemas.microsoft.com/office/drawing/2014/main" id="{2EB68B43-A0F2-425F-BFF8-A861CEEA4AF5}"/>
                  </a:ext>
                </a:extLst>
              </p:cNvPr>
              <p:cNvSpPr/>
              <p:nvPr/>
            </p:nvSpPr>
            <p:spPr>
              <a:xfrm>
                <a:off x="4568368" y="2713707"/>
                <a:ext cx="86702" cy="110341"/>
              </a:xfrm>
              <a:custGeom>
                <a:avLst/>
                <a:gdLst/>
                <a:ahLst/>
                <a:cxnLst/>
                <a:rect l="l" t="t" r="r" b="b"/>
                <a:pathLst>
                  <a:path w="1049" h="1335" extrusionOk="0">
                    <a:moveTo>
                      <a:pt x="874" y="0"/>
                    </a:moveTo>
                    <a:cubicBezTo>
                      <a:pt x="579" y="0"/>
                      <a:pt x="282" y="47"/>
                      <a:pt x="0" y="145"/>
                    </a:cubicBezTo>
                    <a:cubicBezTo>
                      <a:pt x="154" y="504"/>
                      <a:pt x="315" y="863"/>
                      <a:pt x="477" y="1230"/>
                    </a:cubicBezTo>
                    <a:cubicBezTo>
                      <a:pt x="497" y="1276"/>
                      <a:pt x="528" y="1335"/>
                      <a:pt x="578" y="1335"/>
                    </a:cubicBezTo>
                    <a:cubicBezTo>
                      <a:pt x="583" y="1335"/>
                      <a:pt x="588" y="1334"/>
                      <a:pt x="594" y="1333"/>
                    </a:cubicBezTo>
                    <a:cubicBezTo>
                      <a:pt x="653" y="1325"/>
                      <a:pt x="667" y="1281"/>
                      <a:pt x="682" y="1245"/>
                    </a:cubicBezTo>
                    <a:cubicBezTo>
                      <a:pt x="851" y="849"/>
                      <a:pt x="975" y="431"/>
                      <a:pt x="1049" y="6"/>
                    </a:cubicBezTo>
                    <a:cubicBezTo>
                      <a:pt x="990" y="2"/>
                      <a:pt x="932" y="0"/>
                      <a:pt x="8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547;p48">
                <a:extLst>
                  <a:ext uri="{FF2B5EF4-FFF2-40B4-BE49-F238E27FC236}">
                    <a16:creationId xmlns:a16="http://schemas.microsoft.com/office/drawing/2014/main" id="{A9A88C10-C8AD-40C3-93F3-D34BD2BBED29}"/>
                  </a:ext>
                </a:extLst>
              </p:cNvPr>
              <p:cNvSpPr/>
              <p:nvPr/>
            </p:nvSpPr>
            <p:spPr>
              <a:xfrm>
                <a:off x="4730121" y="2509719"/>
                <a:ext cx="94637" cy="96042"/>
              </a:xfrm>
              <a:custGeom>
                <a:avLst/>
                <a:gdLst/>
                <a:ahLst/>
                <a:cxnLst/>
                <a:rect l="l" t="t" r="r" b="b"/>
                <a:pathLst>
                  <a:path w="1145" h="1162" extrusionOk="0">
                    <a:moveTo>
                      <a:pt x="289" y="0"/>
                    </a:moveTo>
                    <a:cubicBezTo>
                      <a:pt x="192" y="0"/>
                      <a:pt x="96" y="6"/>
                      <a:pt x="1" y="18"/>
                    </a:cubicBezTo>
                    <a:cubicBezTo>
                      <a:pt x="8" y="318"/>
                      <a:pt x="8" y="744"/>
                      <a:pt x="45" y="1161"/>
                    </a:cubicBezTo>
                    <a:cubicBezTo>
                      <a:pt x="397" y="963"/>
                      <a:pt x="726" y="722"/>
                      <a:pt x="1027" y="450"/>
                    </a:cubicBezTo>
                    <a:cubicBezTo>
                      <a:pt x="1086" y="406"/>
                      <a:pt x="1122" y="348"/>
                      <a:pt x="1137" y="282"/>
                    </a:cubicBezTo>
                    <a:cubicBezTo>
                      <a:pt x="1144" y="164"/>
                      <a:pt x="1005" y="98"/>
                      <a:pt x="888" y="69"/>
                    </a:cubicBezTo>
                    <a:cubicBezTo>
                      <a:pt x="690" y="25"/>
                      <a:pt x="489" y="0"/>
                      <a:pt x="2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1548;p48">
              <a:extLst>
                <a:ext uri="{FF2B5EF4-FFF2-40B4-BE49-F238E27FC236}">
                  <a16:creationId xmlns:a16="http://schemas.microsoft.com/office/drawing/2014/main" id="{BE6BE8C4-43E0-467A-BE59-30DADD13B5EA}"/>
                </a:ext>
              </a:extLst>
            </p:cNvPr>
            <p:cNvGrpSpPr/>
            <p:nvPr/>
          </p:nvGrpSpPr>
          <p:grpSpPr>
            <a:xfrm>
              <a:off x="4459265" y="2464342"/>
              <a:ext cx="254572" cy="194152"/>
              <a:chOff x="4459265" y="2464342"/>
              <a:chExt cx="254572" cy="194152"/>
            </a:xfrm>
          </p:grpSpPr>
          <p:sp>
            <p:nvSpPr>
              <p:cNvPr id="65" name="Google Shape;1549;p48">
                <a:extLst>
                  <a:ext uri="{FF2B5EF4-FFF2-40B4-BE49-F238E27FC236}">
                    <a16:creationId xmlns:a16="http://schemas.microsoft.com/office/drawing/2014/main" id="{A5F7CB1E-27BE-46B7-8D72-2E5470639903}"/>
                  </a:ext>
                </a:extLst>
              </p:cNvPr>
              <p:cNvSpPr/>
              <p:nvPr/>
            </p:nvSpPr>
            <p:spPr>
              <a:xfrm>
                <a:off x="4459265" y="2575345"/>
                <a:ext cx="83066" cy="83148"/>
              </a:xfrm>
              <a:custGeom>
                <a:avLst/>
                <a:gdLst/>
                <a:ahLst/>
                <a:cxnLst/>
                <a:rect l="l" t="t" r="r" b="b"/>
                <a:pathLst>
                  <a:path w="1005" h="1006" extrusionOk="0">
                    <a:moveTo>
                      <a:pt x="506" y="1"/>
                    </a:moveTo>
                    <a:cubicBezTo>
                      <a:pt x="228" y="1"/>
                      <a:pt x="0" y="228"/>
                      <a:pt x="0" y="499"/>
                    </a:cubicBezTo>
                    <a:cubicBezTo>
                      <a:pt x="0" y="778"/>
                      <a:pt x="228" y="1005"/>
                      <a:pt x="506" y="1005"/>
                    </a:cubicBezTo>
                    <a:cubicBezTo>
                      <a:pt x="778" y="1005"/>
                      <a:pt x="1005" y="778"/>
                      <a:pt x="1005" y="499"/>
                    </a:cubicBezTo>
                    <a:cubicBezTo>
                      <a:pt x="1005" y="228"/>
                      <a:pt x="778" y="1"/>
                      <a:pt x="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550;p48">
                <a:extLst>
                  <a:ext uri="{FF2B5EF4-FFF2-40B4-BE49-F238E27FC236}">
                    <a16:creationId xmlns:a16="http://schemas.microsoft.com/office/drawing/2014/main" id="{835F13F5-D72D-40CF-ABD2-561303E095E0}"/>
                  </a:ext>
                </a:extLst>
              </p:cNvPr>
              <p:cNvSpPr/>
              <p:nvPr/>
            </p:nvSpPr>
            <p:spPr>
              <a:xfrm>
                <a:off x="4617381" y="2545673"/>
                <a:ext cx="96455" cy="83066"/>
              </a:xfrm>
              <a:custGeom>
                <a:avLst/>
                <a:gdLst/>
                <a:ahLst/>
                <a:cxnLst/>
                <a:rect l="l" t="t" r="r" b="b"/>
                <a:pathLst>
                  <a:path w="1167" h="1005" extrusionOk="0">
                    <a:moveTo>
                      <a:pt x="505" y="1"/>
                    </a:moveTo>
                    <a:cubicBezTo>
                      <a:pt x="248" y="1"/>
                      <a:pt x="1" y="203"/>
                      <a:pt x="1" y="506"/>
                    </a:cubicBezTo>
                    <a:cubicBezTo>
                      <a:pt x="1" y="778"/>
                      <a:pt x="221" y="1005"/>
                      <a:pt x="500" y="1005"/>
                    </a:cubicBezTo>
                    <a:cubicBezTo>
                      <a:pt x="947" y="1005"/>
                      <a:pt x="1167" y="462"/>
                      <a:pt x="851" y="147"/>
                    </a:cubicBezTo>
                    <a:cubicBezTo>
                      <a:pt x="750" y="46"/>
                      <a:pt x="626" y="1"/>
                      <a:pt x="5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551;p48">
                <a:extLst>
                  <a:ext uri="{FF2B5EF4-FFF2-40B4-BE49-F238E27FC236}">
                    <a16:creationId xmlns:a16="http://schemas.microsoft.com/office/drawing/2014/main" id="{6E118FB8-1FC3-48D6-A6D6-2B0CBD26522B}"/>
                  </a:ext>
                </a:extLst>
              </p:cNvPr>
              <p:cNvSpPr/>
              <p:nvPr/>
            </p:nvSpPr>
            <p:spPr>
              <a:xfrm>
                <a:off x="4554399" y="2464342"/>
                <a:ext cx="49178" cy="42070"/>
              </a:xfrm>
              <a:custGeom>
                <a:avLst/>
                <a:gdLst/>
                <a:ahLst/>
                <a:cxnLst/>
                <a:rect l="l" t="t" r="r" b="b"/>
                <a:pathLst>
                  <a:path w="595" h="509" extrusionOk="0">
                    <a:moveTo>
                      <a:pt x="257" y="1"/>
                    </a:moveTo>
                    <a:cubicBezTo>
                      <a:pt x="126" y="1"/>
                      <a:pt x="1" y="104"/>
                      <a:pt x="1" y="259"/>
                    </a:cubicBezTo>
                    <a:cubicBezTo>
                      <a:pt x="1" y="398"/>
                      <a:pt x="110" y="508"/>
                      <a:pt x="257" y="508"/>
                    </a:cubicBezTo>
                    <a:cubicBezTo>
                      <a:pt x="477" y="508"/>
                      <a:pt x="594" y="237"/>
                      <a:pt x="433" y="76"/>
                    </a:cubicBezTo>
                    <a:cubicBezTo>
                      <a:pt x="381" y="24"/>
                      <a:pt x="318" y="1"/>
                      <a:pt x="2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4" name="Google Shape;1552;p48">
            <a:extLst>
              <a:ext uri="{FF2B5EF4-FFF2-40B4-BE49-F238E27FC236}">
                <a16:creationId xmlns:a16="http://schemas.microsoft.com/office/drawing/2014/main" id="{092ACC04-3CA5-4AD5-A4F8-487BA4FE5460}"/>
              </a:ext>
            </a:extLst>
          </p:cNvPr>
          <p:cNvSpPr/>
          <p:nvPr/>
        </p:nvSpPr>
        <p:spPr>
          <a:xfrm rot="20343505">
            <a:off x="4876808" y="1900526"/>
            <a:ext cx="740677" cy="700679"/>
          </a:xfrm>
          <a:custGeom>
            <a:avLst/>
            <a:gdLst/>
            <a:ahLst/>
            <a:cxnLst/>
            <a:rect l="l" t="t" r="r" b="b"/>
            <a:pathLst>
              <a:path w="3667" h="3469" extrusionOk="0">
                <a:moveTo>
                  <a:pt x="1372" y="1"/>
                </a:moveTo>
                <a:cubicBezTo>
                  <a:pt x="1350" y="221"/>
                  <a:pt x="1328" y="441"/>
                  <a:pt x="1320" y="683"/>
                </a:cubicBezTo>
                <a:lnTo>
                  <a:pt x="1291" y="697"/>
                </a:lnTo>
                <a:cubicBezTo>
                  <a:pt x="1196" y="756"/>
                  <a:pt x="1115" y="822"/>
                  <a:pt x="1042" y="895"/>
                </a:cubicBezTo>
                <a:cubicBezTo>
                  <a:pt x="858" y="800"/>
                  <a:pt x="675" y="705"/>
                  <a:pt x="477" y="624"/>
                </a:cubicBezTo>
                <a:lnTo>
                  <a:pt x="477" y="624"/>
                </a:lnTo>
                <a:cubicBezTo>
                  <a:pt x="616" y="793"/>
                  <a:pt x="712" y="998"/>
                  <a:pt x="829" y="1189"/>
                </a:cubicBezTo>
                <a:cubicBezTo>
                  <a:pt x="778" y="1277"/>
                  <a:pt x="741" y="1379"/>
                  <a:pt x="719" y="1482"/>
                </a:cubicBezTo>
                <a:cubicBezTo>
                  <a:pt x="477" y="1504"/>
                  <a:pt x="235" y="1540"/>
                  <a:pt x="1" y="1599"/>
                </a:cubicBezTo>
                <a:lnTo>
                  <a:pt x="704" y="2010"/>
                </a:lnTo>
                <a:cubicBezTo>
                  <a:pt x="719" y="2098"/>
                  <a:pt x="748" y="2178"/>
                  <a:pt x="785" y="2259"/>
                </a:cubicBezTo>
                <a:cubicBezTo>
                  <a:pt x="690" y="2332"/>
                  <a:pt x="602" y="2398"/>
                  <a:pt x="506" y="2464"/>
                </a:cubicBezTo>
                <a:cubicBezTo>
                  <a:pt x="587" y="2453"/>
                  <a:pt x="667" y="2447"/>
                  <a:pt x="748" y="2447"/>
                </a:cubicBezTo>
                <a:cubicBezTo>
                  <a:pt x="777" y="2447"/>
                  <a:pt x="807" y="2448"/>
                  <a:pt x="836" y="2450"/>
                </a:cubicBezTo>
                <a:lnTo>
                  <a:pt x="880" y="2450"/>
                </a:lnTo>
                <a:cubicBezTo>
                  <a:pt x="946" y="2552"/>
                  <a:pt x="1020" y="2640"/>
                  <a:pt x="1108" y="2721"/>
                </a:cubicBezTo>
                <a:cubicBezTo>
                  <a:pt x="1108" y="2904"/>
                  <a:pt x="1093" y="3073"/>
                  <a:pt x="1078" y="3241"/>
                </a:cubicBezTo>
                <a:cubicBezTo>
                  <a:pt x="1218" y="3161"/>
                  <a:pt x="1342" y="3058"/>
                  <a:pt x="1445" y="2933"/>
                </a:cubicBezTo>
                <a:cubicBezTo>
                  <a:pt x="1540" y="2970"/>
                  <a:pt x="1635" y="2999"/>
                  <a:pt x="1738" y="3021"/>
                </a:cubicBezTo>
                <a:cubicBezTo>
                  <a:pt x="1819" y="3175"/>
                  <a:pt x="1921" y="3329"/>
                  <a:pt x="2031" y="3469"/>
                </a:cubicBezTo>
                <a:cubicBezTo>
                  <a:pt x="2105" y="3322"/>
                  <a:pt x="2171" y="3168"/>
                  <a:pt x="2222" y="3007"/>
                </a:cubicBezTo>
                <a:cubicBezTo>
                  <a:pt x="2317" y="2985"/>
                  <a:pt x="2405" y="2955"/>
                  <a:pt x="2486" y="2911"/>
                </a:cubicBezTo>
                <a:lnTo>
                  <a:pt x="2808" y="3139"/>
                </a:lnTo>
                <a:cubicBezTo>
                  <a:pt x="2808" y="2999"/>
                  <a:pt x="2801" y="2860"/>
                  <a:pt x="2772" y="2721"/>
                </a:cubicBezTo>
                <a:cubicBezTo>
                  <a:pt x="2867" y="2640"/>
                  <a:pt x="2940" y="2552"/>
                  <a:pt x="3006" y="2450"/>
                </a:cubicBezTo>
                <a:cubicBezTo>
                  <a:pt x="3226" y="2413"/>
                  <a:pt x="3446" y="2398"/>
                  <a:pt x="3666" y="2391"/>
                </a:cubicBezTo>
                <a:cubicBezTo>
                  <a:pt x="3490" y="2252"/>
                  <a:pt x="3336" y="2090"/>
                  <a:pt x="3197" y="1922"/>
                </a:cubicBezTo>
                <a:cubicBezTo>
                  <a:pt x="3204" y="1848"/>
                  <a:pt x="3204" y="1775"/>
                  <a:pt x="3204" y="1702"/>
                </a:cubicBezTo>
                <a:cubicBezTo>
                  <a:pt x="3300" y="1628"/>
                  <a:pt x="3402" y="1562"/>
                  <a:pt x="3512" y="1496"/>
                </a:cubicBezTo>
                <a:cubicBezTo>
                  <a:pt x="3395" y="1452"/>
                  <a:pt x="3270" y="1416"/>
                  <a:pt x="3146" y="1394"/>
                </a:cubicBezTo>
                <a:cubicBezTo>
                  <a:pt x="3116" y="1299"/>
                  <a:pt x="3072" y="1211"/>
                  <a:pt x="3028" y="1130"/>
                </a:cubicBezTo>
                <a:cubicBezTo>
                  <a:pt x="3102" y="925"/>
                  <a:pt x="3168" y="712"/>
                  <a:pt x="3219" y="499"/>
                </a:cubicBezTo>
                <a:lnTo>
                  <a:pt x="3219" y="499"/>
                </a:lnTo>
                <a:cubicBezTo>
                  <a:pt x="3058" y="587"/>
                  <a:pt x="2896" y="690"/>
                  <a:pt x="2743" y="793"/>
                </a:cubicBezTo>
                <a:cubicBezTo>
                  <a:pt x="2655" y="727"/>
                  <a:pt x="2559" y="668"/>
                  <a:pt x="2457" y="624"/>
                </a:cubicBezTo>
                <a:cubicBezTo>
                  <a:pt x="2391" y="455"/>
                  <a:pt x="2325" y="301"/>
                  <a:pt x="2251" y="147"/>
                </a:cubicBezTo>
                <a:cubicBezTo>
                  <a:pt x="2215" y="272"/>
                  <a:pt x="2171" y="404"/>
                  <a:pt x="2127" y="529"/>
                </a:cubicBezTo>
                <a:cubicBezTo>
                  <a:pt x="2072" y="521"/>
                  <a:pt x="2015" y="518"/>
                  <a:pt x="1958" y="518"/>
                </a:cubicBezTo>
                <a:cubicBezTo>
                  <a:pt x="1901" y="518"/>
                  <a:pt x="1844" y="521"/>
                  <a:pt x="1789" y="529"/>
                </a:cubicBezTo>
                <a:cubicBezTo>
                  <a:pt x="1643" y="353"/>
                  <a:pt x="1504" y="177"/>
                  <a:pt x="13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1553;p48">
            <a:extLst>
              <a:ext uri="{FF2B5EF4-FFF2-40B4-BE49-F238E27FC236}">
                <a16:creationId xmlns:a16="http://schemas.microsoft.com/office/drawing/2014/main" id="{B190ED8E-28AA-4D04-9A49-CAC1711E668E}"/>
              </a:ext>
            </a:extLst>
          </p:cNvPr>
          <p:cNvGrpSpPr/>
          <p:nvPr/>
        </p:nvGrpSpPr>
        <p:grpSpPr>
          <a:xfrm>
            <a:off x="5765770" y="481737"/>
            <a:ext cx="2204805" cy="4300273"/>
            <a:chOff x="5765770" y="481737"/>
            <a:chExt cx="2204805" cy="4300273"/>
          </a:xfrm>
        </p:grpSpPr>
        <p:sp>
          <p:nvSpPr>
            <p:cNvPr id="76" name="Google Shape;1554;p48">
              <a:extLst>
                <a:ext uri="{FF2B5EF4-FFF2-40B4-BE49-F238E27FC236}">
                  <a16:creationId xmlns:a16="http://schemas.microsoft.com/office/drawing/2014/main" id="{BE9BF4E8-C16F-4B3F-9D67-91FB3B33A08C}"/>
                </a:ext>
              </a:extLst>
            </p:cNvPr>
            <p:cNvSpPr/>
            <p:nvPr/>
          </p:nvSpPr>
          <p:spPr>
            <a:xfrm>
              <a:off x="5874624" y="3552415"/>
              <a:ext cx="127374" cy="109268"/>
            </a:xfrm>
            <a:custGeom>
              <a:avLst/>
              <a:gdLst/>
              <a:ahLst/>
              <a:cxnLst/>
              <a:rect l="l" t="t" r="r" b="b"/>
              <a:pathLst>
                <a:path w="1203" h="1032" extrusionOk="0">
                  <a:moveTo>
                    <a:pt x="690" y="1"/>
                  </a:moveTo>
                  <a:cubicBezTo>
                    <a:pt x="228" y="1"/>
                    <a:pt x="1" y="558"/>
                    <a:pt x="323" y="881"/>
                  </a:cubicBezTo>
                  <a:cubicBezTo>
                    <a:pt x="430" y="985"/>
                    <a:pt x="559" y="1032"/>
                    <a:pt x="686" y="1032"/>
                  </a:cubicBezTo>
                  <a:cubicBezTo>
                    <a:pt x="951" y="1032"/>
                    <a:pt x="1203" y="827"/>
                    <a:pt x="1203" y="514"/>
                  </a:cubicBezTo>
                  <a:cubicBezTo>
                    <a:pt x="1203" y="236"/>
                    <a:pt x="976" y="1"/>
                    <a:pt x="6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555;p48">
              <a:extLst>
                <a:ext uri="{FF2B5EF4-FFF2-40B4-BE49-F238E27FC236}">
                  <a16:creationId xmlns:a16="http://schemas.microsoft.com/office/drawing/2014/main" id="{ADE0858C-37A1-40C8-AC4F-FC4434B4AB6D}"/>
                </a:ext>
              </a:extLst>
            </p:cNvPr>
            <p:cNvSpPr/>
            <p:nvPr/>
          </p:nvSpPr>
          <p:spPr>
            <a:xfrm>
              <a:off x="5765770" y="3855671"/>
              <a:ext cx="108850" cy="108850"/>
            </a:xfrm>
            <a:custGeom>
              <a:avLst/>
              <a:gdLst/>
              <a:ahLst/>
              <a:cxnLst/>
              <a:rect l="l" t="t" r="r" b="b"/>
              <a:pathLst>
                <a:path w="514" h="514" extrusionOk="0">
                  <a:moveTo>
                    <a:pt x="257" y="1"/>
                  </a:moveTo>
                  <a:cubicBezTo>
                    <a:pt x="111" y="1"/>
                    <a:pt x="1" y="118"/>
                    <a:pt x="1" y="257"/>
                  </a:cubicBezTo>
                  <a:cubicBezTo>
                    <a:pt x="1" y="404"/>
                    <a:pt x="111" y="514"/>
                    <a:pt x="257" y="514"/>
                  </a:cubicBezTo>
                  <a:cubicBezTo>
                    <a:pt x="397" y="514"/>
                    <a:pt x="514" y="404"/>
                    <a:pt x="514" y="257"/>
                  </a:cubicBezTo>
                  <a:cubicBezTo>
                    <a:pt x="514" y="118"/>
                    <a:pt x="397" y="1"/>
                    <a:pt x="2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1556;p48">
              <a:extLst>
                <a:ext uri="{FF2B5EF4-FFF2-40B4-BE49-F238E27FC236}">
                  <a16:creationId xmlns:a16="http://schemas.microsoft.com/office/drawing/2014/main" id="{A47CB027-BC41-4BBB-99DB-4998330F90A0}"/>
                </a:ext>
              </a:extLst>
            </p:cNvPr>
            <p:cNvGrpSpPr/>
            <p:nvPr/>
          </p:nvGrpSpPr>
          <p:grpSpPr>
            <a:xfrm flipH="1">
              <a:off x="5788357" y="481737"/>
              <a:ext cx="2182217" cy="4300273"/>
              <a:chOff x="1162515" y="605325"/>
              <a:chExt cx="1906533" cy="3757010"/>
            </a:xfrm>
          </p:grpSpPr>
          <p:sp>
            <p:nvSpPr>
              <p:cNvPr id="79" name="Google Shape;1557;p48">
                <a:extLst>
                  <a:ext uri="{FF2B5EF4-FFF2-40B4-BE49-F238E27FC236}">
                    <a16:creationId xmlns:a16="http://schemas.microsoft.com/office/drawing/2014/main" id="{0696C8BB-EFE9-4BF1-805B-DDF358CB8E17}"/>
                  </a:ext>
                </a:extLst>
              </p:cNvPr>
              <p:cNvSpPr/>
              <p:nvPr/>
            </p:nvSpPr>
            <p:spPr>
              <a:xfrm>
                <a:off x="1540659" y="3368739"/>
                <a:ext cx="1140575" cy="993595"/>
              </a:xfrm>
              <a:custGeom>
                <a:avLst/>
                <a:gdLst/>
                <a:ahLst/>
                <a:cxnLst/>
                <a:rect l="l" t="t" r="r" b="b"/>
                <a:pathLst>
                  <a:path w="9444" h="8227" extrusionOk="0">
                    <a:moveTo>
                      <a:pt x="3700" y="0"/>
                    </a:moveTo>
                    <a:cubicBezTo>
                      <a:pt x="2651" y="0"/>
                      <a:pt x="1603" y="137"/>
                      <a:pt x="536" y="191"/>
                    </a:cubicBezTo>
                    <a:cubicBezTo>
                      <a:pt x="330" y="2838"/>
                      <a:pt x="125" y="5485"/>
                      <a:pt x="0" y="8139"/>
                    </a:cubicBezTo>
                    <a:cubicBezTo>
                      <a:pt x="492" y="8129"/>
                      <a:pt x="985" y="8123"/>
                      <a:pt x="1480" y="8123"/>
                    </a:cubicBezTo>
                    <a:cubicBezTo>
                      <a:pt x="2506" y="8123"/>
                      <a:pt x="3542" y="8148"/>
                      <a:pt x="4605" y="8212"/>
                    </a:cubicBezTo>
                    <a:cubicBezTo>
                      <a:pt x="4751" y="6445"/>
                      <a:pt x="4810" y="4664"/>
                      <a:pt x="4773" y="2889"/>
                    </a:cubicBezTo>
                    <a:lnTo>
                      <a:pt x="4773" y="2889"/>
                    </a:lnTo>
                    <a:cubicBezTo>
                      <a:pt x="4773" y="2889"/>
                      <a:pt x="4781" y="2914"/>
                      <a:pt x="4829" y="2914"/>
                    </a:cubicBezTo>
                    <a:cubicBezTo>
                      <a:pt x="4845" y="2914"/>
                      <a:pt x="4865" y="2911"/>
                      <a:pt x="4890" y="2904"/>
                    </a:cubicBezTo>
                    <a:cubicBezTo>
                      <a:pt x="5257" y="4649"/>
                      <a:pt x="5404" y="6438"/>
                      <a:pt x="5338" y="8227"/>
                    </a:cubicBezTo>
                    <a:cubicBezTo>
                      <a:pt x="6569" y="8131"/>
                      <a:pt x="7808" y="8051"/>
                      <a:pt x="9143" y="7985"/>
                    </a:cubicBezTo>
                    <a:cubicBezTo>
                      <a:pt x="9443" y="5331"/>
                      <a:pt x="9363" y="2655"/>
                      <a:pt x="8901" y="23"/>
                    </a:cubicBezTo>
                    <a:cubicBezTo>
                      <a:pt x="8122" y="111"/>
                      <a:pt x="7343" y="194"/>
                      <a:pt x="6564" y="194"/>
                    </a:cubicBezTo>
                    <a:cubicBezTo>
                      <a:pt x="6368" y="194"/>
                      <a:pt x="6172" y="189"/>
                      <a:pt x="5976" y="177"/>
                    </a:cubicBezTo>
                    <a:cubicBezTo>
                      <a:pt x="5448" y="140"/>
                      <a:pt x="4927" y="59"/>
                      <a:pt x="4399" y="23"/>
                    </a:cubicBezTo>
                    <a:cubicBezTo>
                      <a:pt x="4166" y="7"/>
                      <a:pt x="3933" y="0"/>
                      <a:pt x="37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558;p48">
                <a:extLst>
                  <a:ext uri="{FF2B5EF4-FFF2-40B4-BE49-F238E27FC236}">
                    <a16:creationId xmlns:a16="http://schemas.microsoft.com/office/drawing/2014/main" id="{519BB93E-5407-4BF6-9D5D-74757BB9B15D}"/>
                  </a:ext>
                </a:extLst>
              </p:cNvPr>
              <p:cNvSpPr/>
              <p:nvPr/>
            </p:nvSpPr>
            <p:spPr>
              <a:xfrm>
                <a:off x="2253467" y="2140716"/>
                <a:ext cx="44324" cy="32850"/>
              </a:xfrm>
              <a:custGeom>
                <a:avLst/>
                <a:gdLst/>
                <a:ahLst/>
                <a:cxnLst/>
                <a:rect l="l" t="t" r="r" b="b"/>
                <a:pathLst>
                  <a:path w="367" h="272" extrusionOk="0">
                    <a:moveTo>
                      <a:pt x="184" y="0"/>
                    </a:moveTo>
                    <a:cubicBezTo>
                      <a:pt x="0" y="0"/>
                      <a:pt x="0" y="271"/>
                      <a:pt x="184" y="271"/>
                    </a:cubicBezTo>
                    <a:cubicBezTo>
                      <a:pt x="367" y="271"/>
                      <a:pt x="367" y="0"/>
                      <a:pt x="1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559;p48">
                <a:extLst>
                  <a:ext uri="{FF2B5EF4-FFF2-40B4-BE49-F238E27FC236}">
                    <a16:creationId xmlns:a16="http://schemas.microsoft.com/office/drawing/2014/main" id="{0CA615CA-10F0-4D57-AFDD-E27B59F8F395}"/>
                  </a:ext>
                </a:extLst>
              </p:cNvPr>
              <p:cNvSpPr/>
              <p:nvPr/>
            </p:nvSpPr>
            <p:spPr>
              <a:xfrm>
                <a:off x="2386198" y="2690597"/>
                <a:ext cx="70169" cy="54106"/>
              </a:xfrm>
              <a:custGeom>
                <a:avLst/>
                <a:gdLst/>
                <a:ahLst/>
                <a:cxnLst/>
                <a:rect l="l" t="t" r="r" b="b"/>
                <a:pathLst>
                  <a:path w="581" h="448" extrusionOk="0">
                    <a:moveTo>
                      <a:pt x="287" y="0"/>
                    </a:moveTo>
                    <a:cubicBezTo>
                      <a:pt x="1" y="0"/>
                      <a:pt x="1" y="447"/>
                      <a:pt x="287" y="447"/>
                    </a:cubicBezTo>
                    <a:cubicBezTo>
                      <a:pt x="580" y="447"/>
                      <a:pt x="580" y="0"/>
                      <a:pt x="2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560;p48">
                <a:extLst>
                  <a:ext uri="{FF2B5EF4-FFF2-40B4-BE49-F238E27FC236}">
                    <a16:creationId xmlns:a16="http://schemas.microsoft.com/office/drawing/2014/main" id="{D9BF0B6A-BDFA-4A2B-B378-6808A7464E41}"/>
                  </a:ext>
                </a:extLst>
              </p:cNvPr>
              <p:cNvSpPr/>
              <p:nvPr/>
            </p:nvSpPr>
            <p:spPr>
              <a:xfrm>
                <a:off x="2550934" y="888659"/>
                <a:ext cx="518114" cy="1121131"/>
              </a:xfrm>
              <a:custGeom>
                <a:avLst/>
                <a:gdLst/>
                <a:ahLst/>
                <a:cxnLst/>
                <a:rect l="l" t="t" r="r" b="b"/>
                <a:pathLst>
                  <a:path w="4290" h="9283" extrusionOk="0">
                    <a:moveTo>
                      <a:pt x="3314" y="1"/>
                    </a:moveTo>
                    <a:cubicBezTo>
                      <a:pt x="2435" y="37"/>
                      <a:pt x="1562" y="147"/>
                      <a:pt x="704" y="331"/>
                    </a:cubicBezTo>
                    <a:cubicBezTo>
                      <a:pt x="756" y="1723"/>
                      <a:pt x="836" y="3138"/>
                      <a:pt x="917" y="4553"/>
                    </a:cubicBezTo>
                    <a:cubicBezTo>
                      <a:pt x="932" y="4693"/>
                      <a:pt x="932" y="4839"/>
                      <a:pt x="910" y="4979"/>
                    </a:cubicBezTo>
                    <a:cubicBezTo>
                      <a:pt x="866" y="5155"/>
                      <a:pt x="792" y="5316"/>
                      <a:pt x="704" y="5470"/>
                    </a:cubicBezTo>
                    <a:cubicBezTo>
                      <a:pt x="440" y="5954"/>
                      <a:pt x="206" y="6452"/>
                      <a:pt x="1" y="6958"/>
                    </a:cubicBezTo>
                    <a:cubicBezTo>
                      <a:pt x="932" y="7625"/>
                      <a:pt x="1782" y="8410"/>
                      <a:pt x="2537" y="9282"/>
                    </a:cubicBezTo>
                    <a:cubicBezTo>
                      <a:pt x="3065" y="7985"/>
                      <a:pt x="3894" y="6789"/>
                      <a:pt x="4128" y="5411"/>
                    </a:cubicBezTo>
                    <a:cubicBezTo>
                      <a:pt x="4289" y="4509"/>
                      <a:pt x="4180" y="3571"/>
                      <a:pt x="3982" y="2677"/>
                    </a:cubicBezTo>
                    <a:cubicBezTo>
                      <a:pt x="3784" y="1775"/>
                      <a:pt x="3505" y="895"/>
                      <a:pt x="3314" y="1"/>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561;p48">
                <a:extLst>
                  <a:ext uri="{FF2B5EF4-FFF2-40B4-BE49-F238E27FC236}">
                    <a16:creationId xmlns:a16="http://schemas.microsoft.com/office/drawing/2014/main" id="{11EC54F9-1ECD-4DCE-ABB1-5E681434F096}"/>
                  </a:ext>
                </a:extLst>
              </p:cNvPr>
              <p:cNvSpPr/>
              <p:nvPr/>
            </p:nvSpPr>
            <p:spPr>
              <a:xfrm>
                <a:off x="2560716" y="605325"/>
                <a:ext cx="402052" cy="345168"/>
              </a:xfrm>
              <a:custGeom>
                <a:avLst/>
                <a:gdLst/>
                <a:ahLst/>
                <a:cxnLst/>
                <a:rect l="l" t="t" r="r" b="b"/>
                <a:pathLst>
                  <a:path w="3329" h="2858" extrusionOk="0">
                    <a:moveTo>
                      <a:pt x="1335" y="1"/>
                    </a:moveTo>
                    <a:cubicBezTo>
                      <a:pt x="1269" y="8"/>
                      <a:pt x="1210" y="45"/>
                      <a:pt x="1188" y="103"/>
                    </a:cubicBezTo>
                    <a:cubicBezTo>
                      <a:pt x="1166" y="162"/>
                      <a:pt x="1151" y="221"/>
                      <a:pt x="1151" y="286"/>
                    </a:cubicBezTo>
                    <a:cubicBezTo>
                      <a:pt x="1137" y="631"/>
                      <a:pt x="1151" y="983"/>
                      <a:pt x="1203" y="1328"/>
                    </a:cubicBezTo>
                    <a:cubicBezTo>
                      <a:pt x="1085" y="1042"/>
                      <a:pt x="1019" y="800"/>
                      <a:pt x="946" y="565"/>
                    </a:cubicBezTo>
                    <a:cubicBezTo>
                      <a:pt x="931" y="499"/>
                      <a:pt x="909" y="448"/>
                      <a:pt x="873" y="396"/>
                    </a:cubicBezTo>
                    <a:cubicBezTo>
                      <a:pt x="842" y="361"/>
                      <a:pt x="800" y="343"/>
                      <a:pt x="758" y="343"/>
                    </a:cubicBezTo>
                    <a:cubicBezTo>
                      <a:pt x="740" y="343"/>
                      <a:pt x="722" y="346"/>
                      <a:pt x="704" y="352"/>
                    </a:cubicBezTo>
                    <a:cubicBezTo>
                      <a:pt x="667" y="374"/>
                      <a:pt x="645" y="411"/>
                      <a:pt x="631" y="455"/>
                    </a:cubicBezTo>
                    <a:cubicBezTo>
                      <a:pt x="616" y="536"/>
                      <a:pt x="609" y="616"/>
                      <a:pt x="623" y="697"/>
                    </a:cubicBezTo>
                    <a:cubicBezTo>
                      <a:pt x="653" y="1064"/>
                      <a:pt x="704" y="1438"/>
                      <a:pt x="777" y="1804"/>
                    </a:cubicBezTo>
                    <a:cubicBezTo>
                      <a:pt x="623" y="1621"/>
                      <a:pt x="462" y="1445"/>
                      <a:pt x="294" y="1284"/>
                    </a:cubicBezTo>
                    <a:cubicBezTo>
                      <a:pt x="272" y="1254"/>
                      <a:pt x="242" y="1240"/>
                      <a:pt x="213" y="1232"/>
                    </a:cubicBezTo>
                    <a:cubicBezTo>
                      <a:pt x="207" y="1231"/>
                      <a:pt x="201" y="1231"/>
                      <a:pt x="195" y="1231"/>
                    </a:cubicBezTo>
                    <a:cubicBezTo>
                      <a:pt x="143" y="1231"/>
                      <a:pt x="93" y="1259"/>
                      <a:pt x="74" y="1306"/>
                    </a:cubicBezTo>
                    <a:cubicBezTo>
                      <a:pt x="15" y="1394"/>
                      <a:pt x="0" y="1504"/>
                      <a:pt x="37" y="1606"/>
                    </a:cubicBezTo>
                    <a:cubicBezTo>
                      <a:pt x="66" y="1701"/>
                      <a:pt x="110" y="1797"/>
                      <a:pt x="162" y="1885"/>
                    </a:cubicBezTo>
                    <a:lnTo>
                      <a:pt x="726" y="2852"/>
                    </a:lnTo>
                    <a:cubicBezTo>
                      <a:pt x="817" y="2856"/>
                      <a:pt x="907" y="2857"/>
                      <a:pt x="998" y="2857"/>
                    </a:cubicBezTo>
                    <a:cubicBezTo>
                      <a:pt x="1768" y="2857"/>
                      <a:pt x="2548" y="2752"/>
                      <a:pt x="3329" y="2647"/>
                    </a:cubicBezTo>
                    <a:lnTo>
                      <a:pt x="2801" y="778"/>
                    </a:lnTo>
                    <a:cubicBezTo>
                      <a:pt x="2779" y="668"/>
                      <a:pt x="2728" y="572"/>
                      <a:pt x="2654" y="484"/>
                    </a:cubicBezTo>
                    <a:cubicBezTo>
                      <a:pt x="2615" y="441"/>
                      <a:pt x="2559" y="419"/>
                      <a:pt x="2502" y="419"/>
                    </a:cubicBezTo>
                    <a:cubicBezTo>
                      <a:pt x="2452" y="419"/>
                      <a:pt x="2402" y="436"/>
                      <a:pt x="2361" y="470"/>
                    </a:cubicBezTo>
                    <a:cubicBezTo>
                      <a:pt x="2324" y="528"/>
                      <a:pt x="2302" y="609"/>
                      <a:pt x="2317" y="682"/>
                    </a:cubicBezTo>
                    <a:cubicBezTo>
                      <a:pt x="2317" y="873"/>
                      <a:pt x="2332" y="1064"/>
                      <a:pt x="2368" y="1262"/>
                    </a:cubicBezTo>
                    <a:cubicBezTo>
                      <a:pt x="2244" y="946"/>
                      <a:pt x="2156" y="646"/>
                      <a:pt x="2068" y="345"/>
                    </a:cubicBezTo>
                    <a:cubicBezTo>
                      <a:pt x="2053" y="301"/>
                      <a:pt x="2038" y="264"/>
                      <a:pt x="2016" y="235"/>
                    </a:cubicBezTo>
                    <a:cubicBezTo>
                      <a:pt x="1987" y="217"/>
                      <a:pt x="1955" y="208"/>
                      <a:pt x="1924" y="208"/>
                    </a:cubicBezTo>
                    <a:cubicBezTo>
                      <a:pt x="1869" y="208"/>
                      <a:pt x="1817" y="235"/>
                      <a:pt x="1789" y="286"/>
                    </a:cubicBezTo>
                    <a:cubicBezTo>
                      <a:pt x="1745" y="367"/>
                      <a:pt x="1723" y="455"/>
                      <a:pt x="1738" y="550"/>
                    </a:cubicBezTo>
                    <a:cubicBezTo>
                      <a:pt x="1738" y="792"/>
                      <a:pt x="1760" y="1034"/>
                      <a:pt x="1811" y="1276"/>
                    </a:cubicBezTo>
                    <a:cubicBezTo>
                      <a:pt x="1686" y="932"/>
                      <a:pt x="1606" y="602"/>
                      <a:pt x="1525" y="272"/>
                    </a:cubicBezTo>
                    <a:cubicBezTo>
                      <a:pt x="1511" y="213"/>
                      <a:pt x="1489" y="155"/>
                      <a:pt x="1467" y="103"/>
                    </a:cubicBezTo>
                    <a:cubicBezTo>
                      <a:pt x="1437" y="52"/>
                      <a:pt x="1393" y="15"/>
                      <a:pt x="1335" y="1"/>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 name="Google Shape;1562;p48">
                <a:extLst>
                  <a:ext uri="{FF2B5EF4-FFF2-40B4-BE49-F238E27FC236}">
                    <a16:creationId xmlns:a16="http://schemas.microsoft.com/office/drawing/2014/main" id="{EBA65D24-9DA8-4FC9-AAD7-3CD7035C8BB7}"/>
                  </a:ext>
                </a:extLst>
              </p:cNvPr>
              <p:cNvGrpSpPr/>
              <p:nvPr/>
            </p:nvGrpSpPr>
            <p:grpSpPr>
              <a:xfrm>
                <a:off x="2706732" y="836485"/>
                <a:ext cx="142754" cy="75362"/>
                <a:chOff x="2706732" y="836485"/>
                <a:chExt cx="142754" cy="75362"/>
              </a:xfrm>
            </p:grpSpPr>
            <p:sp>
              <p:nvSpPr>
                <p:cNvPr id="114" name="Google Shape;1563;p48">
                  <a:extLst>
                    <a:ext uri="{FF2B5EF4-FFF2-40B4-BE49-F238E27FC236}">
                      <a16:creationId xmlns:a16="http://schemas.microsoft.com/office/drawing/2014/main" id="{2DD605BD-1AAF-4883-8AD3-D5E73FF42F4D}"/>
                    </a:ext>
                  </a:extLst>
                </p:cNvPr>
                <p:cNvSpPr/>
                <p:nvPr/>
              </p:nvSpPr>
              <p:spPr>
                <a:xfrm>
                  <a:off x="2706732" y="852427"/>
                  <a:ext cx="111715" cy="59420"/>
                </a:xfrm>
                <a:custGeom>
                  <a:avLst/>
                  <a:gdLst/>
                  <a:ahLst/>
                  <a:cxnLst/>
                  <a:rect l="l" t="t" r="r" b="b"/>
                  <a:pathLst>
                    <a:path w="925" h="492" fill="none" extrusionOk="0">
                      <a:moveTo>
                        <a:pt x="1" y="0"/>
                      </a:moveTo>
                      <a:cubicBezTo>
                        <a:pt x="353" y="44"/>
                        <a:pt x="683" y="220"/>
                        <a:pt x="925" y="491"/>
                      </a:cubicBezTo>
                    </a:path>
                  </a:pathLst>
                </a:custGeom>
                <a:noFill/>
                <a:ln w="147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564;p48">
                  <a:extLst>
                    <a:ext uri="{FF2B5EF4-FFF2-40B4-BE49-F238E27FC236}">
                      <a16:creationId xmlns:a16="http://schemas.microsoft.com/office/drawing/2014/main" id="{7988C0C4-1480-4C82-A031-12B134459097}"/>
                    </a:ext>
                  </a:extLst>
                </p:cNvPr>
                <p:cNvSpPr/>
                <p:nvPr/>
              </p:nvSpPr>
              <p:spPr>
                <a:xfrm>
                  <a:off x="2778472" y="836485"/>
                  <a:ext cx="71014" cy="37198"/>
                </a:xfrm>
                <a:custGeom>
                  <a:avLst/>
                  <a:gdLst/>
                  <a:ahLst/>
                  <a:cxnLst/>
                  <a:rect l="l" t="t" r="r" b="b"/>
                  <a:pathLst>
                    <a:path w="588" h="308" fill="none" extrusionOk="0">
                      <a:moveTo>
                        <a:pt x="587" y="0"/>
                      </a:moveTo>
                      <a:cubicBezTo>
                        <a:pt x="353" y="15"/>
                        <a:pt x="147" y="132"/>
                        <a:pt x="1" y="308"/>
                      </a:cubicBezTo>
                    </a:path>
                  </a:pathLst>
                </a:custGeom>
                <a:noFill/>
                <a:ln w="147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 name="Google Shape;1565;p48">
                <a:extLst>
                  <a:ext uri="{FF2B5EF4-FFF2-40B4-BE49-F238E27FC236}">
                    <a16:creationId xmlns:a16="http://schemas.microsoft.com/office/drawing/2014/main" id="{C07F35C0-18F5-4137-B4F7-0A2F48258040}"/>
                  </a:ext>
                </a:extLst>
              </p:cNvPr>
              <p:cNvSpPr/>
              <p:nvPr/>
            </p:nvSpPr>
            <p:spPr>
              <a:xfrm>
                <a:off x="2971590" y="1269457"/>
                <a:ext cx="93961" cy="370168"/>
              </a:xfrm>
              <a:custGeom>
                <a:avLst/>
                <a:gdLst/>
                <a:ahLst/>
                <a:cxnLst/>
                <a:rect l="l" t="t" r="r" b="b"/>
                <a:pathLst>
                  <a:path w="778" h="3065" extrusionOk="0">
                    <a:moveTo>
                      <a:pt x="594" y="0"/>
                    </a:moveTo>
                    <a:cubicBezTo>
                      <a:pt x="389" y="227"/>
                      <a:pt x="235" y="506"/>
                      <a:pt x="147" y="799"/>
                    </a:cubicBezTo>
                    <a:cubicBezTo>
                      <a:pt x="22" y="1239"/>
                      <a:pt x="0" y="1694"/>
                      <a:pt x="73" y="2134"/>
                    </a:cubicBezTo>
                    <a:cubicBezTo>
                      <a:pt x="117" y="2471"/>
                      <a:pt x="220" y="2823"/>
                      <a:pt x="440" y="3065"/>
                    </a:cubicBezTo>
                    <a:cubicBezTo>
                      <a:pt x="535" y="2801"/>
                      <a:pt x="601" y="2529"/>
                      <a:pt x="653" y="2258"/>
                    </a:cubicBezTo>
                    <a:cubicBezTo>
                      <a:pt x="777" y="1510"/>
                      <a:pt x="726" y="748"/>
                      <a:pt x="5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566;p48">
                <a:extLst>
                  <a:ext uri="{FF2B5EF4-FFF2-40B4-BE49-F238E27FC236}">
                    <a16:creationId xmlns:a16="http://schemas.microsoft.com/office/drawing/2014/main" id="{1195506B-3981-472A-A745-3388DFB34D31}"/>
                  </a:ext>
                </a:extLst>
              </p:cNvPr>
              <p:cNvSpPr/>
              <p:nvPr/>
            </p:nvSpPr>
            <p:spPr>
              <a:xfrm>
                <a:off x="1527374" y="1661608"/>
                <a:ext cx="1405309" cy="1776080"/>
              </a:xfrm>
              <a:custGeom>
                <a:avLst/>
                <a:gdLst/>
                <a:ahLst/>
                <a:cxnLst/>
                <a:rect l="l" t="t" r="r" b="b"/>
                <a:pathLst>
                  <a:path w="11636" h="14706" extrusionOk="0">
                    <a:moveTo>
                      <a:pt x="8182" y="1"/>
                    </a:moveTo>
                    <a:cubicBezTo>
                      <a:pt x="7427" y="631"/>
                      <a:pt x="6892" y="1467"/>
                      <a:pt x="6276" y="2237"/>
                    </a:cubicBezTo>
                    <a:cubicBezTo>
                      <a:pt x="6086" y="2479"/>
                      <a:pt x="5873" y="2721"/>
                      <a:pt x="5616" y="2860"/>
                    </a:cubicBezTo>
                    <a:cubicBezTo>
                      <a:pt x="5459" y="2857"/>
                      <a:pt x="5302" y="2855"/>
                      <a:pt x="5144" y="2855"/>
                    </a:cubicBezTo>
                    <a:cubicBezTo>
                      <a:pt x="4645" y="2855"/>
                      <a:pt x="4140" y="2869"/>
                      <a:pt x="3622" y="2875"/>
                    </a:cubicBezTo>
                    <a:cubicBezTo>
                      <a:pt x="3575" y="2872"/>
                      <a:pt x="3529" y="2871"/>
                      <a:pt x="3482" y="2871"/>
                    </a:cubicBezTo>
                    <a:cubicBezTo>
                      <a:pt x="2916" y="2871"/>
                      <a:pt x="2371" y="3075"/>
                      <a:pt x="1951" y="3461"/>
                    </a:cubicBezTo>
                    <a:cubicBezTo>
                      <a:pt x="1871" y="3436"/>
                      <a:pt x="1789" y="3423"/>
                      <a:pt x="1707" y="3423"/>
                    </a:cubicBezTo>
                    <a:cubicBezTo>
                      <a:pt x="1600" y="3423"/>
                      <a:pt x="1493" y="3445"/>
                      <a:pt x="1393" y="3491"/>
                    </a:cubicBezTo>
                    <a:cubicBezTo>
                      <a:pt x="1298" y="3520"/>
                      <a:pt x="1217" y="3586"/>
                      <a:pt x="1173" y="3674"/>
                    </a:cubicBezTo>
                    <a:cubicBezTo>
                      <a:pt x="1078" y="3872"/>
                      <a:pt x="1239" y="4092"/>
                      <a:pt x="1379" y="4253"/>
                    </a:cubicBezTo>
                    <a:cubicBezTo>
                      <a:pt x="1943" y="4942"/>
                      <a:pt x="2361" y="5734"/>
                      <a:pt x="2610" y="6585"/>
                    </a:cubicBezTo>
                    <a:cubicBezTo>
                      <a:pt x="2127" y="7882"/>
                      <a:pt x="1401" y="9077"/>
                      <a:pt x="866" y="10353"/>
                    </a:cubicBezTo>
                    <a:cubicBezTo>
                      <a:pt x="338" y="11636"/>
                      <a:pt x="0" y="13065"/>
                      <a:pt x="433" y="14480"/>
                    </a:cubicBezTo>
                    <a:cubicBezTo>
                      <a:pt x="1802" y="14630"/>
                      <a:pt x="3180" y="14705"/>
                      <a:pt x="4557" y="14705"/>
                    </a:cubicBezTo>
                    <a:cubicBezTo>
                      <a:pt x="6151" y="14705"/>
                      <a:pt x="7745" y="14604"/>
                      <a:pt x="9326" y="14400"/>
                    </a:cubicBezTo>
                    <a:cubicBezTo>
                      <a:pt x="9531" y="12010"/>
                      <a:pt x="9553" y="9605"/>
                      <a:pt x="9407" y="7215"/>
                    </a:cubicBezTo>
                    <a:cubicBezTo>
                      <a:pt x="10140" y="5778"/>
                      <a:pt x="10873" y="4348"/>
                      <a:pt x="11635" y="2889"/>
                    </a:cubicBezTo>
                    <a:cubicBezTo>
                      <a:pt x="10704" y="1687"/>
                      <a:pt x="9531" y="705"/>
                      <a:pt x="81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567;p48">
                <a:extLst>
                  <a:ext uri="{FF2B5EF4-FFF2-40B4-BE49-F238E27FC236}">
                    <a16:creationId xmlns:a16="http://schemas.microsoft.com/office/drawing/2014/main" id="{AF9B3AD7-4665-4477-83BD-AF733683BFA5}"/>
                  </a:ext>
                </a:extLst>
              </p:cNvPr>
              <p:cNvSpPr/>
              <p:nvPr/>
            </p:nvSpPr>
            <p:spPr>
              <a:xfrm>
                <a:off x="2489822" y="1661608"/>
                <a:ext cx="442027" cy="399515"/>
              </a:xfrm>
              <a:custGeom>
                <a:avLst/>
                <a:gdLst/>
                <a:ahLst/>
                <a:cxnLst/>
                <a:rect l="l" t="t" r="r" b="b"/>
                <a:pathLst>
                  <a:path w="3660" h="3308" extrusionOk="0">
                    <a:moveTo>
                      <a:pt x="213" y="1"/>
                    </a:moveTo>
                    <a:cubicBezTo>
                      <a:pt x="140" y="60"/>
                      <a:pt x="74" y="126"/>
                      <a:pt x="1" y="192"/>
                    </a:cubicBezTo>
                    <a:cubicBezTo>
                      <a:pt x="1262" y="1101"/>
                      <a:pt x="2420" y="2142"/>
                      <a:pt x="3447" y="3307"/>
                    </a:cubicBezTo>
                    <a:cubicBezTo>
                      <a:pt x="3520" y="3168"/>
                      <a:pt x="3586" y="3029"/>
                      <a:pt x="3659" y="2889"/>
                    </a:cubicBezTo>
                    <a:cubicBezTo>
                      <a:pt x="2735" y="1687"/>
                      <a:pt x="1562" y="697"/>
                      <a:pt x="21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568;p48">
                <a:extLst>
                  <a:ext uri="{FF2B5EF4-FFF2-40B4-BE49-F238E27FC236}">
                    <a16:creationId xmlns:a16="http://schemas.microsoft.com/office/drawing/2014/main" id="{D5E94D81-01C9-44BF-BD8B-1841C77951DE}"/>
                  </a:ext>
                </a:extLst>
              </p:cNvPr>
              <p:cNvSpPr/>
              <p:nvPr/>
            </p:nvSpPr>
            <p:spPr>
              <a:xfrm>
                <a:off x="1922305" y="1977793"/>
                <a:ext cx="431279" cy="139613"/>
              </a:xfrm>
              <a:custGeom>
                <a:avLst/>
                <a:gdLst/>
                <a:ahLst/>
                <a:cxnLst/>
                <a:rect l="l" t="t" r="r" b="b"/>
                <a:pathLst>
                  <a:path w="3571" h="1156" extrusionOk="0">
                    <a:moveTo>
                      <a:pt x="2669" y="0"/>
                    </a:moveTo>
                    <a:cubicBezTo>
                      <a:pt x="2574" y="96"/>
                      <a:pt x="2464" y="176"/>
                      <a:pt x="2346" y="242"/>
                    </a:cubicBezTo>
                    <a:cubicBezTo>
                      <a:pt x="2189" y="239"/>
                      <a:pt x="2032" y="237"/>
                      <a:pt x="1874" y="237"/>
                    </a:cubicBezTo>
                    <a:cubicBezTo>
                      <a:pt x="1375" y="237"/>
                      <a:pt x="870" y="251"/>
                      <a:pt x="352" y="257"/>
                    </a:cubicBezTo>
                    <a:cubicBezTo>
                      <a:pt x="304" y="254"/>
                      <a:pt x="255" y="252"/>
                      <a:pt x="206" y="252"/>
                    </a:cubicBezTo>
                    <a:cubicBezTo>
                      <a:pt x="138" y="252"/>
                      <a:pt x="69" y="256"/>
                      <a:pt x="0" y="264"/>
                    </a:cubicBezTo>
                    <a:cubicBezTo>
                      <a:pt x="52" y="455"/>
                      <a:pt x="162" y="631"/>
                      <a:pt x="323" y="763"/>
                    </a:cubicBezTo>
                    <a:cubicBezTo>
                      <a:pt x="543" y="931"/>
                      <a:pt x="814" y="1049"/>
                      <a:pt x="1093" y="1093"/>
                    </a:cubicBezTo>
                    <a:cubicBezTo>
                      <a:pt x="1304" y="1134"/>
                      <a:pt x="1516" y="1155"/>
                      <a:pt x="1729" y="1155"/>
                    </a:cubicBezTo>
                    <a:cubicBezTo>
                      <a:pt x="2224" y="1155"/>
                      <a:pt x="2716" y="1042"/>
                      <a:pt x="3167" y="821"/>
                    </a:cubicBezTo>
                    <a:cubicBezTo>
                      <a:pt x="3292" y="763"/>
                      <a:pt x="3402" y="675"/>
                      <a:pt x="3490" y="565"/>
                    </a:cubicBezTo>
                    <a:cubicBezTo>
                      <a:pt x="3571" y="455"/>
                      <a:pt x="3571" y="293"/>
                      <a:pt x="3483" y="184"/>
                    </a:cubicBezTo>
                    <a:cubicBezTo>
                      <a:pt x="3417" y="125"/>
                      <a:pt x="3329" y="81"/>
                      <a:pt x="3241" y="74"/>
                    </a:cubicBezTo>
                    <a:cubicBezTo>
                      <a:pt x="3050" y="30"/>
                      <a:pt x="2860" y="8"/>
                      <a:pt x="26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569;p48">
                <a:extLst>
                  <a:ext uri="{FF2B5EF4-FFF2-40B4-BE49-F238E27FC236}">
                    <a16:creationId xmlns:a16="http://schemas.microsoft.com/office/drawing/2014/main" id="{6776364D-4D7F-4801-89C1-01F8A0B47BA7}"/>
                  </a:ext>
                </a:extLst>
              </p:cNvPr>
              <p:cNvSpPr/>
              <p:nvPr/>
            </p:nvSpPr>
            <p:spPr>
              <a:xfrm>
                <a:off x="2653713" y="2366442"/>
                <a:ext cx="34541" cy="337438"/>
              </a:xfrm>
              <a:custGeom>
                <a:avLst/>
                <a:gdLst/>
                <a:ahLst/>
                <a:cxnLst/>
                <a:rect l="l" t="t" r="r" b="b"/>
                <a:pathLst>
                  <a:path w="286" h="2794" fill="none" extrusionOk="0">
                    <a:moveTo>
                      <a:pt x="286" y="1"/>
                    </a:moveTo>
                    <a:cubicBezTo>
                      <a:pt x="0" y="895"/>
                      <a:pt x="37" y="1856"/>
                      <a:pt x="73" y="2794"/>
                    </a:cubicBezTo>
                  </a:path>
                </a:pathLst>
              </a:custGeom>
              <a:noFill/>
              <a:ln w="147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570;p48">
                <a:extLst>
                  <a:ext uri="{FF2B5EF4-FFF2-40B4-BE49-F238E27FC236}">
                    <a16:creationId xmlns:a16="http://schemas.microsoft.com/office/drawing/2014/main" id="{058A28F6-37B1-4849-AB1D-2DD61F7FCDFA}"/>
                  </a:ext>
                </a:extLst>
              </p:cNvPr>
              <p:cNvSpPr/>
              <p:nvPr/>
            </p:nvSpPr>
            <p:spPr>
              <a:xfrm>
                <a:off x="1162515" y="2138059"/>
                <a:ext cx="1189730" cy="1144923"/>
              </a:xfrm>
              <a:custGeom>
                <a:avLst/>
                <a:gdLst/>
                <a:ahLst/>
                <a:cxnLst/>
                <a:rect l="l" t="t" r="r" b="b"/>
                <a:pathLst>
                  <a:path w="9851" h="9480" extrusionOk="0">
                    <a:moveTo>
                      <a:pt x="4378" y="0"/>
                    </a:moveTo>
                    <a:cubicBezTo>
                      <a:pt x="2501" y="1342"/>
                      <a:pt x="1086" y="3241"/>
                      <a:pt x="331" y="5425"/>
                    </a:cubicBezTo>
                    <a:cubicBezTo>
                      <a:pt x="140" y="5931"/>
                      <a:pt x="30" y="6467"/>
                      <a:pt x="8" y="7016"/>
                    </a:cubicBezTo>
                    <a:cubicBezTo>
                      <a:pt x="1" y="7559"/>
                      <a:pt x="133" y="8116"/>
                      <a:pt x="463" y="8556"/>
                    </a:cubicBezTo>
                    <a:cubicBezTo>
                      <a:pt x="941" y="9186"/>
                      <a:pt x="1769" y="9480"/>
                      <a:pt x="2567" y="9480"/>
                    </a:cubicBezTo>
                    <a:cubicBezTo>
                      <a:pt x="2577" y="9480"/>
                      <a:pt x="2586" y="9480"/>
                      <a:pt x="2596" y="9480"/>
                    </a:cubicBezTo>
                    <a:cubicBezTo>
                      <a:pt x="3403" y="9480"/>
                      <a:pt x="4180" y="9208"/>
                      <a:pt x="4935" y="8923"/>
                    </a:cubicBezTo>
                    <a:cubicBezTo>
                      <a:pt x="6482" y="8329"/>
                      <a:pt x="7992" y="7618"/>
                      <a:pt x="9436" y="6796"/>
                    </a:cubicBezTo>
                    <a:cubicBezTo>
                      <a:pt x="9583" y="6708"/>
                      <a:pt x="9744" y="6613"/>
                      <a:pt x="9803" y="6445"/>
                    </a:cubicBezTo>
                    <a:cubicBezTo>
                      <a:pt x="9851" y="6288"/>
                      <a:pt x="9747" y="6089"/>
                      <a:pt x="9598" y="6089"/>
                    </a:cubicBezTo>
                    <a:cubicBezTo>
                      <a:pt x="9586" y="6089"/>
                      <a:pt x="9574" y="6090"/>
                      <a:pt x="9561" y="6093"/>
                    </a:cubicBezTo>
                    <a:cubicBezTo>
                      <a:pt x="9847" y="5895"/>
                      <a:pt x="9759" y="5447"/>
                      <a:pt x="9414" y="5381"/>
                    </a:cubicBezTo>
                    <a:cubicBezTo>
                      <a:pt x="9696" y="5228"/>
                      <a:pt x="9553" y="4834"/>
                      <a:pt x="9288" y="4834"/>
                    </a:cubicBezTo>
                    <a:cubicBezTo>
                      <a:pt x="9249" y="4834"/>
                      <a:pt x="9208" y="4842"/>
                      <a:pt x="9165" y="4861"/>
                    </a:cubicBezTo>
                    <a:cubicBezTo>
                      <a:pt x="9305" y="4795"/>
                      <a:pt x="9239" y="4553"/>
                      <a:pt x="9099" y="4494"/>
                    </a:cubicBezTo>
                    <a:cubicBezTo>
                      <a:pt x="9056" y="4477"/>
                      <a:pt x="9011" y="4470"/>
                      <a:pt x="8966" y="4470"/>
                    </a:cubicBezTo>
                    <a:cubicBezTo>
                      <a:pt x="8858" y="4470"/>
                      <a:pt x="8748" y="4510"/>
                      <a:pt x="8645" y="4546"/>
                    </a:cubicBezTo>
                    <a:cubicBezTo>
                      <a:pt x="7112" y="5125"/>
                      <a:pt x="5800" y="5345"/>
                      <a:pt x="4180" y="5609"/>
                    </a:cubicBezTo>
                    <a:cubicBezTo>
                      <a:pt x="5023" y="4406"/>
                      <a:pt x="4979" y="4260"/>
                      <a:pt x="5521" y="2977"/>
                    </a:cubicBezTo>
                    <a:cubicBezTo>
                      <a:pt x="5587" y="2830"/>
                      <a:pt x="5617" y="2662"/>
                      <a:pt x="5609" y="2493"/>
                    </a:cubicBezTo>
                    <a:cubicBezTo>
                      <a:pt x="5595" y="2376"/>
                      <a:pt x="5558" y="2258"/>
                      <a:pt x="5507" y="2156"/>
                    </a:cubicBezTo>
                    <a:cubicBezTo>
                      <a:pt x="5192" y="1408"/>
                      <a:pt x="4810" y="689"/>
                      <a:pt x="4378" y="0"/>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571;p48">
                <a:extLst>
                  <a:ext uri="{FF2B5EF4-FFF2-40B4-BE49-F238E27FC236}">
                    <a16:creationId xmlns:a16="http://schemas.microsoft.com/office/drawing/2014/main" id="{F6F7CD7E-1981-474C-B161-3F8844B96516}"/>
                  </a:ext>
                </a:extLst>
              </p:cNvPr>
              <p:cNvSpPr/>
              <p:nvPr/>
            </p:nvSpPr>
            <p:spPr>
              <a:xfrm>
                <a:off x="1671699" y="2676346"/>
                <a:ext cx="88647" cy="132971"/>
              </a:xfrm>
              <a:custGeom>
                <a:avLst/>
                <a:gdLst/>
                <a:ahLst/>
                <a:cxnLst/>
                <a:rect l="l" t="t" r="r" b="b"/>
                <a:pathLst>
                  <a:path w="734" h="1101" fill="none" extrusionOk="0">
                    <a:moveTo>
                      <a:pt x="0" y="1100"/>
                    </a:moveTo>
                    <a:cubicBezTo>
                      <a:pt x="279" y="763"/>
                      <a:pt x="528" y="389"/>
                      <a:pt x="734" y="1"/>
                    </a:cubicBezTo>
                  </a:path>
                </a:pathLst>
              </a:custGeom>
              <a:noFill/>
              <a:ln w="1475" cap="flat" cmpd="sng">
                <a:solidFill>
                  <a:srgbClr val="051017"/>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572;p48">
                <a:extLst>
                  <a:ext uri="{FF2B5EF4-FFF2-40B4-BE49-F238E27FC236}">
                    <a16:creationId xmlns:a16="http://schemas.microsoft.com/office/drawing/2014/main" id="{95B68581-88E2-4168-80CE-A37288ED243E}"/>
                  </a:ext>
                </a:extLst>
              </p:cNvPr>
              <p:cNvSpPr/>
              <p:nvPr/>
            </p:nvSpPr>
            <p:spPr>
              <a:xfrm>
                <a:off x="1162515" y="2899535"/>
                <a:ext cx="284419" cy="381762"/>
              </a:xfrm>
              <a:custGeom>
                <a:avLst/>
                <a:gdLst/>
                <a:ahLst/>
                <a:cxnLst/>
                <a:rect l="l" t="t" r="r" b="b"/>
                <a:pathLst>
                  <a:path w="2355" h="3161" extrusionOk="0">
                    <a:moveTo>
                      <a:pt x="89" y="0"/>
                    </a:moveTo>
                    <a:cubicBezTo>
                      <a:pt x="38" y="235"/>
                      <a:pt x="16" y="469"/>
                      <a:pt x="8" y="711"/>
                    </a:cubicBezTo>
                    <a:cubicBezTo>
                      <a:pt x="1" y="1254"/>
                      <a:pt x="133" y="1811"/>
                      <a:pt x="470" y="2244"/>
                    </a:cubicBezTo>
                    <a:cubicBezTo>
                      <a:pt x="895" y="2823"/>
                      <a:pt x="1614" y="3116"/>
                      <a:pt x="2340" y="3160"/>
                    </a:cubicBezTo>
                    <a:cubicBezTo>
                      <a:pt x="2354" y="2581"/>
                      <a:pt x="2098" y="1994"/>
                      <a:pt x="1797" y="1481"/>
                    </a:cubicBezTo>
                    <a:cubicBezTo>
                      <a:pt x="1584" y="1100"/>
                      <a:pt x="1321" y="755"/>
                      <a:pt x="1005" y="462"/>
                    </a:cubicBezTo>
                    <a:cubicBezTo>
                      <a:pt x="749" y="227"/>
                      <a:pt x="426" y="74"/>
                      <a:pt x="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573;p48">
                <a:extLst>
                  <a:ext uri="{FF2B5EF4-FFF2-40B4-BE49-F238E27FC236}">
                    <a16:creationId xmlns:a16="http://schemas.microsoft.com/office/drawing/2014/main" id="{1A6F58C9-D157-45FD-B931-36B4C5A7563B}"/>
                  </a:ext>
                </a:extLst>
              </p:cNvPr>
              <p:cNvSpPr/>
              <p:nvPr/>
            </p:nvSpPr>
            <p:spPr>
              <a:xfrm>
                <a:off x="1630032" y="2079605"/>
                <a:ext cx="219806" cy="400361"/>
              </a:xfrm>
              <a:custGeom>
                <a:avLst/>
                <a:gdLst/>
                <a:ahLst/>
                <a:cxnLst/>
                <a:rect l="l" t="t" r="r" b="b"/>
                <a:pathLst>
                  <a:path w="1820" h="3315" extrusionOk="0">
                    <a:moveTo>
                      <a:pt x="392" y="0"/>
                    </a:moveTo>
                    <a:cubicBezTo>
                      <a:pt x="251" y="0"/>
                      <a:pt x="112" y="72"/>
                      <a:pt x="74" y="206"/>
                    </a:cubicBezTo>
                    <a:cubicBezTo>
                      <a:pt x="1" y="440"/>
                      <a:pt x="206" y="667"/>
                      <a:pt x="309" y="887"/>
                    </a:cubicBezTo>
                    <a:cubicBezTo>
                      <a:pt x="697" y="1738"/>
                      <a:pt x="1159" y="2552"/>
                      <a:pt x="1694" y="3314"/>
                    </a:cubicBezTo>
                    <a:cubicBezTo>
                      <a:pt x="1819" y="3014"/>
                      <a:pt x="1797" y="2574"/>
                      <a:pt x="1724" y="2258"/>
                    </a:cubicBezTo>
                    <a:cubicBezTo>
                      <a:pt x="1555" y="1613"/>
                      <a:pt x="1291" y="990"/>
                      <a:pt x="932" y="426"/>
                    </a:cubicBezTo>
                    <a:cubicBezTo>
                      <a:pt x="837" y="264"/>
                      <a:pt x="719" y="103"/>
                      <a:pt x="543" y="30"/>
                    </a:cubicBezTo>
                    <a:cubicBezTo>
                      <a:pt x="496" y="10"/>
                      <a:pt x="444" y="0"/>
                      <a:pt x="3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 name="Google Shape;1574;p48">
                <a:extLst>
                  <a:ext uri="{FF2B5EF4-FFF2-40B4-BE49-F238E27FC236}">
                    <a16:creationId xmlns:a16="http://schemas.microsoft.com/office/drawing/2014/main" id="{2AC0767B-171F-44C3-9086-3034158F6170}"/>
                  </a:ext>
                </a:extLst>
              </p:cNvPr>
              <p:cNvGrpSpPr/>
              <p:nvPr/>
            </p:nvGrpSpPr>
            <p:grpSpPr>
              <a:xfrm>
                <a:off x="1488364" y="2332987"/>
                <a:ext cx="230434" cy="158574"/>
                <a:chOff x="1488364" y="2332987"/>
                <a:chExt cx="230434" cy="158574"/>
              </a:xfrm>
            </p:grpSpPr>
            <p:sp>
              <p:nvSpPr>
                <p:cNvPr id="112" name="Google Shape;1575;p48">
                  <a:extLst>
                    <a:ext uri="{FF2B5EF4-FFF2-40B4-BE49-F238E27FC236}">
                      <a16:creationId xmlns:a16="http://schemas.microsoft.com/office/drawing/2014/main" id="{B256DB3B-F76F-49ED-814D-9E2CF52AFDE0}"/>
                    </a:ext>
                  </a:extLst>
                </p:cNvPr>
                <p:cNvSpPr/>
                <p:nvPr/>
              </p:nvSpPr>
              <p:spPr>
                <a:xfrm>
                  <a:off x="1488364" y="2332987"/>
                  <a:ext cx="230434" cy="158574"/>
                </a:xfrm>
                <a:custGeom>
                  <a:avLst/>
                  <a:gdLst/>
                  <a:ahLst/>
                  <a:cxnLst/>
                  <a:rect l="l" t="t" r="r" b="b"/>
                  <a:pathLst>
                    <a:path w="1908" h="1313" extrusionOk="0">
                      <a:moveTo>
                        <a:pt x="367" y="0"/>
                      </a:moveTo>
                      <a:cubicBezTo>
                        <a:pt x="304" y="0"/>
                        <a:pt x="243" y="13"/>
                        <a:pt x="184" y="43"/>
                      </a:cubicBezTo>
                      <a:cubicBezTo>
                        <a:pt x="74" y="102"/>
                        <a:pt x="1" y="212"/>
                        <a:pt x="1" y="344"/>
                      </a:cubicBezTo>
                      <a:cubicBezTo>
                        <a:pt x="1" y="468"/>
                        <a:pt x="74" y="578"/>
                        <a:pt x="184" y="644"/>
                      </a:cubicBezTo>
                      <a:lnTo>
                        <a:pt x="1313" y="1216"/>
                      </a:lnTo>
                      <a:cubicBezTo>
                        <a:pt x="1406" y="1263"/>
                        <a:pt x="1514" y="1313"/>
                        <a:pt x="1615" y="1313"/>
                      </a:cubicBezTo>
                      <a:cubicBezTo>
                        <a:pt x="1658" y="1313"/>
                        <a:pt x="1699" y="1304"/>
                        <a:pt x="1738" y="1282"/>
                      </a:cubicBezTo>
                      <a:cubicBezTo>
                        <a:pt x="1856" y="1209"/>
                        <a:pt x="1907" y="1062"/>
                        <a:pt x="1863" y="930"/>
                      </a:cubicBezTo>
                      <a:cubicBezTo>
                        <a:pt x="1819" y="798"/>
                        <a:pt x="1731" y="688"/>
                        <a:pt x="1621" y="608"/>
                      </a:cubicBezTo>
                      <a:cubicBezTo>
                        <a:pt x="1357" y="402"/>
                        <a:pt x="1071" y="241"/>
                        <a:pt x="763" y="116"/>
                      </a:cubicBezTo>
                      <a:cubicBezTo>
                        <a:pt x="639" y="57"/>
                        <a:pt x="500" y="0"/>
                        <a:pt x="3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576;p48">
                  <a:extLst>
                    <a:ext uri="{FF2B5EF4-FFF2-40B4-BE49-F238E27FC236}">
                      <a16:creationId xmlns:a16="http://schemas.microsoft.com/office/drawing/2014/main" id="{705EAF10-9920-4CEE-B9F1-A81EC7858790}"/>
                    </a:ext>
                  </a:extLst>
                </p:cNvPr>
                <p:cNvSpPr/>
                <p:nvPr/>
              </p:nvSpPr>
              <p:spPr>
                <a:xfrm>
                  <a:off x="1563727" y="2367408"/>
                  <a:ext cx="84178" cy="79710"/>
                </a:xfrm>
                <a:custGeom>
                  <a:avLst/>
                  <a:gdLst/>
                  <a:ahLst/>
                  <a:cxnLst/>
                  <a:rect l="l" t="t" r="r" b="b"/>
                  <a:pathLst>
                    <a:path w="697" h="660" extrusionOk="0">
                      <a:moveTo>
                        <a:pt x="205" y="0"/>
                      </a:moveTo>
                      <a:lnTo>
                        <a:pt x="0" y="374"/>
                      </a:lnTo>
                      <a:lnTo>
                        <a:pt x="484" y="660"/>
                      </a:lnTo>
                      <a:lnTo>
                        <a:pt x="697" y="308"/>
                      </a:lnTo>
                      <a:lnTo>
                        <a:pt x="2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1577;p48">
                <a:extLst>
                  <a:ext uri="{FF2B5EF4-FFF2-40B4-BE49-F238E27FC236}">
                    <a16:creationId xmlns:a16="http://schemas.microsoft.com/office/drawing/2014/main" id="{3B067D1A-3369-4586-9921-9F565042C9CF}"/>
                  </a:ext>
                </a:extLst>
              </p:cNvPr>
              <p:cNvSpPr/>
              <p:nvPr/>
            </p:nvSpPr>
            <p:spPr>
              <a:xfrm>
                <a:off x="2414580" y="1595666"/>
                <a:ext cx="83333" cy="116545"/>
              </a:xfrm>
              <a:custGeom>
                <a:avLst/>
                <a:gdLst/>
                <a:ahLst/>
                <a:cxnLst/>
                <a:rect l="l" t="t" r="r" b="b"/>
                <a:pathLst>
                  <a:path w="690" h="965" extrusionOk="0">
                    <a:moveTo>
                      <a:pt x="394" y="0"/>
                    </a:moveTo>
                    <a:cubicBezTo>
                      <a:pt x="323" y="0"/>
                      <a:pt x="253" y="29"/>
                      <a:pt x="199" y="78"/>
                    </a:cubicBezTo>
                    <a:cubicBezTo>
                      <a:pt x="118" y="144"/>
                      <a:pt x="59" y="217"/>
                      <a:pt x="15" y="305"/>
                    </a:cubicBezTo>
                    <a:cubicBezTo>
                      <a:pt x="8" y="481"/>
                      <a:pt x="1" y="723"/>
                      <a:pt x="8" y="965"/>
                    </a:cubicBezTo>
                    <a:cubicBezTo>
                      <a:pt x="206" y="965"/>
                      <a:pt x="389" y="891"/>
                      <a:pt x="521" y="745"/>
                    </a:cubicBezTo>
                    <a:cubicBezTo>
                      <a:pt x="646" y="598"/>
                      <a:pt x="690" y="400"/>
                      <a:pt x="638" y="210"/>
                    </a:cubicBezTo>
                    <a:cubicBezTo>
                      <a:pt x="616" y="122"/>
                      <a:pt x="550" y="56"/>
                      <a:pt x="470" y="12"/>
                    </a:cubicBezTo>
                    <a:cubicBezTo>
                      <a:pt x="445" y="4"/>
                      <a:pt x="419" y="0"/>
                      <a:pt x="394" y="0"/>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578;p48">
                <a:extLst>
                  <a:ext uri="{FF2B5EF4-FFF2-40B4-BE49-F238E27FC236}">
                    <a16:creationId xmlns:a16="http://schemas.microsoft.com/office/drawing/2014/main" id="{E78F7073-4548-417E-8432-DBB15F6FED6D}"/>
                  </a:ext>
                </a:extLst>
              </p:cNvPr>
              <p:cNvSpPr/>
              <p:nvPr/>
            </p:nvSpPr>
            <p:spPr>
              <a:xfrm>
                <a:off x="2436682" y="1633347"/>
                <a:ext cx="34662" cy="16063"/>
              </a:xfrm>
              <a:custGeom>
                <a:avLst/>
                <a:gdLst/>
                <a:ahLst/>
                <a:cxnLst/>
                <a:rect l="l" t="t" r="r" b="b"/>
                <a:pathLst>
                  <a:path w="287" h="133" fill="none" extrusionOk="0">
                    <a:moveTo>
                      <a:pt x="287" y="0"/>
                    </a:moveTo>
                    <a:cubicBezTo>
                      <a:pt x="221" y="88"/>
                      <a:pt x="111" y="132"/>
                      <a:pt x="1" y="132"/>
                    </a:cubicBez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579;p48">
                <a:extLst>
                  <a:ext uri="{FF2B5EF4-FFF2-40B4-BE49-F238E27FC236}">
                    <a16:creationId xmlns:a16="http://schemas.microsoft.com/office/drawing/2014/main" id="{4CB4A041-7A6B-4092-935C-40DCE4812E99}"/>
                  </a:ext>
                </a:extLst>
              </p:cNvPr>
              <p:cNvSpPr/>
              <p:nvPr/>
            </p:nvSpPr>
            <p:spPr>
              <a:xfrm>
                <a:off x="1940904" y="1339144"/>
                <a:ext cx="498549" cy="739369"/>
              </a:xfrm>
              <a:custGeom>
                <a:avLst/>
                <a:gdLst/>
                <a:ahLst/>
                <a:cxnLst/>
                <a:rect l="l" t="t" r="r" b="b"/>
                <a:pathLst>
                  <a:path w="4128" h="6122" extrusionOk="0">
                    <a:moveTo>
                      <a:pt x="2138" y="1"/>
                    </a:moveTo>
                    <a:cubicBezTo>
                      <a:pt x="1466" y="1"/>
                      <a:pt x="807" y="367"/>
                      <a:pt x="484" y="1036"/>
                    </a:cubicBezTo>
                    <a:cubicBezTo>
                      <a:pt x="352" y="1351"/>
                      <a:pt x="264" y="1681"/>
                      <a:pt x="228" y="2026"/>
                    </a:cubicBezTo>
                    <a:cubicBezTo>
                      <a:pt x="52" y="3191"/>
                      <a:pt x="0" y="4372"/>
                      <a:pt x="52" y="5545"/>
                    </a:cubicBezTo>
                    <a:cubicBezTo>
                      <a:pt x="359" y="5875"/>
                      <a:pt x="909" y="6080"/>
                      <a:pt x="1459" y="6117"/>
                    </a:cubicBezTo>
                    <a:cubicBezTo>
                      <a:pt x="1515" y="6120"/>
                      <a:pt x="1571" y="6121"/>
                      <a:pt x="1626" y="6121"/>
                    </a:cubicBezTo>
                    <a:cubicBezTo>
                      <a:pt x="2127" y="6121"/>
                      <a:pt x="2623" y="6002"/>
                      <a:pt x="3072" y="5765"/>
                    </a:cubicBezTo>
                    <a:cubicBezTo>
                      <a:pt x="3050" y="5428"/>
                      <a:pt x="3035" y="5068"/>
                      <a:pt x="3035" y="4709"/>
                    </a:cubicBezTo>
                    <a:cubicBezTo>
                      <a:pt x="3725" y="4196"/>
                      <a:pt x="4062" y="3331"/>
                      <a:pt x="4099" y="2488"/>
                    </a:cubicBezTo>
                    <a:cubicBezTo>
                      <a:pt x="4128" y="1725"/>
                      <a:pt x="3901" y="911"/>
                      <a:pt x="3314" y="428"/>
                    </a:cubicBezTo>
                    <a:cubicBezTo>
                      <a:pt x="2966" y="138"/>
                      <a:pt x="2550" y="1"/>
                      <a:pt x="2138" y="1"/>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580;p48">
                <a:extLst>
                  <a:ext uri="{FF2B5EF4-FFF2-40B4-BE49-F238E27FC236}">
                    <a16:creationId xmlns:a16="http://schemas.microsoft.com/office/drawing/2014/main" id="{5E6581B2-7EC6-47C0-8848-7C35D5E40AC5}"/>
                  </a:ext>
                </a:extLst>
              </p:cNvPr>
              <p:cNvSpPr/>
              <p:nvPr/>
            </p:nvSpPr>
            <p:spPr>
              <a:xfrm>
                <a:off x="2267598" y="1620908"/>
                <a:ext cx="34662" cy="88889"/>
              </a:xfrm>
              <a:custGeom>
                <a:avLst/>
                <a:gdLst/>
                <a:ahLst/>
                <a:cxnLst/>
                <a:rect l="l" t="t" r="r" b="b"/>
                <a:pathLst>
                  <a:path w="287" h="736" extrusionOk="0">
                    <a:moveTo>
                      <a:pt x="257" y="1"/>
                    </a:moveTo>
                    <a:lnTo>
                      <a:pt x="1" y="668"/>
                    </a:lnTo>
                    <a:cubicBezTo>
                      <a:pt x="30" y="697"/>
                      <a:pt x="74" y="719"/>
                      <a:pt x="111" y="726"/>
                    </a:cubicBezTo>
                    <a:cubicBezTo>
                      <a:pt x="126" y="732"/>
                      <a:pt x="142" y="735"/>
                      <a:pt x="157" y="735"/>
                    </a:cubicBezTo>
                    <a:cubicBezTo>
                      <a:pt x="199" y="735"/>
                      <a:pt x="238" y="715"/>
                      <a:pt x="264" y="682"/>
                    </a:cubicBezTo>
                    <a:cubicBezTo>
                      <a:pt x="279" y="639"/>
                      <a:pt x="286" y="595"/>
                      <a:pt x="272" y="551"/>
                    </a:cubicBezTo>
                    <a:cubicBezTo>
                      <a:pt x="242" y="367"/>
                      <a:pt x="235" y="184"/>
                      <a:pt x="2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581;p48">
                <a:extLst>
                  <a:ext uri="{FF2B5EF4-FFF2-40B4-BE49-F238E27FC236}">
                    <a16:creationId xmlns:a16="http://schemas.microsoft.com/office/drawing/2014/main" id="{6A99C350-4F45-4BD5-A5E7-153660DE2431}"/>
                  </a:ext>
                </a:extLst>
              </p:cNvPr>
              <p:cNvSpPr/>
              <p:nvPr/>
            </p:nvSpPr>
            <p:spPr>
              <a:xfrm>
                <a:off x="2267598" y="1620908"/>
                <a:ext cx="34662" cy="90459"/>
              </a:xfrm>
              <a:custGeom>
                <a:avLst/>
                <a:gdLst/>
                <a:ahLst/>
                <a:cxnLst/>
                <a:rect l="l" t="t" r="r" b="b"/>
                <a:pathLst>
                  <a:path w="287" h="749" fill="none" extrusionOk="0">
                    <a:moveTo>
                      <a:pt x="257" y="1"/>
                    </a:moveTo>
                    <a:cubicBezTo>
                      <a:pt x="235" y="184"/>
                      <a:pt x="242" y="367"/>
                      <a:pt x="272" y="551"/>
                    </a:cubicBezTo>
                    <a:cubicBezTo>
                      <a:pt x="286" y="595"/>
                      <a:pt x="279" y="639"/>
                      <a:pt x="264" y="682"/>
                    </a:cubicBezTo>
                    <a:cubicBezTo>
                      <a:pt x="228" y="726"/>
                      <a:pt x="169" y="748"/>
                      <a:pt x="111" y="726"/>
                    </a:cubicBezTo>
                    <a:cubicBezTo>
                      <a:pt x="74" y="719"/>
                      <a:pt x="30" y="697"/>
                      <a:pt x="1" y="668"/>
                    </a:cubicBez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582;p48">
                <a:extLst>
                  <a:ext uri="{FF2B5EF4-FFF2-40B4-BE49-F238E27FC236}">
                    <a16:creationId xmlns:a16="http://schemas.microsoft.com/office/drawing/2014/main" id="{96455AFF-22BC-4253-91C4-C62BC59FD3AE}"/>
                  </a:ext>
                </a:extLst>
              </p:cNvPr>
              <p:cNvSpPr/>
              <p:nvPr/>
            </p:nvSpPr>
            <p:spPr>
              <a:xfrm>
                <a:off x="2204795" y="1719217"/>
                <a:ext cx="50483" cy="33816"/>
              </a:xfrm>
              <a:custGeom>
                <a:avLst/>
                <a:gdLst/>
                <a:ahLst/>
                <a:cxnLst/>
                <a:rect l="l" t="t" r="r" b="b"/>
                <a:pathLst>
                  <a:path w="418" h="280" fill="none" extrusionOk="0">
                    <a:moveTo>
                      <a:pt x="0" y="0"/>
                    </a:moveTo>
                    <a:cubicBezTo>
                      <a:pt x="7" y="96"/>
                      <a:pt x="66" y="176"/>
                      <a:pt x="154" y="213"/>
                    </a:cubicBezTo>
                    <a:cubicBezTo>
                      <a:pt x="235" y="264"/>
                      <a:pt x="323" y="279"/>
                      <a:pt x="418" y="272"/>
                    </a:cubicBez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583;p48">
                <a:extLst>
                  <a:ext uri="{FF2B5EF4-FFF2-40B4-BE49-F238E27FC236}">
                    <a16:creationId xmlns:a16="http://schemas.microsoft.com/office/drawing/2014/main" id="{4A60914D-D4D1-42AC-A1A6-C7A9FF0992E6}"/>
                  </a:ext>
                </a:extLst>
              </p:cNvPr>
              <p:cNvSpPr/>
              <p:nvPr/>
            </p:nvSpPr>
            <p:spPr>
              <a:xfrm>
                <a:off x="2340183" y="1584676"/>
                <a:ext cx="47101" cy="28382"/>
              </a:xfrm>
              <a:custGeom>
                <a:avLst/>
                <a:gdLst/>
                <a:ahLst/>
                <a:cxnLst/>
                <a:rect l="l" t="t" r="r" b="b"/>
                <a:pathLst>
                  <a:path w="390" h="235" extrusionOk="0">
                    <a:moveTo>
                      <a:pt x="191" y="0"/>
                    </a:moveTo>
                    <a:cubicBezTo>
                      <a:pt x="133" y="0"/>
                      <a:pt x="81" y="22"/>
                      <a:pt x="37" y="51"/>
                    </a:cubicBezTo>
                    <a:cubicBezTo>
                      <a:pt x="23" y="66"/>
                      <a:pt x="1" y="88"/>
                      <a:pt x="8" y="110"/>
                    </a:cubicBezTo>
                    <a:cubicBezTo>
                      <a:pt x="8" y="125"/>
                      <a:pt x="30" y="139"/>
                      <a:pt x="52" y="139"/>
                    </a:cubicBezTo>
                    <a:cubicBezTo>
                      <a:pt x="103" y="154"/>
                      <a:pt x="155" y="147"/>
                      <a:pt x="206" y="161"/>
                    </a:cubicBezTo>
                    <a:cubicBezTo>
                      <a:pt x="265" y="169"/>
                      <a:pt x="316" y="198"/>
                      <a:pt x="360" y="235"/>
                    </a:cubicBezTo>
                    <a:cubicBezTo>
                      <a:pt x="382" y="220"/>
                      <a:pt x="389" y="191"/>
                      <a:pt x="382" y="161"/>
                    </a:cubicBezTo>
                    <a:cubicBezTo>
                      <a:pt x="375" y="132"/>
                      <a:pt x="353" y="103"/>
                      <a:pt x="331" y="88"/>
                    </a:cubicBezTo>
                    <a:cubicBezTo>
                      <a:pt x="294" y="44"/>
                      <a:pt x="243" y="15"/>
                      <a:pt x="1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584;p48">
                <a:extLst>
                  <a:ext uri="{FF2B5EF4-FFF2-40B4-BE49-F238E27FC236}">
                    <a16:creationId xmlns:a16="http://schemas.microsoft.com/office/drawing/2014/main" id="{A0FA984F-185B-4D5E-8411-35B10596591C}"/>
                  </a:ext>
                </a:extLst>
              </p:cNvPr>
              <p:cNvSpPr/>
              <p:nvPr/>
            </p:nvSpPr>
            <p:spPr>
              <a:xfrm>
                <a:off x="2346463" y="1633347"/>
                <a:ext cx="17754" cy="17754"/>
              </a:xfrm>
              <a:custGeom>
                <a:avLst/>
                <a:gdLst/>
                <a:ahLst/>
                <a:cxnLst/>
                <a:rect l="l" t="t" r="r" b="b"/>
                <a:pathLst>
                  <a:path w="147" h="147" extrusionOk="0">
                    <a:moveTo>
                      <a:pt x="73" y="0"/>
                    </a:moveTo>
                    <a:cubicBezTo>
                      <a:pt x="37" y="0"/>
                      <a:pt x="0" y="37"/>
                      <a:pt x="0" y="74"/>
                    </a:cubicBezTo>
                    <a:cubicBezTo>
                      <a:pt x="0" y="110"/>
                      <a:pt x="37" y="147"/>
                      <a:pt x="73" y="147"/>
                    </a:cubicBezTo>
                    <a:cubicBezTo>
                      <a:pt x="110" y="147"/>
                      <a:pt x="147" y="110"/>
                      <a:pt x="147" y="74"/>
                    </a:cubicBezTo>
                    <a:cubicBezTo>
                      <a:pt x="147" y="37"/>
                      <a:pt x="110" y="0"/>
                      <a:pt x="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585;p48">
                <a:extLst>
                  <a:ext uri="{FF2B5EF4-FFF2-40B4-BE49-F238E27FC236}">
                    <a16:creationId xmlns:a16="http://schemas.microsoft.com/office/drawing/2014/main" id="{AA17E5A0-D6D9-4BC6-AAC0-9F1042AEE4AD}"/>
                  </a:ext>
                </a:extLst>
              </p:cNvPr>
              <p:cNvSpPr/>
              <p:nvPr/>
            </p:nvSpPr>
            <p:spPr>
              <a:xfrm>
                <a:off x="2197670" y="1584676"/>
                <a:ext cx="46981" cy="28382"/>
              </a:xfrm>
              <a:custGeom>
                <a:avLst/>
                <a:gdLst/>
                <a:ahLst/>
                <a:cxnLst/>
                <a:rect l="l" t="t" r="r" b="b"/>
                <a:pathLst>
                  <a:path w="389" h="235" extrusionOk="0">
                    <a:moveTo>
                      <a:pt x="206" y="0"/>
                    </a:moveTo>
                    <a:cubicBezTo>
                      <a:pt x="147" y="15"/>
                      <a:pt x="103" y="44"/>
                      <a:pt x="59" y="88"/>
                    </a:cubicBezTo>
                    <a:cubicBezTo>
                      <a:pt x="37" y="103"/>
                      <a:pt x="22" y="132"/>
                      <a:pt x="8" y="161"/>
                    </a:cubicBezTo>
                    <a:cubicBezTo>
                      <a:pt x="0" y="191"/>
                      <a:pt x="15" y="220"/>
                      <a:pt x="37" y="235"/>
                    </a:cubicBezTo>
                    <a:cubicBezTo>
                      <a:pt x="74" y="198"/>
                      <a:pt x="132" y="169"/>
                      <a:pt x="191" y="161"/>
                    </a:cubicBezTo>
                    <a:cubicBezTo>
                      <a:pt x="242" y="147"/>
                      <a:pt x="294" y="154"/>
                      <a:pt x="345" y="139"/>
                    </a:cubicBezTo>
                    <a:cubicBezTo>
                      <a:pt x="360" y="139"/>
                      <a:pt x="382" y="125"/>
                      <a:pt x="389" y="110"/>
                    </a:cubicBezTo>
                    <a:cubicBezTo>
                      <a:pt x="389" y="88"/>
                      <a:pt x="374" y="66"/>
                      <a:pt x="352" y="51"/>
                    </a:cubicBezTo>
                    <a:cubicBezTo>
                      <a:pt x="316" y="22"/>
                      <a:pt x="257" y="0"/>
                      <a:pt x="2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586;p48">
                <a:extLst>
                  <a:ext uri="{FF2B5EF4-FFF2-40B4-BE49-F238E27FC236}">
                    <a16:creationId xmlns:a16="http://schemas.microsoft.com/office/drawing/2014/main" id="{19A055B8-B8F4-411F-98E5-E8EF675F96C5}"/>
                  </a:ext>
                </a:extLst>
              </p:cNvPr>
              <p:cNvSpPr/>
              <p:nvPr/>
            </p:nvSpPr>
            <p:spPr>
              <a:xfrm>
                <a:off x="2224240" y="1633347"/>
                <a:ext cx="16908" cy="17754"/>
              </a:xfrm>
              <a:custGeom>
                <a:avLst/>
                <a:gdLst/>
                <a:ahLst/>
                <a:cxnLst/>
                <a:rect l="l" t="t" r="r" b="b"/>
                <a:pathLst>
                  <a:path w="140" h="147" extrusionOk="0">
                    <a:moveTo>
                      <a:pt x="66" y="0"/>
                    </a:moveTo>
                    <a:cubicBezTo>
                      <a:pt x="30" y="0"/>
                      <a:pt x="0" y="37"/>
                      <a:pt x="0" y="74"/>
                    </a:cubicBezTo>
                    <a:cubicBezTo>
                      <a:pt x="0" y="110"/>
                      <a:pt x="30" y="147"/>
                      <a:pt x="66" y="147"/>
                    </a:cubicBezTo>
                    <a:cubicBezTo>
                      <a:pt x="110" y="147"/>
                      <a:pt x="140" y="110"/>
                      <a:pt x="140" y="74"/>
                    </a:cubicBezTo>
                    <a:cubicBezTo>
                      <a:pt x="140" y="37"/>
                      <a:pt x="110" y="0"/>
                      <a:pt x="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587;p48">
                <a:extLst>
                  <a:ext uri="{FF2B5EF4-FFF2-40B4-BE49-F238E27FC236}">
                    <a16:creationId xmlns:a16="http://schemas.microsoft.com/office/drawing/2014/main" id="{D99DFF66-67EE-4BE1-8D1B-3A1ADA5611C7}"/>
                  </a:ext>
                </a:extLst>
              </p:cNvPr>
              <p:cNvSpPr/>
              <p:nvPr/>
            </p:nvSpPr>
            <p:spPr>
              <a:xfrm>
                <a:off x="2335835" y="1665232"/>
                <a:ext cx="97463" cy="111594"/>
              </a:xfrm>
              <a:custGeom>
                <a:avLst/>
                <a:gdLst/>
                <a:ahLst/>
                <a:cxnLst/>
                <a:rect l="l" t="t" r="r" b="b"/>
                <a:pathLst>
                  <a:path w="807" h="924" extrusionOk="0">
                    <a:moveTo>
                      <a:pt x="623" y="0"/>
                    </a:moveTo>
                    <a:cubicBezTo>
                      <a:pt x="279" y="0"/>
                      <a:pt x="0" y="206"/>
                      <a:pt x="0" y="469"/>
                    </a:cubicBezTo>
                    <a:cubicBezTo>
                      <a:pt x="0" y="726"/>
                      <a:pt x="257" y="909"/>
                      <a:pt x="579" y="924"/>
                    </a:cubicBezTo>
                    <a:cubicBezTo>
                      <a:pt x="697" y="631"/>
                      <a:pt x="777" y="330"/>
                      <a:pt x="807" y="15"/>
                    </a:cubicBezTo>
                    <a:cubicBezTo>
                      <a:pt x="748" y="8"/>
                      <a:pt x="682" y="0"/>
                      <a:pt x="6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588;p48">
                <a:extLst>
                  <a:ext uri="{FF2B5EF4-FFF2-40B4-BE49-F238E27FC236}">
                    <a16:creationId xmlns:a16="http://schemas.microsoft.com/office/drawing/2014/main" id="{3990C842-BC5A-47A5-B8F9-A17B8864C577}"/>
                  </a:ext>
                </a:extLst>
              </p:cNvPr>
              <p:cNvSpPr/>
              <p:nvPr/>
            </p:nvSpPr>
            <p:spPr>
              <a:xfrm>
                <a:off x="2012644" y="1665232"/>
                <a:ext cx="151449" cy="112560"/>
              </a:xfrm>
              <a:custGeom>
                <a:avLst/>
                <a:gdLst/>
                <a:ahLst/>
                <a:cxnLst/>
                <a:rect l="l" t="t" r="r" b="b"/>
                <a:pathLst>
                  <a:path w="1254" h="932" extrusionOk="0">
                    <a:moveTo>
                      <a:pt x="631" y="0"/>
                    </a:moveTo>
                    <a:cubicBezTo>
                      <a:pt x="279" y="0"/>
                      <a:pt x="0" y="206"/>
                      <a:pt x="0" y="469"/>
                    </a:cubicBezTo>
                    <a:cubicBezTo>
                      <a:pt x="0" y="726"/>
                      <a:pt x="279" y="931"/>
                      <a:pt x="631" y="931"/>
                    </a:cubicBezTo>
                    <a:cubicBezTo>
                      <a:pt x="975" y="931"/>
                      <a:pt x="1254" y="726"/>
                      <a:pt x="1254" y="469"/>
                    </a:cubicBezTo>
                    <a:cubicBezTo>
                      <a:pt x="1254" y="206"/>
                      <a:pt x="975" y="0"/>
                      <a:pt x="6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589;p48">
                <a:extLst>
                  <a:ext uri="{FF2B5EF4-FFF2-40B4-BE49-F238E27FC236}">
                    <a16:creationId xmlns:a16="http://schemas.microsoft.com/office/drawing/2014/main" id="{D9DC087C-6A01-4893-A843-D3AEFA6C5594}"/>
                  </a:ext>
                </a:extLst>
              </p:cNvPr>
              <p:cNvSpPr/>
              <p:nvPr/>
            </p:nvSpPr>
            <p:spPr>
              <a:xfrm>
                <a:off x="1920493" y="1228757"/>
                <a:ext cx="647341" cy="464853"/>
              </a:xfrm>
              <a:custGeom>
                <a:avLst/>
                <a:gdLst/>
                <a:ahLst/>
                <a:cxnLst/>
                <a:rect l="l" t="t" r="r" b="b"/>
                <a:pathLst>
                  <a:path w="5360" h="3849" extrusionOk="0">
                    <a:moveTo>
                      <a:pt x="2944" y="1"/>
                    </a:moveTo>
                    <a:cubicBezTo>
                      <a:pt x="2841" y="1"/>
                      <a:pt x="2739" y="16"/>
                      <a:pt x="2640" y="51"/>
                    </a:cubicBezTo>
                    <a:cubicBezTo>
                      <a:pt x="2442" y="125"/>
                      <a:pt x="2273" y="271"/>
                      <a:pt x="2068" y="330"/>
                    </a:cubicBezTo>
                    <a:cubicBezTo>
                      <a:pt x="1989" y="353"/>
                      <a:pt x="1903" y="360"/>
                      <a:pt x="1814" y="360"/>
                    </a:cubicBezTo>
                    <a:cubicBezTo>
                      <a:pt x="1680" y="360"/>
                      <a:pt x="1540" y="344"/>
                      <a:pt x="1408" y="344"/>
                    </a:cubicBezTo>
                    <a:cubicBezTo>
                      <a:pt x="990" y="344"/>
                      <a:pt x="550" y="542"/>
                      <a:pt x="360" y="916"/>
                    </a:cubicBezTo>
                    <a:cubicBezTo>
                      <a:pt x="199" y="1232"/>
                      <a:pt x="243" y="1627"/>
                      <a:pt x="455" y="2001"/>
                    </a:cubicBezTo>
                    <a:cubicBezTo>
                      <a:pt x="272" y="2075"/>
                      <a:pt x="169" y="2265"/>
                      <a:pt x="103" y="2449"/>
                    </a:cubicBezTo>
                    <a:cubicBezTo>
                      <a:pt x="23" y="2683"/>
                      <a:pt x="1" y="2925"/>
                      <a:pt x="30" y="3167"/>
                    </a:cubicBezTo>
                    <a:cubicBezTo>
                      <a:pt x="301" y="3240"/>
                      <a:pt x="506" y="3475"/>
                      <a:pt x="550" y="3761"/>
                    </a:cubicBezTo>
                    <a:lnTo>
                      <a:pt x="756" y="3739"/>
                    </a:lnTo>
                    <a:cubicBezTo>
                      <a:pt x="1034" y="3336"/>
                      <a:pt x="1196" y="2859"/>
                      <a:pt x="1218" y="2368"/>
                    </a:cubicBezTo>
                    <a:cubicBezTo>
                      <a:pt x="1325" y="2385"/>
                      <a:pt x="1432" y="2393"/>
                      <a:pt x="1539" y="2393"/>
                    </a:cubicBezTo>
                    <a:cubicBezTo>
                      <a:pt x="1703" y="2393"/>
                      <a:pt x="1867" y="2374"/>
                      <a:pt x="2031" y="2339"/>
                    </a:cubicBezTo>
                    <a:cubicBezTo>
                      <a:pt x="2190" y="2297"/>
                      <a:pt x="2349" y="2243"/>
                      <a:pt x="2508" y="2243"/>
                    </a:cubicBezTo>
                    <a:cubicBezTo>
                      <a:pt x="2518" y="2243"/>
                      <a:pt x="2528" y="2243"/>
                      <a:pt x="2537" y="2243"/>
                    </a:cubicBezTo>
                    <a:cubicBezTo>
                      <a:pt x="2757" y="2258"/>
                      <a:pt x="2948" y="2390"/>
                      <a:pt x="3138" y="2493"/>
                    </a:cubicBezTo>
                    <a:cubicBezTo>
                      <a:pt x="3410" y="2647"/>
                      <a:pt x="3718" y="2756"/>
                      <a:pt x="4011" y="2881"/>
                    </a:cubicBezTo>
                    <a:cubicBezTo>
                      <a:pt x="4055" y="3042"/>
                      <a:pt x="4077" y="3204"/>
                      <a:pt x="4077" y="3372"/>
                    </a:cubicBezTo>
                    <a:cubicBezTo>
                      <a:pt x="4077" y="3548"/>
                      <a:pt x="4143" y="3717"/>
                      <a:pt x="4253" y="3849"/>
                    </a:cubicBezTo>
                    <a:cubicBezTo>
                      <a:pt x="4319" y="3541"/>
                      <a:pt x="4363" y="3226"/>
                      <a:pt x="4377" y="2910"/>
                    </a:cubicBezTo>
                    <a:cubicBezTo>
                      <a:pt x="4839" y="2712"/>
                      <a:pt x="5191" y="2324"/>
                      <a:pt x="5360" y="1855"/>
                    </a:cubicBezTo>
                    <a:lnTo>
                      <a:pt x="5360" y="1855"/>
                    </a:lnTo>
                    <a:cubicBezTo>
                      <a:pt x="5269" y="1875"/>
                      <a:pt x="5178" y="1884"/>
                      <a:pt x="5088" y="1884"/>
                    </a:cubicBezTo>
                    <a:cubicBezTo>
                      <a:pt x="4982" y="1884"/>
                      <a:pt x="4877" y="1871"/>
                      <a:pt x="4773" y="1847"/>
                    </a:cubicBezTo>
                    <a:cubicBezTo>
                      <a:pt x="5118" y="1554"/>
                      <a:pt x="5323" y="1122"/>
                      <a:pt x="5323" y="667"/>
                    </a:cubicBezTo>
                    <a:lnTo>
                      <a:pt x="5323" y="667"/>
                    </a:lnTo>
                    <a:cubicBezTo>
                      <a:pt x="5238" y="774"/>
                      <a:pt x="5108" y="813"/>
                      <a:pt x="4971" y="813"/>
                    </a:cubicBezTo>
                    <a:cubicBezTo>
                      <a:pt x="4872" y="813"/>
                      <a:pt x="4770" y="793"/>
                      <a:pt x="4678" y="762"/>
                    </a:cubicBezTo>
                    <a:cubicBezTo>
                      <a:pt x="4333" y="638"/>
                      <a:pt x="4033" y="403"/>
                      <a:pt x="3710" y="227"/>
                    </a:cubicBezTo>
                    <a:cubicBezTo>
                      <a:pt x="3473" y="101"/>
                      <a:pt x="3206" y="1"/>
                      <a:pt x="29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590;p48">
                <a:extLst>
                  <a:ext uri="{FF2B5EF4-FFF2-40B4-BE49-F238E27FC236}">
                    <a16:creationId xmlns:a16="http://schemas.microsoft.com/office/drawing/2014/main" id="{4AE98A4F-D069-4FD2-86AA-864E9F6B5B18}"/>
                  </a:ext>
                </a:extLst>
              </p:cNvPr>
              <p:cNvSpPr/>
              <p:nvPr/>
            </p:nvSpPr>
            <p:spPr>
              <a:xfrm>
                <a:off x="1885952" y="1612695"/>
                <a:ext cx="101087" cy="115459"/>
              </a:xfrm>
              <a:custGeom>
                <a:avLst/>
                <a:gdLst/>
                <a:ahLst/>
                <a:cxnLst/>
                <a:rect l="l" t="t" r="r" b="b"/>
                <a:pathLst>
                  <a:path w="837" h="956" extrusionOk="0">
                    <a:moveTo>
                      <a:pt x="343" y="0"/>
                    </a:moveTo>
                    <a:cubicBezTo>
                      <a:pt x="246" y="0"/>
                      <a:pt x="153" y="43"/>
                      <a:pt x="89" y="113"/>
                    </a:cubicBezTo>
                    <a:cubicBezTo>
                      <a:pt x="45" y="171"/>
                      <a:pt x="23" y="230"/>
                      <a:pt x="15" y="296"/>
                    </a:cubicBezTo>
                    <a:cubicBezTo>
                      <a:pt x="1" y="487"/>
                      <a:pt x="74" y="663"/>
                      <a:pt x="221" y="780"/>
                    </a:cubicBezTo>
                    <a:cubicBezTo>
                      <a:pt x="367" y="897"/>
                      <a:pt x="543" y="956"/>
                      <a:pt x="727" y="956"/>
                    </a:cubicBezTo>
                    <a:cubicBezTo>
                      <a:pt x="748" y="707"/>
                      <a:pt x="836" y="435"/>
                      <a:pt x="741" y="259"/>
                    </a:cubicBezTo>
                    <a:cubicBezTo>
                      <a:pt x="675" y="142"/>
                      <a:pt x="573" y="54"/>
                      <a:pt x="448" y="17"/>
                    </a:cubicBezTo>
                    <a:cubicBezTo>
                      <a:pt x="413" y="6"/>
                      <a:pt x="378" y="0"/>
                      <a:pt x="343" y="0"/>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591;p48">
                <a:extLst>
                  <a:ext uri="{FF2B5EF4-FFF2-40B4-BE49-F238E27FC236}">
                    <a16:creationId xmlns:a16="http://schemas.microsoft.com/office/drawing/2014/main" id="{14484F55-EBBD-4AC0-A8CB-78D97FA8BDC0}"/>
                  </a:ext>
                </a:extLst>
              </p:cNvPr>
              <p:cNvSpPr/>
              <p:nvPr/>
            </p:nvSpPr>
            <p:spPr>
              <a:xfrm>
                <a:off x="1922305" y="1650135"/>
                <a:ext cx="51449" cy="30193"/>
              </a:xfrm>
              <a:custGeom>
                <a:avLst/>
                <a:gdLst/>
                <a:ahLst/>
                <a:cxnLst/>
                <a:rect l="l" t="t" r="r" b="b"/>
                <a:pathLst>
                  <a:path w="426" h="250" fill="none" extrusionOk="0">
                    <a:moveTo>
                      <a:pt x="0" y="1"/>
                    </a:moveTo>
                    <a:cubicBezTo>
                      <a:pt x="88" y="147"/>
                      <a:pt x="250" y="235"/>
                      <a:pt x="426" y="250"/>
                    </a:cubicBez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592;p48">
                <a:extLst>
                  <a:ext uri="{FF2B5EF4-FFF2-40B4-BE49-F238E27FC236}">
                    <a16:creationId xmlns:a16="http://schemas.microsoft.com/office/drawing/2014/main" id="{C157871A-1356-4493-9322-89F96B23C55F}"/>
                  </a:ext>
                </a:extLst>
              </p:cNvPr>
              <p:cNvSpPr/>
              <p:nvPr/>
            </p:nvSpPr>
            <p:spPr>
              <a:xfrm>
                <a:off x="2124118" y="1913179"/>
                <a:ext cx="186956" cy="58454"/>
              </a:xfrm>
              <a:custGeom>
                <a:avLst/>
                <a:gdLst/>
                <a:ahLst/>
                <a:cxnLst/>
                <a:rect l="l" t="t" r="r" b="b"/>
                <a:pathLst>
                  <a:path w="1548" h="484" extrusionOk="0">
                    <a:moveTo>
                      <a:pt x="1511" y="0"/>
                    </a:moveTo>
                    <a:cubicBezTo>
                      <a:pt x="1258" y="117"/>
                      <a:pt x="987" y="176"/>
                      <a:pt x="714" y="176"/>
                    </a:cubicBezTo>
                    <a:cubicBezTo>
                      <a:pt x="473" y="176"/>
                      <a:pt x="231" y="130"/>
                      <a:pt x="1" y="37"/>
                    </a:cubicBezTo>
                    <a:lnTo>
                      <a:pt x="1" y="37"/>
                    </a:lnTo>
                    <a:cubicBezTo>
                      <a:pt x="213" y="213"/>
                      <a:pt x="470" y="330"/>
                      <a:pt x="734" y="381"/>
                    </a:cubicBezTo>
                    <a:cubicBezTo>
                      <a:pt x="1005" y="440"/>
                      <a:pt x="1277" y="469"/>
                      <a:pt x="1548" y="484"/>
                    </a:cubicBezTo>
                    <a:cubicBezTo>
                      <a:pt x="1533" y="323"/>
                      <a:pt x="1526" y="161"/>
                      <a:pt x="15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593;p48">
                <a:extLst>
                  <a:ext uri="{FF2B5EF4-FFF2-40B4-BE49-F238E27FC236}">
                    <a16:creationId xmlns:a16="http://schemas.microsoft.com/office/drawing/2014/main" id="{8D7D4EDF-FE27-47E9-9945-2E79983D295A}"/>
                  </a:ext>
                </a:extLst>
              </p:cNvPr>
              <p:cNvSpPr/>
              <p:nvPr/>
            </p:nvSpPr>
            <p:spPr>
              <a:xfrm>
                <a:off x="2082572" y="1889266"/>
                <a:ext cx="239130" cy="43478"/>
              </a:xfrm>
              <a:custGeom>
                <a:avLst/>
                <a:gdLst/>
                <a:ahLst/>
                <a:cxnLst/>
                <a:rect l="l" t="t" r="r" b="b"/>
                <a:pathLst>
                  <a:path w="1980" h="360" fill="none" extrusionOk="0">
                    <a:moveTo>
                      <a:pt x="0" y="0"/>
                    </a:moveTo>
                    <a:cubicBezTo>
                      <a:pt x="272" y="220"/>
                      <a:pt x="616" y="337"/>
                      <a:pt x="968" y="352"/>
                    </a:cubicBezTo>
                    <a:cubicBezTo>
                      <a:pt x="1313" y="359"/>
                      <a:pt x="1665" y="279"/>
                      <a:pt x="1980" y="132"/>
                    </a:cubicBez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6" name="Google Shape;1537;p48">
            <a:extLst>
              <a:ext uri="{FF2B5EF4-FFF2-40B4-BE49-F238E27FC236}">
                <a16:creationId xmlns:a16="http://schemas.microsoft.com/office/drawing/2014/main" id="{721708AF-B147-4272-BA20-B882278BEEB9}"/>
              </a:ext>
            </a:extLst>
          </p:cNvPr>
          <p:cNvSpPr txBox="1">
            <a:spLocks/>
          </p:cNvSpPr>
          <p:nvPr/>
        </p:nvSpPr>
        <p:spPr>
          <a:xfrm>
            <a:off x="1656178" y="2167948"/>
            <a:ext cx="4284000" cy="99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9600"/>
              <a:buFont typeface="Black Han Sans"/>
              <a:buNone/>
              <a:defRPr sz="9600" b="0" i="0" u="none" strike="noStrike" cap="none">
                <a:solidFill>
                  <a:schemeClr val="dk1"/>
                </a:solidFill>
                <a:latin typeface="Black Han Sans"/>
                <a:ea typeface="Black Han Sans"/>
                <a:cs typeface="Black Han Sans"/>
                <a:sym typeface="Black Han Sans"/>
              </a:defRPr>
            </a:lvl1pPr>
            <a:lvl2pPr marR="0" lvl="1" algn="ctr" rtl="0">
              <a:lnSpc>
                <a:spcPct val="100000"/>
              </a:lnSpc>
              <a:spcBef>
                <a:spcPts val="0"/>
              </a:spcBef>
              <a:spcAft>
                <a:spcPts val="0"/>
              </a:spcAft>
              <a:buClr>
                <a:schemeClr val="dk1"/>
              </a:buClr>
              <a:buSzPts val="9600"/>
              <a:buFont typeface="Black Han Sans"/>
              <a:buNone/>
              <a:defRPr sz="9600" b="0" i="0" u="none" strike="noStrike" cap="none">
                <a:solidFill>
                  <a:schemeClr val="dk1"/>
                </a:solidFill>
                <a:latin typeface="Black Han Sans"/>
                <a:ea typeface="Black Han Sans"/>
                <a:cs typeface="Black Han Sans"/>
                <a:sym typeface="Black Han Sans"/>
              </a:defRPr>
            </a:lvl2pPr>
            <a:lvl3pPr marR="0" lvl="2" algn="ctr" rtl="0">
              <a:lnSpc>
                <a:spcPct val="100000"/>
              </a:lnSpc>
              <a:spcBef>
                <a:spcPts val="0"/>
              </a:spcBef>
              <a:spcAft>
                <a:spcPts val="0"/>
              </a:spcAft>
              <a:buClr>
                <a:schemeClr val="dk1"/>
              </a:buClr>
              <a:buSzPts val="9600"/>
              <a:buFont typeface="Black Han Sans"/>
              <a:buNone/>
              <a:defRPr sz="9600" b="0" i="0" u="none" strike="noStrike" cap="none">
                <a:solidFill>
                  <a:schemeClr val="dk1"/>
                </a:solidFill>
                <a:latin typeface="Black Han Sans"/>
                <a:ea typeface="Black Han Sans"/>
                <a:cs typeface="Black Han Sans"/>
                <a:sym typeface="Black Han Sans"/>
              </a:defRPr>
            </a:lvl3pPr>
            <a:lvl4pPr marR="0" lvl="3" algn="ctr" rtl="0">
              <a:lnSpc>
                <a:spcPct val="100000"/>
              </a:lnSpc>
              <a:spcBef>
                <a:spcPts val="0"/>
              </a:spcBef>
              <a:spcAft>
                <a:spcPts val="0"/>
              </a:spcAft>
              <a:buClr>
                <a:schemeClr val="dk1"/>
              </a:buClr>
              <a:buSzPts val="9600"/>
              <a:buFont typeface="Black Han Sans"/>
              <a:buNone/>
              <a:defRPr sz="9600" b="0" i="0" u="none" strike="noStrike" cap="none">
                <a:solidFill>
                  <a:schemeClr val="dk1"/>
                </a:solidFill>
                <a:latin typeface="Black Han Sans"/>
                <a:ea typeface="Black Han Sans"/>
                <a:cs typeface="Black Han Sans"/>
                <a:sym typeface="Black Han Sans"/>
              </a:defRPr>
            </a:lvl4pPr>
            <a:lvl5pPr marR="0" lvl="4" algn="ctr" rtl="0">
              <a:lnSpc>
                <a:spcPct val="100000"/>
              </a:lnSpc>
              <a:spcBef>
                <a:spcPts val="0"/>
              </a:spcBef>
              <a:spcAft>
                <a:spcPts val="0"/>
              </a:spcAft>
              <a:buClr>
                <a:schemeClr val="dk1"/>
              </a:buClr>
              <a:buSzPts val="9600"/>
              <a:buFont typeface="Black Han Sans"/>
              <a:buNone/>
              <a:defRPr sz="9600" b="0" i="0" u="none" strike="noStrike" cap="none">
                <a:solidFill>
                  <a:schemeClr val="dk1"/>
                </a:solidFill>
                <a:latin typeface="Black Han Sans"/>
                <a:ea typeface="Black Han Sans"/>
                <a:cs typeface="Black Han Sans"/>
                <a:sym typeface="Black Han Sans"/>
              </a:defRPr>
            </a:lvl5pPr>
            <a:lvl6pPr marR="0" lvl="5" algn="ctr" rtl="0">
              <a:lnSpc>
                <a:spcPct val="100000"/>
              </a:lnSpc>
              <a:spcBef>
                <a:spcPts val="0"/>
              </a:spcBef>
              <a:spcAft>
                <a:spcPts val="0"/>
              </a:spcAft>
              <a:buClr>
                <a:schemeClr val="dk1"/>
              </a:buClr>
              <a:buSzPts val="9600"/>
              <a:buFont typeface="Black Han Sans"/>
              <a:buNone/>
              <a:defRPr sz="9600" b="0" i="0" u="none" strike="noStrike" cap="none">
                <a:solidFill>
                  <a:schemeClr val="dk1"/>
                </a:solidFill>
                <a:latin typeface="Black Han Sans"/>
                <a:ea typeface="Black Han Sans"/>
                <a:cs typeface="Black Han Sans"/>
                <a:sym typeface="Black Han Sans"/>
              </a:defRPr>
            </a:lvl6pPr>
            <a:lvl7pPr marR="0" lvl="6" algn="ctr" rtl="0">
              <a:lnSpc>
                <a:spcPct val="100000"/>
              </a:lnSpc>
              <a:spcBef>
                <a:spcPts val="0"/>
              </a:spcBef>
              <a:spcAft>
                <a:spcPts val="0"/>
              </a:spcAft>
              <a:buClr>
                <a:schemeClr val="dk1"/>
              </a:buClr>
              <a:buSzPts val="9600"/>
              <a:buFont typeface="Black Han Sans"/>
              <a:buNone/>
              <a:defRPr sz="9600" b="0" i="0" u="none" strike="noStrike" cap="none">
                <a:solidFill>
                  <a:schemeClr val="dk1"/>
                </a:solidFill>
                <a:latin typeface="Black Han Sans"/>
                <a:ea typeface="Black Han Sans"/>
                <a:cs typeface="Black Han Sans"/>
                <a:sym typeface="Black Han Sans"/>
              </a:defRPr>
            </a:lvl7pPr>
            <a:lvl8pPr marR="0" lvl="7" algn="ctr" rtl="0">
              <a:lnSpc>
                <a:spcPct val="100000"/>
              </a:lnSpc>
              <a:spcBef>
                <a:spcPts val="0"/>
              </a:spcBef>
              <a:spcAft>
                <a:spcPts val="0"/>
              </a:spcAft>
              <a:buClr>
                <a:schemeClr val="dk1"/>
              </a:buClr>
              <a:buSzPts val="9600"/>
              <a:buFont typeface="Black Han Sans"/>
              <a:buNone/>
              <a:defRPr sz="9600" b="0" i="0" u="none" strike="noStrike" cap="none">
                <a:solidFill>
                  <a:schemeClr val="dk1"/>
                </a:solidFill>
                <a:latin typeface="Black Han Sans"/>
                <a:ea typeface="Black Han Sans"/>
                <a:cs typeface="Black Han Sans"/>
                <a:sym typeface="Black Han Sans"/>
              </a:defRPr>
            </a:lvl8pPr>
            <a:lvl9pPr marR="0" lvl="8" algn="ctr" rtl="0">
              <a:lnSpc>
                <a:spcPct val="100000"/>
              </a:lnSpc>
              <a:spcBef>
                <a:spcPts val="0"/>
              </a:spcBef>
              <a:spcAft>
                <a:spcPts val="0"/>
              </a:spcAft>
              <a:buClr>
                <a:schemeClr val="dk1"/>
              </a:buClr>
              <a:buSzPts val="9600"/>
              <a:buFont typeface="Black Han Sans"/>
              <a:buNone/>
              <a:defRPr sz="9600" b="0" i="0" u="none" strike="noStrike" cap="none">
                <a:solidFill>
                  <a:schemeClr val="dk1"/>
                </a:solidFill>
                <a:latin typeface="Black Han Sans"/>
                <a:ea typeface="Black Han Sans"/>
                <a:cs typeface="Black Han Sans"/>
                <a:sym typeface="Black Han Sans"/>
              </a:defRPr>
            </a:lvl9pPr>
          </a:lstStyle>
          <a:p>
            <a:pPr algn="l"/>
            <a:r>
              <a:rPr lang="en-IN" sz="6000" dirty="0"/>
              <a:t>Thanks!</a:t>
            </a:r>
          </a:p>
        </p:txBody>
      </p:sp>
      <p:sp>
        <p:nvSpPr>
          <p:cNvPr id="117" name="Google Shape;1538;p48">
            <a:extLst>
              <a:ext uri="{FF2B5EF4-FFF2-40B4-BE49-F238E27FC236}">
                <a16:creationId xmlns:a16="http://schemas.microsoft.com/office/drawing/2014/main" id="{743CE14E-498A-4490-A1A7-2AF106E71692}"/>
              </a:ext>
            </a:extLst>
          </p:cNvPr>
          <p:cNvSpPr txBox="1">
            <a:spLocks noGrp="1"/>
          </p:cNvSpPr>
          <p:nvPr>
            <p:ph type="subTitle" idx="1"/>
          </p:nvPr>
        </p:nvSpPr>
        <p:spPr>
          <a:xfrm>
            <a:off x="1752907" y="2935070"/>
            <a:ext cx="4502812" cy="99167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dk2"/>
                </a:solidFill>
              </a:rPr>
              <a:t>Presented By – 309_31</a:t>
            </a:r>
            <a:endParaRPr lang="en-IN" dirty="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86"/>
        <p:cNvGrpSpPr/>
        <p:nvPr/>
      </p:nvGrpSpPr>
      <p:grpSpPr>
        <a:xfrm>
          <a:off x="0" y="0"/>
          <a:ext cx="0" cy="0"/>
          <a:chOff x="0" y="0"/>
          <a:chExt cx="0" cy="0"/>
        </a:xfrm>
      </p:grpSpPr>
      <p:sp>
        <p:nvSpPr>
          <p:cNvPr id="1187" name="Google Shape;1187;p35"/>
          <p:cNvSpPr txBox="1">
            <a:spLocks noGrp="1"/>
          </p:cNvSpPr>
          <p:nvPr>
            <p:ph type="title"/>
          </p:nvPr>
        </p:nvSpPr>
        <p:spPr>
          <a:xfrm>
            <a:off x="-255823" y="2009656"/>
            <a:ext cx="2336400" cy="43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t>Sayan Dutta</a:t>
            </a:r>
            <a:endParaRPr sz="1600" dirty="0"/>
          </a:p>
        </p:txBody>
      </p:sp>
      <p:sp>
        <p:nvSpPr>
          <p:cNvPr id="1188" name="Google Shape;1188;p35"/>
          <p:cNvSpPr txBox="1">
            <a:spLocks noGrp="1"/>
          </p:cNvSpPr>
          <p:nvPr>
            <p:ph type="subTitle" idx="1"/>
          </p:nvPr>
        </p:nvSpPr>
        <p:spPr>
          <a:xfrm>
            <a:off x="-224974" y="2402830"/>
            <a:ext cx="2336400" cy="50460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t>Roll  </a:t>
            </a:r>
            <a:r>
              <a:rPr lang="en-US" sz="1200" dirty="0"/>
              <a:t>Number</a:t>
            </a:r>
          </a:p>
          <a:p>
            <a:pPr marL="0" lvl="0" indent="0" algn="ctr" rtl="0">
              <a:spcBef>
                <a:spcPts val="0"/>
              </a:spcBef>
              <a:spcAft>
                <a:spcPts val="0"/>
              </a:spcAft>
              <a:buNone/>
            </a:pPr>
            <a:r>
              <a:rPr lang="en-US" sz="1200" dirty="0"/>
              <a:t>30905019113</a:t>
            </a:r>
            <a:endParaRPr sz="1200" dirty="0"/>
          </a:p>
        </p:txBody>
      </p:sp>
      <p:sp>
        <p:nvSpPr>
          <p:cNvPr id="1189" name="Google Shape;1189;p35"/>
          <p:cNvSpPr txBox="1">
            <a:spLocks noGrp="1"/>
          </p:cNvSpPr>
          <p:nvPr>
            <p:ph type="title" idx="2"/>
          </p:nvPr>
        </p:nvSpPr>
        <p:spPr>
          <a:xfrm>
            <a:off x="3261628" y="2009656"/>
            <a:ext cx="2336400" cy="43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t>Arindam Saha</a:t>
            </a:r>
            <a:endParaRPr sz="1600" dirty="0"/>
          </a:p>
        </p:txBody>
      </p:sp>
      <p:sp>
        <p:nvSpPr>
          <p:cNvPr id="1190" name="Google Shape;1190;p35"/>
          <p:cNvSpPr txBox="1">
            <a:spLocks noGrp="1"/>
          </p:cNvSpPr>
          <p:nvPr>
            <p:ph type="subTitle" idx="3"/>
          </p:nvPr>
        </p:nvSpPr>
        <p:spPr>
          <a:xfrm>
            <a:off x="3281879" y="2287757"/>
            <a:ext cx="2336400" cy="66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1200" dirty="0"/>
              <a:t>Roll  Number</a:t>
            </a:r>
          </a:p>
          <a:p>
            <a:pPr marL="0" lvl="0" indent="0" algn="ctr" rtl="0">
              <a:spcBef>
                <a:spcPts val="0"/>
              </a:spcBef>
              <a:spcAft>
                <a:spcPts val="0"/>
              </a:spcAft>
              <a:buNone/>
            </a:pPr>
            <a:r>
              <a:rPr lang="en-IN" sz="1200" dirty="0"/>
              <a:t>30905019100</a:t>
            </a:r>
          </a:p>
        </p:txBody>
      </p:sp>
      <p:sp>
        <p:nvSpPr>
          <p:cNvPr id="1191" name="Google Shape;1191;p35"/>
          <p:cNvSpPr txBox="1">
            <a:spLocks noGrp="1"/>
          </p:cNvSpPr>
          <p:nvPr>
            <p:ph type="title" idx="4"/>
          </p:nvPr>
        </p:nvSpPr>
        <p:spPr>
          <a:xfrm>
            <a:off x="6637567" y="2011899"/>
            <a:ext cx="2336400" cy="43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t>Dipesh Dhar</a:t>
            </a:r>
            <a:endParaRPr sz="1600" dirty="0"/>
          </a:p>
        </p:txBody>
      </p:sp>
      <p:sp>
        <p:nvSpPr>
          <p:cNvPr id="1192" name="Google Shape;1192;p35"/>
          <p:cNvSpPr txBox="1">
            <a:spLocks noGrp="1"/>
          </p:cNvSpPr>
          <p:nvPr>
            <p:ph type="subTitle" idx="5"/>
          </p:nvPr>
        </p:nvSpPr>
        <p:spPr>
          <a:xfrm>
            <a:off x="6694084" y="2322880"/>
            <a:ext cx="2336400" cy="66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1200" dirty="0"/>
              <a:t>Roll  Number</a:t>
            </a:r>
          </a:p>
          <a:p>
            <a:pPr marL="0" lvl="0" indent="0" algn="ctr" rtl="0">
              <a:spcBef>
                <a:spcPts val="0"/>
              </a:spcBef>
              <a:spcAft>
                <a:spcPts val="0"/>
              </a:spcAft>
              <a:buNone/>
            </a:pPr>
            <a:r>
              <a:rPr lang="en-IN" sz="1200" dirty="0"/>
              <a:t>30905019107</a:t>
            </a:r>
          </a:p>
        </p:txBody>
      </p:sp>
      <p:sp>
        <p:nvSpPr>
          <p:cNvPr id="1193" name="Google Shape;1193;p35"/>
          <p:cNvSpPr txBox="1">
            <a:spLocks noGrp="1"/>
          </p:cNvSpPr>
          <p:nvPr>
            <p:ph type="title" idx="6"/>
          </p:nvPr>
        </p:nvSpPr>
        <p:spPr>
          <a:xfrm>
            <a:off x="1296484" y="261378"/>
            <a:ext cx="6565800" cy="5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M</a:t>
            </a:r>
            <a:r>
              <a:rPr lang="en" dirty="0"/>
              <a:t>eet Our Team Members</a:t>
            </a:r>
            <a:endParaRPr dirty="0"/>
          </a:p>
        </p:txBody>
      </p:sp>
      <p:sp>
        <p:nvSpPr>
          <p:cNvPr id="1194" name="Google Shape;1194;p35"/>
          <p:cNvSpPr/>
          <p:nvPr/>
        </p:nvSpPr>
        <p:spPr>
          <a:xfrm rot="201413" flipH="1">
            <a:off x="553049" y="1132532"/>
            <a:ext cx="732865" cy="730787"/>
          </a:xfrm>
          <a:custGeom>
            <a:avLst/>
            <a:gdLst/>
            <a:ahLst/>
            <a:cxnLst/>
            <a:rect l="l" t="t" r="r" b="b"/>
            <a:pathLst>
              <a:path w="15177" h="21427" extrusionOk="0">
                <a:moveTo>
                  <a:pt x="8527" y="0"/>
                </a:moveTo>
                <a:cubicBezTo>
                  <a:pt x="6540" y="37"/>
                  <a:pt x="4649" y="1034"/>
                  <a:pt x="3292" y="2478"/>
                </a:cubicBezTo>
                <a:cubicBezTo>
                  <a:pt x="1936" y="3923"/>
                  <a:pt x="1093" y="5792"/>
                  <a:pt x="624" y="7720"/>
                </a:cubicBezTo>
                <a:cubicBezTo>
                  <a:pt x="0" y="10286"/>
                  <a:pt x="30" y="12962"/>
                  <a:pt x="697" y="15514"/>
                </a:cubicBezTo>
                <a:cubicBezTo>
                  <a:pt x="968" y="16577"/>
                  <a:pt x="1364" y="17625"/>
                  <a:pt x="1995" y="18512"/>
                </a:cubicBezTo>
                <a:cubicBezTo>
                  <a:pt x="3357" y="20441"/>
                  <a:pt x="5735" y="21426"/>
                  <a:pt x="8109" y="21426"/>
                </a:cubicBezTo>
                <a:cubicBezTo>
                  <a:pt x="8930" y="21426"/>
                  <a:pt x="9750" y="21308"/>
                  <a:pt x="10528" y="21071"/>
                </a:cubicBezTo>
                <a:cubicBezTo>
                  <a:pt x="11342" y="20822"/>
                  <a:pt x="12141" y="20440"/>
                  <a:pt x="12728" y="19817"/>
                </a:cubicBezTo>
                <a:cubicBezTo>
                  <a:pt x="13256" y="19260"/>
                  <a:pt x="13578" y="18534"/>
                  <a:pt x="13835" y="17808"/>
                </a:cubicBezTo>
                <a:cubicBezTo>
                  <a:pt x="14773" y="15206"/>
                  <a:pt x="15052" y="12405"/>
                  <a:pt x="15140" y="9641"/>
                </a:cubicBezTo>
                <a:cubicBezTo>
                  <a:pt x="15176" y="8417"/>
                  <a:pt x="15176" y="7178"/>
                  <a:pt x="14898" y="5990"/>
                </a:cubicBezTo>
                <a:cubicBezTo>
                  <a:pt x="14223" y="3116"/>
                  <a:pt x="11789" y="734"/>
                  <a:pt x="85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5"/>
          <p:cNvSpPr/>
          <p:nvPr/>
        </p:nvSpPr>
        <p:spPr>
          <a:xfrm rot="201413" flipH="1">
            <a:off x="4083647" y="1129334"/>
            <a:ext cx="732865" cy="730787"/>
          </a:xfrm>
          <a:custGeom>
            <a:avLst/>
            <a:gdLst/>
            <a:ahLst/>
            <a:cxnLst/>
            <a:rect l="l" t="t" r="r" b="b"/>
            <a:pathLst>
              <a:path w="15177" h="21427" extrusionOk="0">
                <a:moveTo>
                  <a:pt x="8527" y="0"/>
                </a:moveTo>
                <a:cubicBezTo>
                  <a:pt x="6540" y="37"/>
                  <a:pt x="4649" y="1034"/>
                  <a:pt x="3292" y="2478"/>
                </a:cubicBezTo>
                <a:cubicBezTo>
                  <a:pt x="1936" y="3923"/>
                  <a:pt x="1093" y="5792"/>
                  <a:pt x="624" y="7720"/>
                </a:cubicBezTo>
                <a:cubicBezTo>
                  <a:pt x="0" y="10286"/>
                  <a:pt x="30" y="12962"/>
                  <a:pt x="697" y="15514"/>
                </a:cubicBezTo>
                <a:cubicBezTo>
                  <a:pt x="968" y="16577"/>
                  <a:pt x="1364" y="17625"/>
                  <a:pt x="1995" y="18512"/>
                </a:cubicBezTo>
                <a:cubicBezTo>
                  <a:pt x="3357" y="20441"/>
                  <a:pt x="5735" y="21426"/>
                  <a:pt x="8109" y="21426"/>
                </a:cubicBezTo>
                <a:cubicBezTo>
                  <a:pt x="8930" y="21426"/>
                  <a:pt x="9750" y="21308"/>
                  <a:pt x="10528" y="21071"/>
                </a:cubicBezTo>
                <a:cubicBezTo>
                  <a:pt x="11342" y="20822"/>
                  <a:pt x="12141" y="20440"/>
                  <a:pt x="12728" y="19817"/>
                </a:cubicBezTo>
                <a:cubicBezTo>
                  <a:pt x="13256" y="19260"/>
                  <a:pt x="13578" y="18534"/>
                  <a:pt x="13835" y="17808"/>
                </a:cubicBezTo>
                <a:cubicBezTo>
                  <a:pt x="14773" y="15206"/>
                  <a:pt x="15052" y="12405"/>
                  <a:pt x="15140" y="9641"/>
                </a:cubicBezTo>
                <a:cubicBezTo>
                  <a:pt x="15176" y="8417"/>
                  <a:pt x="15176" y="7178"/>
                  <a:pt x="14898" y="5990"/>
                </a:cubicBezTo>
                <a:cubicBezTo>
                  <a:pt x="14223" y="3116"/>
                  <a:pt x="11789" y="734"/>
                  <a:pt x="85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5"/>
          <p:cNvSpPr/>
          <p:nvPr/>
        </p:nvSpPr>
        <p:spPr>
          <a:xfrm rot="201413" flipH="1">
            <a:off x="7439335" y="1134503"/>
            <a:ext cx="732865" cy="730787"/>
          </a:xfrm>
          <a:custGeom>
            <a:avLst/>
            <a:gdLst/>
            <a:ahLst/>
            <a:cxnLst/>
            <a:rect l="l" t="t" r="r" b="b"/>
            <a:pathLst>
              <a:path w="15177" h="21427" extrusionOk="0">
                <a:moveTo>
                  <a:pt x="8527" y="0"/>
                </a:moveTo>
                <a:cubicBezTo>
                  <a:pt x="6540" y="37"/>
                  <a:pt x="4649" y="1034"/>
                  <a:pt x="3292" y="2478"/>
                </a:cubicBezTo>
                <a:cubicBezTo>
                  <a:pt x="1936" y="3923"/>
                  <a:pt x="1093" y="5792"/>
                  <a:pt x="624" y="7720"/>
                </a:cubicBezTo>
                <a:cubicBezTo>
                  <a:pt x="0" y="10286"/>
                  <a:pt x="30" y="12962"/>
                  <a:pt x="697" y="15514"/>
                </a:cubicBezTo>
                <a:cubicBezTo>
                  <a:pt x="968" y="16577"/>
                  <a:pt x="1364" y="17625"/>
                  <a:pt x="1995" y="18512"/>
                </a:cubicBezTo>
                <a:cubicBezTo>
                  <a:pt x="3357" y="20441"/>
                  <a:pt x="5735" y="21426"/>
                  <a:pt x="8109" y="21426"/>
                </a:cubicBezTo>
                <a:cubicBezTo>
                  <a:pt x="8930" y="21426"/>
                  <a:pt x="9750" y="21308"/>
                  <a:pt x="10528" y="21071"/>
                </a:cubicBezTo>
                <a:cubicBezTo>
                  <a:pt x="11342" y="20822"/>
                  <a:pt x="12141" y="20440"/>
                  <a:pt x="12728" y="19817"/>
                </a:cubicBezTo>
                <a:cubicBezTo>
                  <a:pt x="13256" y="19260"/>
                  <a:pt x="13578" y="18534"/>
                  <a:pt x="13835" y="17808"/>
                </a:cubicBezTo>
                <a:cubicBezTo>
                  <a:pt x="14773" y="15206"/>
                  <a:pt x="15052" y="12405"/>
                  <a:pt x="15140" y="9641"/>
                </a:cubicBezTo>
                <a:cubicBezTo>
                  <a:pt x="15176" y="8417"/>
                  <a:pt x="15176" y="7178"/>
                  <a:pt x="14898" y="5990"/>
                </a:cubicBezTo>
                <a:cubicBezTo>
                  <a:pt x="14223" y="3116"/>
                  <a:pt x="11789" y="734"/>
                  <a:pt x="85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7" name="Google Shape;1197;p35"/>
          <p:cNvGrpSpPr/>
          <p:nvPr/>
        </p:nvGrpSpPr>
        <p:grpSpPr>
          <a:xfrm>
            <a:off x="7528842" y="1265170"/>
            <a:ext cx="553849" cy="543291"/>
            <a:chOff x="-55987225" y="3198925"/>
            <a:chExt cx="317450" cy="317450"/>
          </a:xfrm>
        </p:grpSpPr>
        <p:sp>
          <p:nvSpPr>
            <p:cNvPr id="1198" name="Google Shape;1198;p35"/>
            <p:cNvSpPr/>
            <p:nvPr/>
          </p:nvSpPr>
          <p:spPr>
            <a:xfrm>
              <a:off x="-55987225" y="3261925"/>
              <a:ext cx="191384" cy="198500"/>
            </a:xfrm>
            <a:custGeom>
              <a:avLst/>
              <a:gdLst/>
              <a:ahLst/>
              <a:cxnLst/>
              <a:rect l="l" t="t" r="r" b="b"/>
              <a:pathLst>
                <a:path w="6932" h="7940" extrusionOk="0">
                  <a:moveTo>
                    <a:pt x="4821" y="1954"/>
                  </a:moveTo>
                  <a:cubicBezTo>
                    <a:pt x="5042" y="1954"/>
                    <a:pt x="5199" y="2112"/>
                    <a:pt x="5199" y="2332"/>
                  </a:cubicBezTo>
                  <a:cubicBezTo>
                    <a:pt x="5199" y="2521"/>
                    <a:pt x="5042" y="2679"/>
                    <a:pt x="4821" y="2679"/>
                  </a:cubicBezTo>
                  <a:cubicBezTo>
                    <a:pt x="4632" y="2679"/>
                    <a:pt x="4475" y="2521"/>
                    <a:pt x="4475" y="2332"/>
                  </a:cubicBezTo>
                  <a:cubicBezTo>
                    <a:pt x="4475" y="2175"/>
                    <a:pt x="4632" y="1954"/>
                    <a:pt x="4821" y="1954"/>
                  </a:cubicBezTo>
                  <a:close/>
                  <a:moveTo>
                    <a:pt x="1041" y="4380"/>
                  </a:moveTo>
                  <a:cubicBezTo>
                    <a:pt x="1324" y="4726"/>
                    <a:pt x="1765" y="4947"/>
                    <a:pt x="2269" y="4947"/>
                  </a:cubicBezTo>
                  <a:cubicBezTo>
                    <a:pt x="2238" y="5388"/>
                    <a:pt x="1891" y="5703"/>
                    <a:pt x="1482" y="5703"/>
                  </a:cubicBezTo>
                  <a:cubicBezTo>
                    <a:pt x="1104" y="5703"/>
                    <a:pt x="726" y="5357"/>
                    <a:pt x="726" y="4947"/>
                  </a:cubicBezTo>
                  <a:cubicBezTo>
                    <a:pt x="726" y="4726"/>
                    <a:pt x="852" y="4474"/>
                    <a:pt x="1041" y="4380"/>
                  </a:cubicBezTo>
                  <a:close/>
                  <a:moveTo>
                    <a:pt x="5262" y="1"/>
                  </a:moveTo>
                  <a:cubicBezTo>
                    <a:pt x="4916" y="473"/>
                    <a:pt x="4412" y="820"/>
                    <a:pt x="3845" y="1009"/>
                  </a:cubicBezTo>
                  <a:cubicBezTo>
                    <a:pt x="3466" y="1166"/>
                    <a:pt x="3057" y="1229"/>
                    <a:pt x="2679" y="1229"/>
                  </a:cubicBezTo>
                  <a:cubicBezTo>
                    <a:pt x="2553" y="1229"/>
                    <a:pt x="2427" y="1229"/>
                    <a:pt x="2301" y="1166"/>
                  </a:cubicBezTo>
                  <a:cubicBezTo>
                    <a:pt x="2301" y="1292"/>
                    <a:pt x="2269" y="1450"/>
                    <a:pt x="2269" y="1576"/>
                  </a:cubicBezTo>
                  <a:lnTo>
                    <a:pt x="2269" y="1923"/>
                  </a:lnTo>
                  <a:cubicBezTo>
                    <a:pt x="1450" y="1923"/>
                    <a:pt x="726" y="2584"/>
                    <a:pt x="726" y="3435"/>
                  </a:cubicBezTo>
                  <a:lnTo>
                    <a:pt x="726" y="3624"/>
                  </a:lnTo>
                  <a:cubicBezTo>
                    <a:pt x="253" y="3907"/>
                    <a:pt x="1" y="4380"/>
                    <a:pt x="1" y="4915"/>
                  </a:cubicBezTo>
                  <a:cubicBezTo>
                    <a:pt x="1" y="5735"/>
                    <a:pt x="663" y="6428"/>
                    <a:pt x="1482" y="6428"/>
                  </a:cubicBezTo>
                  <a:cubicBezTo>
                    <a:pt x="1507" y="6429"/>
                    <a:pt x="1533" y="6430"/>
                    <a:pt x="1558" y="6430"/>
                  </a:cubicBezTo>
                  <a:cubicBezTo>
                    <a:pt x="2033" y="6430"/>
                    <a:pt x="2473" y="6156"/>
                    <a:pt x="2742" y="5798"/>
                  </a:cubicBezTo>
                  <a:cubicBezTo>
                    <a:pt x="3466" y="7089"/>
                    <a:pt x="4790" y="7940"/>
                    <a:pt x="6365" y="7940"/>
                  </a:cubicBezTo>
                  <a:cubicBezTo>
                    <a:pt x="6554" y="7940"/>
                    <a:pt x="6775" y="7940"/>
                    <a:pt x="6932" y="7908"/>
                  </a:cubicBezTo>
                  <a:cubicBezTo>
                    <a:pt x="6806" y="7562"/>
                    <a:pt x="6712" y="7184"/>
                    <a:pt x="6712" y="6837"/>
                  </a:cubicBezTo>
                  <a:lnTo>
                    <a:pt x="6712" y="5672"/>
                  </a:lnTo>
                  <a:cubicBezTo>
                    <a:pt x="6617" y="5703"/>
                    <a:pt x="6491" y="5703"/>
                    <a:pt x="6365" y="5703"/>
                  </a:cubicBezTo>
                  <a:cubicBezTo>
                    <a:pt x="5861" y="5703"/>
                    <a:pt x="5388" y="5514"/>
                    <a:pt x="5073" y="5168"/>
                  </a:cubicBezTo>
                  <a:cubicBezTo>
                    <a:pt x="4916" y="5010"/>
                    <a:pt x="4916" y="4758"/>
                    <a:pt x="5073" y="4632"/>
                  </a:cubicBezTo>
                  <a:cubicBezTo>
                    <a:pt x="5152" y="4553"/>
                    <a:pt x="5247" y="4514"/>
                    <a:pt x="5337" y="4514"/>
                  </a:cubicBezTo>
                  <a:cubicBezTo>
                    <a:pt x="5428" y="4514"/>
                    <a:pt x="5514" y="4553"/>
                    <a:pt x="5577" y="4632"/>
                  </a:cubicBezTo>
                  <a:cubicBezTo>
                    <a:pt x="5792" y="4847"/>
                    <a:pt x="6080" y="4959"/>
                    <a:pt x="6371" y="4959"/>
                  </a:cubicBezTo>
                  <a:cubicBezTo>
                    <a:pt x="6507" y="4959"/>
                    <a:pt x="6644" y="4934"/>
                    <a:pt x="6775" y="4884"/>
                  </a:cubicBezTo>
                  <a:lnTo>
                    <a:pt x="6775" y="1923"/>
                  </a:lnTo>
                  <a:cubicBezTo>
                    <a:pt x="5892" y="1765"/>
                    <a:pt x="5262" y="977"/>
                    <a:pt x="5262" y="127"/>
                  </a:cubicBezTo>
                  <a:lnTo>
                    <a:pt x="52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9" name="Google Shape;1199;p35"/>
            <p:cNvSpPr/>
            <p:nvPr/>
          </p:nvSpPr>
          <p:spPr>
            <a:xfrm>
              <a:off x="-55837575" y="3198925"/>
              <a:ext cx="167800" cy="298525"/>
            </a:xfrm>
            <a:custGeom>
              <a:avLst/>
              <a:gdLst/>
              <a:ahLst/>
              <a:cxnLst/>
              <a:rect l="l" t="t" r="r" b="b"/>
              <a:pathLst>
                <a:path w="6712" h="11941" extrusionOk="0">
                  <a:moveTo>
                    <a:pt x="5672" y="6900"/>
                  </a:moveTo>
                  <a:cubicBezTo>
                    <a:pt x="5861" y="6994"/>
                    <a:pt x="5987" y="7246"/>
                    <a:pt x="5987" y="7467"/>
                  </a:cubicBezTo>
                  <a:cubicBezTo>
                    <a:pt x="5987" y="7908"/>
                    <a:pt x="5672" y="8223"/>
                    <a:pt x="5231" y="8223"/>
                  </a:cubicBezTo>
                  <a:cubicBezTo>
                    <a:pt x="4821" y="8223"/>
                    <a:pt x="4443" y="7877"/>
                    <a:pt x="4443" y="7467"/>
                  </a:cubicBezTo>
                  <a:cubicBezTo>
                    <a:pt x="4916" y="7467"/>
                    <a:pt x="5388" y="7246"/>
                    <a:pt x="5672" y="6900"/>
                  </a:cubicBezTo>
                  <a:close/>
                  <a:moveTo>
                    <a:pt x="1" y="0"/>
                  </a:moveTo>
                  <a:lnTo>
                    <a:pt x="1" y="2584"/>
                  </a:lnTo>
                  <a:cubicBezTo>
                    <a:pt x="1" y="3214"/>
                    <a:pt x="505" y="3686"/>
                    <a:pt x="1104" y="3686"/>
                  </a:cubicBezTo>
                  <a:cubicBezTo>
                    <a:pt x="1293" y="3686"/>
                    <a:pt x="1450" y="3844"/>
                    <a:pt x="1450" y="4064"/>
                  </a:cubicBezTo>
                  <a:lnTo>
                    <a:pt x="1450" y="9294"/>
                  </a:lnTo>
                  <a:cubicBezTo>
                    <a:pt x="1450" y="10743"/>
                    <a:pt x="2647" y="11941"/>
                    <a:pt x="4065" y="11941"/>
                  </a:cubicBezTo>
                  <a:lnTo>
                    <a:pt x="4412" y="11941"/>
                  </a:lnTo>
                  <a:lnTo>
                    <a:pt x="4412" y="8790"/>
                  </a:lnTo>
                  <a:cubicBezTo>
                    <a:pt x="4632" y="8885"/>
                    <a:pt x="4916" y="8979"/>
                    <a:pt x="5199" y="8979"/>
                  </a:cubicBezTo>
                  <a:cubicBezTo>
                    <a:pt x="6018" y="8979"/>
                    <a:pt x="6680" y="8318"/>
                    <a:pt x="6680" y="7467"/>
                  </a:cubicBezTo>
                  <a:cubicBezTo>
                    <a:pt x="6711" y="6931"/>
                    <a:pt x="6396" y="6459"/>
                    <a:pt x="5987" y="6175"/>
                  </a:cubicBezTo>
                  <a:lnTo>
                    <a:pt x="5987" y="5986"/>
                  </a:lnTo>
                  <a:cubicBezTo>
                    <a:pt x="5987" y="5167"/>
                    <a:pt x="5262" y="4474"/>
                    <a:pt x="4443" y="4474"/>
                  </a:cubicBezTo>
                  <a:lnTo>
                    <a:pt x="4443" y="4127"/>
                  </a:lnTo>
                  <a:cubicBezTo>
                    <a:pt x="4443" y="1891"/>
                    <a:pt x="2584"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5"/>
            <p:cNvSpPr/>
            <p:nvPr/>
          </p:nvSpPr>
          <p:spPr>
            <a:xfrm>
              <a:off x="-55931300" y="3435200"/>
              <a:ext cx="194575" cy="81175"/>
            </a:xfrm>
            <a:custGeom>
              <a:avLst/>
              <a:gdLst/>
              <a:ahLst/>
              <a:cxnLst/>
              <a:rect l="l" t="t" r="r" b="b"/>
              <a:pathLst>
                <a:path w="7783" h="3247" extrusionOk="0">
                  <a:moveTo>
                    <a:pt x="347" y="1"/>
                  </a:moveTo>
                  <a:cubicBezTo>
                    <a:pt x="221" y="64"/>
                    <a:pt x="127" y="127"/>
                    <a:pt x="1" y="158"/>
                  </a:cubicBezTo>
                  <a:lnTo>
                    <a:pt x="1" y="2899"/>
                  </a:lnTo>
                  <a:cubicBezTo>
                    <a:pt x="1" y="3088"/>
                    <a:pt x="158" y="3246"/>
                    <a:pt x="347" y="3246"/>
                  </a:cubicBezTo>
                  <a:lnTo>
                    <a:pt x="7627" y="3246"/>
                  </a:lnTo>
                  <a:cubicBezTo>
                    <a:pt x="6551" y="3216"/>
                    <a:pt x="5551" y="2574"/>
                    <a:pt x="5010" y="1702"/>
                  </a:cubicBezTo>
                  <a:cubicBezTo>
                    <a:pt x="4727" y="1734"/>
                    <a:pt x="4411" y="1765"/>
                    <a:pt x="4096" y="1765"/>
                  </a:cubicBezTo>
                  <a:cubicBezTo>
                    <a:pt x="2584" y="1765"/>
                    <a:pt x="1229" y="1040"/>
                    <a:pt x="347" y="1"/>
                  </a:cubicBezTo>
                  <a:close/>
                  <a:moveTo>
                    <a:pt x="7627" y="3246"/>
                  </a:moveTo>
                  <a:cubicBezTo>
                    <a:pt x="7653" y="3246"/>
                    <a:pt x="7679" y="3247"/>
                    <a:pt x="7705" y="3247"/>
                  </a:cubicBezTo>
                  <a:cubicBezTo>
                    <a:pt x="7731" y="3247"/>
                    <a:pt x="7757" y="3246"/>
                    <a:pt x="7783" y="32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5"/>
            <p:cNvSpPr/>
            <p:nvPr/>
          </p:nvSpPr>
          <p:spPr>
            <a:xfrm>
              <a:off x="-55927350" y="3202850"/>
              <a:ext cx="70900" cy="71200"/>
            </a:xfrm>
            <a:custGeom>
              <a:avLst/>
              <a:gdLst/>
              <a:ahLst/>
              <a:cxnLst/>
              <a:rect l="l" t="t" r="r" b="b"/>
              <a:pathLst>
                <a:path w="2836" h="2848" extrusionOk="0">
                  <a:moveTo>
                    <a:pt x="2836" y="1"/>
                  </a:moveTo>
                  <a:cubicBezTo>
                    <a:pt x="1450" y="379"/>
                    <a:pt x="378" y="1482"/>
                    <a:pt x="0" y="2836"/>
                  </a:cubicBezTo>
                  <a:cubicBezTo>
                    <a:pt x="85" y="2843"/>
                    <a:pt x="170" y="2847"/>
                    <a:pt x="255" y="2847"/>
                  </a:cubicBezTo>
                  <a:cubicBezTo>
                    <a:pt x="548" y="2847"/>
                    <a:pt x="841" y="2801"/>
                    <a:pt x="1135" y="2679"/>
                  </a:cubicBezTo>
                  <a:cubicBezTo>
                    <a:pt x="2111" y="2332"/>
                    <a:pt x="2804" y="1324"/>
                    <a:pt x="2836" y="284"/>
                  </a:cubicBezTo>
                  <a:lnTo>
                    <a:pt x="28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roup 1">
            <a:extLst>
              <a:ext uri="{FF2B5EF4-FFF2-40B4-BE49-F238E27FC236}">
                <a16:creationId xmlns:a16="http://schemas.microsoft.com/office/drawing/2014/main" id="{3DB91C2F-FF55-46AC-BE67-14DFE67DFC1E}"/>
              </a:ext>
            </a:extLst>
          </p:cNvPr>
          <p:cNvGrpSpPr/>
          <p:nvPr/>
        </p:nvGrpSpPr>
        <p:grpSpPr>
          <a:xfrm>
            <a:off x="4212012" y="1242008"/>
            <a:ext cx="431965" cy="492798"/>
            <a:chOff x="2385653" y="1777323"/>
            <a:chExt cx="431965" cy="492798"/>
          </a:xfrm>
        </p:grpSpPr>
        <p:sp>
          <p:nvSpPr>
            <p:cNvPr id="1203" name="Google Shape;1203;p35"/>
            <p:cNvSpPr/>
            <p:nvPr/>
          </p:nvSpPr>
          <p:spPr>
            <a:xfrm>
              <a:off x="2445282" y="1777323"/>
              <a:ext cx="316375" cy="492798"/>
            </a:xfrm>
            <a:custGeom>
              <a:avLst/>
              <a:gdLst/>
              <a:ahLst/>
              <a:cxnLst/>
              <a:rect l="l" t="t" r="r" b="b"/>
              <a:pathLst>
                <a:path w="8192" h="12761" extrusionOk="0">
                  <a:moveTo>
                    <a:pt x="2552" y="6774"/>
                  </a:moveTo>
                  <a:cubicBezTo>
                    <a:pt x="2741" y="6774"/>
                    <a:pt x="2899" y="6932"/>
                    <a:pt x="2899" y="7121"/>
                  </a:cubicBezTo>
                  <a:cubicBezTo>
                    <a:pt x="2899" y="7310"/>
                    <a:pt x="2741" y="7467"/>
                    <a:pt x="2552" y="7467"/>
                  </a:cubicBezTo>
                  <a:cubicBezTo>
                    <a:pt x="2363" y="7467"/>
                    <a:pt x="2205" y="7310"/>
                    <a:pt x="2205" y="7121"/>
                  </a:cubicBezTo>
                  <a:cubicBezTo>
                    <a:pt x="2205" y="6932"/>
                    <a:pt x="2363" y="6774"/>
                    <a:pt x="2552" y="6774"/>
                  </a:cubicBezTo>
                  <a:close/>
                  <a:moveTo>
                    <a:pt x="5545" y="6774"/>
                  </a:moveTo>
                  <a:cubicBezTo>
                    <a:pt x="5734" y="6774"/>
                    <a:pt x="5892" y="6932"/>
                    <a:pt x="5892" y="7121"/>
                  </a:cubicBezTo>
                  <a:cubicBezTo>
                    <a:pt x="5892" y="7310"/>
                    <a:pt x="5734" y="7467"/>
                    <a:pt x="5545" y="7467"/>
                  </a:cubicBezTo>
                  <a:cubicBezTo>
                    <a:pt x="5356" y="7467"/>
                    <a:pt x="5198" y="7310"/>
                    <a:pt x="5198" y="7121"/>
                  </a:cubicBezTo>
                  <a:cubicBezTo>
                    <a:pt x="5198" y="6932"/>
                    <a:pt x="5356" y="6774"/>
                    <a:pt x="5545" y="6774"/>
                  </a:cubicBezTo>
                  <a:close/>
                  <a:moveTo>
                    <a:pt x="5104" y="9302"/>
                  </a:moveTo>
                  <a:cubicBezTo>
                    <a:pt x="5198" y="9302"/>
                    <a:pt x="5293" y="9342"/>
                    <a:pt x="5356" y="9421"/>
                  </a:cubicBezTo>
                  <a:cubicBezTo>
                    <a:pt x="5513" y="9578"/>
                    <a:pt x="5513" y="9799"/>
                    <a:pt x="5387" y="9925"/>
                  </a:cubicBezTo>
                  <a:cubicBezTo>
                    <a:pt x="5041" y="10271"/>
                    <a:pt x="4568" y="10460"/>
                    <a:pt x="4096" y="10460"/>
                  </a:cubicBezTo>
                  <a:cubicBezTo>
                    <a:pt x="3560" y="10460"/>
                    <a:pt x="3088" y="10271"/>
                    <a:pt x="2741" y="9925"/>
                  </a:cubicBezTo>
                  <a:cubicBezTo>
                    <a:pt x="2584" y="9767"/>
                    <a:pt x="2584" y="9515"/>
                    <a:pt x="2741" y="9421"/>
                  </a:cubicBezTo>
                  <a:cubicBezTo>
                    <a:pt x="2820" y="9342"/>
                    <a:pt x="2922" y="9302"/>
                    <a:pt x="3021" y="9302"/>
                  </a:cubicBezTo>
                  <a:cubicBezTo>
                    <a:pt x="3119" y="9302"/>
                    <a:pt x="3214" y="9342"/>
                    <a:pt x="3277" y="9421"/>
                  </a:cubicBezTo>
                  <a:cubicBezTo>
                    <a:pt x="3481" y="9625"/>
                    <a:pt x="3765" y="9728"/>
                    <a:pt x="4052" y="9728"/>
                  </a:cubicBezTo>
                  <a:cubicBezTo>
                    <a:pt x="4340" y="9728"/>
                    <a:pt x="4631" y="9625"/>
                    <a:pt x="4852" y="9421"/>
                  </a:cubicBezTo>
                  <a:cubicBezTo>
                    <a:pt x="4915" y="9342"/>
                    <a:pt x="5009" y="9302"/>
                    <a:pt x="5104" y="9302"/>
                  </a:cubicBezTo>
                  <a:close/>
                  <a:moveTo>
                    <a:pt x="5577" y="1"/>
                  </a:moveTo>
                  <a:cubicBezTo>
                    <a:pt x="4568" y="1"/>
                    <a:pt x="3749" y="820"/>
                    <a:pt x="3749" y="1859"/>
                  </a:cubicBezTo>
                  <a:lnTo>
                    <a:pt x="3749" y="3025"/>
                  </a:lnTo>
                  <a:cubicBezTo>
                    <a:pt x="1638" y="3214"/>
                    <a:pt x="0" y="4947"/>
                    <a:pt x="0" y="7121"/>
                  </a:cubicBezTo>
                  <a:lnTo>
                    <a:pt x="0" y="9358"/>
                  </a:lnTo>
                  <a:cubicBezTo>
                    <a:pt x="0" y="11216"/>
                    <a:pt x="1481" y="12760"/>
                    <a:pt x="3340" y="12760"/>
                  </a:cubicBezTo>
                  <a:lnTo>
                    <a:pt x="4852" y="12760"/>
                  </a:lnTo>
                  <a:cubicBezTo>
                    <a:pt x="6679" y="12760"/>
                    <a:pt x="8191" y="11216"/>
                    <a:pt x="8191" y="9358"/>
                  </a:cubicBezTo>
                  <a:lnTo>
                    <a:pt x="8191" y="7121"/>
                  </a:lnTo>
                  <a:cubicBezTo>
                    <a:pt x="8128" y="5010"/>
                    <a:pt x="6522" y="3214"/>
                    <a:pt x="4442" y="3025"/>
                  </a:cubicBezTo>
                  <a:lnTo>
                    <a:pt x="4442" y="1859"/>
                  </a:lnTo>
                  <a:cubicBezTo>
                    <a:pt x="4442" y="1229"/>
                    <a:pt x="4946" y="757"/>
                    <a:pt x="5545" y="757"/>
                  </a:cubicBezTo>
                  <a:cubicBezTo>
                    <a:pt x="6144" y="757"/>
                    <a:pt x="6648" y="1261"/>
                    <a:pt x="6648" y="1859"/>
                  </a:cubicBezTo>
                  <a:cubicBezTo>
                    <a:pt x="6648" y="2049"/>
                    <a:pt x="6490" y="2206"/>
                    <a:pt x="6301" y="2206"/>
                  </a:cubicBezTo>
                  <a:cubicBezTo>
                    <a:pt x="6081" y="2206"/>
                    <a:pt x="5955" y="2049"/>
                    <a:pt x="5955" y="1859"/>
                  </a:cubicBezTo>
                  <a:cubicBezTo>
                    <a:pt x="5955" y="1639"/>
                    <a:pt x="5797" y="1481"/>
                    <a:pt x="5577" y="1481"/>
                  </a:cubicBezTo>
                  <a:cubicBezTo>
                    <a:pt x="5387" y="1481"/>
                    <a:pt x="5230" y="1639"/>
                    <a:pt x="5230" y="1859"/>
                  </a:cubicBezTo>
                  <a:cubicBezTo>
                    <a:pt x="5230" y="2490"/>
                    <a:pt x="5734" y="2962"/>
                    <a:pt x="6333" y="2962"/>
                  </a:cubicBezTo>
                  <a:cubicBezTo>
                    <a:pt x="6963" y="2962"/>
                    <a:pt x="7435" y="2427"/>
                    <a:pt x="7435" y="1859"/>
                  </a:cubicBezTo>
                  <a:cubicBezTo>
                    <a:pt x="7435" y="820"/>
                    <a:pt x="6616" y="1"/>
                    <a:pt x="55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5"/>
            <p:cNvSpPr/>
            <p:nvPr/>
          </p:nvSpPr>
          <p:spPr>
            <a:xfrm>
              <a:off x="2385653" y="2015786"/>
              <a:ext cx="31668" cy="101023"/>
            </a:xfrm>
            <a:custGeom>
              <a:avLst/>
              <a:gdLst/>
              <a:ahLst/>
              <a:cxnLst/>
              <a:rect l="l" t="t" r="r" b="b"/>
              <a:pathLst>
                <a:path w="820" h="2616" extrusionOk="0">
                  <a:moveTo>
                    <a:pt x="820" y="1"/>
                  </a:moveTo>
                  <a:cubicBezTo>
                    <a:pt x="347" y="253"/>
                    <a:pt x="0" y="694"/>
                    <a:pt x="0" y="1292"/>
                  </a:cubicBezTo>
                  <a:cubicBezTo>
                    <a:pt x="0" y="1859"/>
                    <a:pt x="315" y="2332"/>
                    <a:pt x="757" y="2616"/>
                  </a:cubicBezTo>
                  <a:lnTo>
                    <a:pt x="757" y="946"/>
                  </a:lnTo>
                  <a:cubicBezTo>
                    <a:pt x="757" y="631"/>
                    <a:pt x="788" y="284"/>
                    <a:pt x="8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5"/>
            <p:cNvSpPr/>
            <p:nvPr/>
          </p:nvSpPr>
          <p:spPr>
            <a:xfrm>
              <a:off x="2785950" y="2014589"/>
              <a:ext cx="31668" cy="99788"/>
            </a:xfrm>
            <a:custGeom>
              <a:avLst/>
              <a:gdLst/>
              <a:ahLst/>
              <a:cxnLst/>
              <a:rect l="l" t="t" r="r" b="b"/>
              <a:pathLst>
                <a:path w="820" h="2584" extrusionOk="0">
                  <a:moveTo>
                    <a:pt x="1" y="0"/>
                  </a:moveTo>
                  <a:cubicBezTo>
                    <a:pt x="64" y="315"/>
                    <a:pt x="64" y="630"/>
                    <a:pt x="64" y="945"/>
                  </a:cubicBezTo>
                  <a:lnTo>
                    <a:pt x="64" y="2584"/>
                  </a:lnTo>
                  <a:cubicBezTo>
                    <a:pt x="505" y="2300"/>
                    <a:pt x="820" y="1859"/>
                    <a:pt x="820" y="1292"/>
                  </a:cubicBezTo>
                  <a:cubicBezTo>
                    <a:pt x="820" y="725"/>
                    <a:pt x="505" y="284"/>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6" name="Google Shape;1206;p35"/>
          <p:cNvGrpSpPr/>
          <p:nvPr/>
        </p:nvGrpSpPr>
        <p:grpSpPr>
          <a:xfrm>
            <a:off x="662951" y="1265170"/>
            <a:ext cx="501326" cy="490365"/>
            <a:chOff x="-56396775" y="3199700"/>
            <a:chExt cx="324525" cy="317450"/>
          </a:xfrm>
        </p:grpSpPr>
        <p:sp>
          <p:nvSpPr>
            <p:cNvPr id="1207" name="Google Shape;1207;p35"/>
            <p:cNvSpPr/>
            <p:nvPr/>
          </p:nvSpPr>
          <p:spPr>
            <a:xfrm>
              <a:off x="-56374725" y="3353300"/>
              <a:ext cx="18925" cy="63825"/>
            </a:xfrm>
            <a:custGeom>
              <a:avLst/>
              <a:gdLst/>
              <a:ahLst/>
              <a:cxnLst/>
              <a:rect l="l" t="t" r="r" b="b"/>
              <a:pathLst>
                <a:path w="757" h="2553" extrusionOk="0">
                  <a:moveTo>
                    <a:pt x="757" y="0"/>
                  </a:moveTo>
                  <a:cubicBezTo>
                    <a:pt x="316" y="284"/>
                    <a:pt x="1" y="756"/>
                    <a:pt x="1" y="1292"/>
                  </a:cubicBezTo>
                  <a:cubicBezTo>
                    <a:pt x="1" y="1859"/>
                    <a:pt x="316" y="2332"/>
                    <a:pt x="757" y="2552"/>
                  </a:cubicBezTo>
                  <a:lnTo>
                    <a:pt x="7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5"/>
            <p:cNvSpPr/>
            <p:nvPr/>
          </p:nvSpPr>
          <p:spPr>
            <a:xfrm>
              <a:off x="-56333775" y="3199700"/>
              <a:ext cx="198500" cy="73275"/>
            </a:xfrm>
            <a:custGeom>
              <a:avLst/>
              <a:gdLst/>
              <a:ahLst/>
              <a:cxnLst/>
              <a:rect l="l" t="t" r="r" b="b"/>
              <a:pathLst>
                <a:path w="7940" h="2931" extrusionOk="0">
                  <a:moveTo>
                    <a:pt x="2112" y="1"/>
                  </a:moveTo>
                  <a:cubicBezTo>
                    <a:pt x="1292" y="1"/>
                    <a:pt x="536" y="599"/>
                    <a:pt x="347" y="1387"/>
                  </a:cubicBezTo>
                  <a:lnTo>
                    <a:pt x="1" y="2773"/>
                  </a:lnTo>
                  <a:cubicBezTo>
                    <a:pt x="253" y="2868"/>
                    <a:pt x="568" y="2931"/>
                    <a:pt x="977" y="2931"/>
                  </a:cubicBezTo>
                  <a:lnTo>
                    <a:pt x="6963" y="2931"/>
                  </a:lnTo>
                  <a:cubicBezTo>
                    <a:pt x="7341" y="2931"/>
                    <a:pt x="7625" y="2868"/>
                    <a:pt x="7940" y="2773"/>
                  </a:cubicBezTo>
                  <a:lnTo>
                    <a:pt x="7593" y="1387"/>
                  </a:lnTo>
                  <a:cubicBezTo>
                    <a:pt x="7404" y="568"/>
                    <a:pt x="6648" y="1"/>
                    <a:pt x="5829" y="1"/>
                  </a:cubicBezTo>
                  <a:cubicBezTo>
                    <a:pt x="5546" y="1"/>
                    <a:pt x="5262" y="64"/>
                    <a:pt x="4979" y="190"/>
                  </a:cubicBezTo>
                  <a:lnTo>
                    <a:pt x="3970" y="725"/>
                  </a:lnTo>
                  <a:lnTo>
                    <a:pt x="2931" y="190"/>
                  </a:lnTo>
                  <a:cubicBezTo>
                    <a:pt x="2710" y="64"/>
                    <a:pt x="2395" y="1"/>
                    <a:pt x="21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5"/>
            <p:cNvSpPr/>
            <p:nvPr/>
          </p:nvSpPr>
          <p:spPr>
            <a:xfrm>
              <a:off x="-56396775" y="3273325"/>
              <a:ext cx="324525" cy="58725"/>
            </a:xfrm>
            <a:custGeom>
              <a:avLst/>
              <a:gdLst/>
              <a:ahLst/>
              <a:cxnLst/>
              <a:rect l="l" t="t" r="r" b="b"/>
              <a:pathLst>
                <a:path w="12981" h="2349" extrusionOk="0">
                  <a:moveTo>
                    <a:pt x="905" y="1"/>
                  </a:moveTo>
                  <a:cubicBezTo>
                    <a:pt x="606" y="1"/>
                    <a:pt x="325" y="165"/>
                    <a:pt x="189" y="458"/>
                  </a:cubicBezTo>
                  <a:cubicBezTo>
                    <a:pt x="0" y="836"/>
                    <a:pt x="158" y="1309"/>
                    <a:pt x="536" y="1498"/>
                  </a:cubicBezTo>
                  <a:cubicBezTo>
                    <a:pt x="1292" y="1876"/>
                    <a:pt x="2111" y="2349"/>
                    <a:pt x="3497" y="2349"/>
                  </a:cubicBezTo>
                  <a:lnTo>
                    <a:pt x="9483" y="2349"/>
                  </a:lnTo>
                  <a:cubicBezTo>
                    <a:pt x="10870" y="2349"/>
                    <a:pt x="11689" y="1908"/>
                    <a:pt x="12445" y="1498"/>
                  </a:cubicBezTo>
                  <a:cubicBezTo>
                    <a:pt x="12823" y="1277"/>
                    <a:pt x="12980" y="805"/>
                    <a:pt x="12791" y="458"/>
                  </a:cubicBezTo>
                  <a:cubicBezTo>
                    <a:pt x="12656" y="165"/>
                    <a:pt x="12375" y="1"/>
                    <a:pt x="12076" y="1"/>
                  </a:cubicBezTo>
                  <a:cubicBezTo>
                    <a:pt x="11958" y="1"/>
                    <a:pt x="11836" y="27"/>
                    <a:pt x="11720" y="80"/>
                  </a:cubicBezTo>
                  <a:cubicBezTo>
                    <a:pt x="10964" y="458"/>
                    <a:pt x="10460" y="773"/>
                    <a:pt x="9483" y="773"/>
                  </a:cubicBezTo>
                  <a:lnTo>
                    <a:pt x="3497" y="773"/>
                  </a:lnTo>
                  <a:cubicBezTo>
                    <a:pt x="2521" y="773"/>
                    <a:pt x="1985" y="490"/>
                    <a:pt x="1261" y="80"/>
                  </a:cubicBezTo>
                  <a:cubicBezTo>
                    <a:pt x="1144" y="27"/>
                    <a:pt x="1023" y="1"/>
                    <a:pt x="9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5"/>
            <p:cNvSpPr/>
            <p:nvPr/>
          </p:nvSpPr>
          <p:spPr>
            <a:xfrm>
              <a:off x="-56336925" y="3346200"/>
              <a:ext cx="204800" cy="78800"/>
            </a:xfrm>
            <a:custGeom>
              <a:avLst/>
              <a:gdLst/>
              <a:ahLst/>
              <a:cxnLst/>
              <a:rect l="l" t="t" r="r" b="b"/>
              <a:pathLst>
                <a:path w="8192" h="3152" extrusionOk="0">
                  <a:moveTo>
                    <a:pt x="2584" y="883"/>
                  </a:moveTo>
                  <a:cubicBezTo>
                    <a:pt x="2805" y="883"/>
                    <a:pt x="2962" y="1040"/>
                    <a:pt x="2962" y="1229"/>
                  </a:cubicBezTo>
                  <a:cubicBezTo>
                    <a:pt x="2962" y="1418"/>
                    <a:pt x="2836" y="1576"/>
                    <a:pt x="2584" y="1576"/>
                  </a:cubicBezTo>
                  <a:cubicBezTo>
                    <a:pt x="2395" y="1576"/>
                    <a:pt x="2238" y="1418"/>
                    <a:pt x="2238" y="1229"/>
                  </a:cubicBezTo>
                  <a:cubicBezTo>
                    <a:pt x="2238" y="1040"/>
                    <a:pt x="2395" y="883"/>
                    <a:pt x="2584" y="883"/>
                  </a:cubicBezTo>
                  <a:close/>
                  <a:moveTo>
                    <a:pt x="5577" y="883"/>
                  </a:moveTo>
                  <a:cubicBezTo>
                    <a:pt x="5798" y="883"/>
                    <a:pt x="5955" y="1040"/>
                    <a:pt x="5955" y="1229"/>
                  </a:cubicBezTo>
                  <a:cubicBezTo>
                    <a:pt x="5955" y="1418"/>
                    <a:pt x="5798" y="1576"/>
                    <a:pt x="5577" y="1576"/>
                  </a:cubicBezTo>
                  <a:cubicBezTo>
                    <a:pt x="5388" y="1576"/>
                    <a:pt x="5231" y="1418"/>
                    <a:pt x="5231" y="1229"/>
                  </a:cubicBezTo>
                  <a:cubicBezTo>
                    <a:pt x="5231" y="1040"/>
                    <a:pt x="5388" y="883"/>
                    <a:pt x="5577" y="883"/>
                  </a:cubicBezTo>
                  <a:close/>
                  <a:moveTo>
                    <a:pt x="1" y="1"/>
                  </a:moveTo>
                  <a:lnTo>
                    <a:pt x="1" y="2679"/>
                  </a:lnTo>
                  <a:cubicBezTo>
                    <a:pt x="1" y="2836"/>
                    <a:pt x="1" y="2994"/>
                    <a:pt x="32" y="3151"/>
                  </a:cubicBezTo>
                  <a:lnTo>
                    <a:pt x="3970" y="1576"/>
                  </a:lnTo>
                  <a:cubicBezTo>
                    <a:pt x="4018" y="1560"/>
                    <a:pt x="4065" y="1552"/>
                    <a:pt x="4112" y="1552"/>
                  </a:cubicBezTo>
                  <a:cubicBezTo>
                    <a:pt x="4159" y="1552"/>
                    <a:pt x="4207" y="1560"/>
                    <a:pt x="4254" y="1576"/>
                  </a:cubicBezTo>
                  <a:lnTo>
                    <a:pt x="8161" y="3151"/>
                  </a:lnTo>
                  <a:cubicBezTo>
                    <a:pt x="8192" y="2962"/>
                    <a:pt x="8192" y="2710"/>
                    <a:pt x="8192" y="2521"/>
                  </a:cubicBezTo>
                  <a:lnTo>
                    <a:pt x="8192" y="1"/>
                  </a:lnTo>
                  <a:cubicBezTo>
                    <a:pt x="7877" y="95"/>
                    <a:pt x="7467" y="127"/>
                    <a:pt x="7089" y="127"/>
                  </a:cubicBezTo>
                  <a:lnTo>
                    <a:pt x="1103" y="127"/>
                  </a:lnTo>
                  <a:cubicBezTo>
                    <a:pt x="694" y="127"/>
                    <a:pt x="316" y="95"/>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5"/>
            <p:cNvSpPr/>
            <p:nvPr/>
          </p:nvSpPr>
          <p:spPr>
            <a:xfrm>
              <a:off x="-56332200" y="3406850"/>
              <a:ext cx="193775" cy="110300"/>
            </a:xfrm>
            <a:custGeom>
              <a:avLst/>
              <a:gdLst/>
              <a:ahLst/>
              <a:cxnLst/>
              <a:rect l="l" t="t" r="r" b="b"/>
              <a:pathLst>
                <a:path w="7751" h="4412" extrusionOk="0">
                  <a:moveTo>
                    <a:pt x="3907" y="1"/>
                  </a:moveTo>
                  <a:lnTo>
                    <a:pt x="1" y="1513"/>
                  </a:lnTo>
                  <a:cubicBezTo>
                    <a:pt x="190" y="2237"/>
                    <a:pt x="599" y="2868"/>
                    <a:pt x="1135" y="3340"/>
                  </a:cubicBezTo>
                  <a:cubicBezTo>
                    <a:pt x="1891" y="4033"/>
                    <a:pt x="2868" y="4411"/>
                    <a:pt x="3907" y="4411"/>
                  </a:cubicBezTo>
                  <a:lnTo>
                    <a:pt x="4285" y="4411"/>
                  </a:lnTo>
                  <a:cubicBezTo>
                    <a:pt x="5924" y="4254"/>
                    <a:pt x="7247" y="3057"/>
                    <a:pt x="7751" y="1513"/>
                  </a:cubicBezTo>
                  <a:lnTo>
                    <a:pt x="39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5"/>
            <p:cNvSpPr/>
            <p:nvPr/>
          </p:nvSpPr>
          <p:spPr>
            <a:xfrm>
              <a:off x="-56113225" y="3354075"/>
              <a:ext cx="18125" cy="64625"/>
            </a:xfrm>
            <a:custGeom>
              <a:avLst/>
              <a:gdLst/>
              <a:ahLst/>
              <a:cxnLst/>
              <a:rect l="l" t="t" r="r" b="b"/>
              <a:pathLst>
                <a:path w="725" h="2585" extrusionOk="0">
                  <a:moveTo>
                    <a:pt x="0" y="1"/>
                  </a:moveTo>
                  <a:lnTo>
                    <a:pt x="0" y="2584"/>
                  </a:lnTo>
                  <a:cubicBezTo>
                    <a:pt x="410" y="2332"/>
                    <a:pt x="725" y="1828"/>
                    <a:pt x="725" y="1261"/>
                  </a:cubicBezTo>
                  <a:cubicBezTo>
                    <a:pt x="725" y="725"/>
                    <a:pt x="473" y="253"/>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1196;p35">
            <a:extLst>
              <a:ext uri="{FF2B5EF4-FFF2-40B4-BE49-F238E27FC236}">
                <a16:creationId xmlns:a16="http://schemas.microsoft.com/office/drawing/2014/main" id="{38EDACF6-E787-4A7D-94DB-0BB71E3EE8B3}"/>
              </a:ext>
            </a:extLst>
          </p:cNvPr>
          <p:cNvSpPr/>
          <p:nvPr/>
        </p:nvSpPr>
        <p:spPr>
          <a:xfrm rot="201413" flipH="1">
            <a:off x="2272314" y="2432814"/>
            <a:ext cx="732865" cy="730787"/>
          </a:xfrm>
          <a:custGeom>
            <a:avLst/>
            <a:gdLst/>
            <a:ahLst/>
            <a:cxnLst/>
            <a:rect l="l" t="t" r="r" b="b"/>
            <a:pathLst>
              <a:path w="15177" h="21427" extrusionOk="0">
                <a:moveTo>
                  <a:pt x="8527" y="0"/>
                </a:moveTo>
                <a:cubicBezTo>
                  <a:pt x="6540" y="37"/>
                  <a:pt x="4649" y="1034"/>
                  <a:pt x="3292" y="2478"/>
                </a:cubicBezTo>
                <a:cubicBezTo>
                  <a:pt x="1936" y="3923"/>
                  <a:pt x="1093" y="5792"/>
                  <a:pt x="624" y="7720"/>
                </a:cubicBezTo>
                <a:cubicBezTo>
                  <a:pt x="0" y="10286"/>
                  <a:pt x="30" y="12962"/>
                  <a:pt x="697" y="15514"/>
                </a:cubicBezTo>
                <a:cubicBezTo>
                  <a:pt x="968" y="16577"/>
                  <a:pt x="1364" y="17625"/>
                  <a:pt x="1995" y="18512"/>
                </a:cubicBezTo>
                <a:cubicBezTo>
                  <a:pt x="3357" y="20441"/>
                  <a:pt x="5735" y="21426"/>
                  <a:pt x="8109" y="21426"/>
                </a:cubicBezTo>
                <a:cubicBezTo>
                  <a:pt x="8930" y="21426"/>
                  <a:pt x="9750" y="21308"/>
                  <a:pt x="10528" y="21071"/>
                </a:cubicBezTo>
                <a:cubicBezTo>
                  <a:pt x="11342" y="20822"/>
                  <a:pt x="12141" y="20440"/>
                  <a:pt x="12728" y="19817"/>
                </a:cubicBezTo>
                <a:cubicBezTo>
                  <a:pt x="13256" y="19260"/>
                  <a:pt x="13578" y="18534"/>
                  <a:pt x="13835" y="17808"/>
                </a:cubicBezTo>
                <a:cubicBezTo>
                  <a:pt x="14773" y="15206"/>
                  <a:pt x="15052" y="12405"/>
                  <a:pt x="15140" y="9641"/>
                </a:cubicBezTo>
                <a:cubicBezTo>
                  <a:pt x="15176" y="8417"/>
                  <a:pt x="15176" y="7178"/>
                  <a:pt x="14898" y="5990"/>
                </a:cubicBezTo>
                <a:cubicBezTo>
                  <a:pt x="14223" y="3116"/>
                  <a:pt x="11789" y="734"/>
                  <a:pt x="85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 name="Google Shape;1197;p35">
            <a:extLst>
              <a:ext uri="{FF2B5EF4-FFF2-40B4-BE49-F238E27FC236}">
                <a16:creationId xmlns:a16="http://schemas.microsoft.com/office/drawing/2014/main" id="{2D2D8558-5C26-4C11-A0A1-C029D0719544}"/>
              </a:ext>
            </a:extLst>
          </p:cNvPr>
          <p:cNvGrpSpPr/>
          <p:nvPr/>
        </p:nvGrpSpPr>
        <p:grpSpPr>
          <a:xfrm>
            <a:off x="2348773" y="2526561"/>
            <a:ext cx="553849" cy="543291"/>
            <a:chOff x="-55987225" y="3198925"/>
            <a:chExt cx="317450" cy="317450"/>
          </a:xfrm>
        </p:grpSpPr>
        <p:sp>
          <p:nvSpPr>
            <p:cNvPr id="30" name="Google Shape;1198;p35">
              <a:extLst>
                <a:ext uri="{FF2B5EF4-FFF2-40B4-BE49-F238E27FC236}">
                  <a16:creationId xmlns:a16="http://schemas.microsoft.com/office/drawing/2014/main" id="{2B7F54D8-4523-45C5-A911-65CD883556A2}"/>
                </a:ext>
              </a:extLst>
            </p:cNvPr>
            <p:cNvSpPr/>
            <p:nvPr/>
          </p:nvSpPr>
          <p:spPr>
            <a:xfrm>
              <a:off x="-55987225" y="3261925"/>
              <a:ext cx="191384" cy="198500"/>
            </a:xfrm>
            <a:custGeom>
              <a:avLst/>
              <a:gdLst/>
              <a:ahLst/>
              <a:cxnLst/>
              <a:rect l="l" t="t" r="r" b="b"/>
              <a:pathLst>
                <a:path w="6932" h="7940" extrusionOk="0">
                  <a:moveTo>
                    <a:pt x="4821" y="1954"/>
                  </a:moveTo>
                  <a:cubicBezTo>
                    <a:pt x="5042" y="1954"/>
                    <a:pt x="5199" y="2112"/>
                    <a:pt x="5199" y="2332"/>
                  </a:cubicBezTo>
                  <a:cubicBezTo>
                    <a:pt x="5199" y="2521"/>
                    <a:pt x="5042" y="2679"/>
                    <a:pt x="4821" y="2679"/>
                  </a:cubicBezTo>
                  <a:cubicBezTo>
                    <a:pt x="4632" y="2679"/>
                    <a:pt x="4475" y="2521"/>
                    <a:pt x="4475" y="2332"/>
                  </a:cubicBezTo>
                  <a:cubicBezTo>
                    <a:pt x="4475" y="2175"/>
                    <a:pt x="4632" y="1954"/>
                    <a:pt x="4821" y="1954"/>
                  </a:cubicBezTo>
                  <a:close/>
                  <a:moveTo>
                    <a:pt x="1041" y="4380"/>
                  </a:moveTo>
                  <a:cubicBezTo>
                    <a:pt x="1324" y="4726"/>
                    <a:pt x="1765" y="4947"/>
                    <a:pt x="2269" y="4947"/>
                  </a:cubicBezTo>
                  <a:cubicBezTo>
                    <a:pt x="2238" y="5388"/>
                    <a:pt x="1891" y="5703"/>
                    <a:pt x="1482" y="5703"/>
                  </a:cubicBezTo>
                  <a:cubicBezTo>
                    <a:pt x="1104" y="5703"/>
                    <a:pt x="726" y="5357"/>
                    <a:pt x="726" y="4947"/>
                  </a:cubicBezTo>
                  <a:cubicBezTo>
                    <a:pt x="726" y="4726"/>
                    <a:pt x="852" y="4474"/>
                    <a:pt x="1041" y="4380"/>
                  </a:cubicBezTo>
                  <a:close/>
                  <a:moveTo>
                    <a:pt x="5262" y="1"/>
                  </a:moveTo>
                  <a:cubicBezTo>
                    <a:pt x="4916" y="473"/>
                    <a:pt x="4412" y="820"/>
                    <a:pt x="3845" y="1009"/>
                  </a:cubicBezTo>
                  <a:cubicBezTo>
                    <a:pt x="3466" y="1166"/>
                    <a:pt x="3057" y="1229"/>
                    <a:pt x="2679" y="1229"/>
                  </a:cubicBezTo>
                  <a:cubicBezTo>
                    <a:pt x="2553" y="1229"/>
                    <a:pt x="2427" y="1229"/>
                    <a:pt x="2301" y="1166"/>
                  </a:cubicBezTo>
                  <a:cubicBezTo>
                    <a:pt x="2301" y="1292"/>
                    <a:pt x="2269" y="1450"/>
                    <a:pt x="2269" y="1576"/>
                  </a:cubicBezTo>
                  <a:lnTo>
                    <a:pt x="2269" y="1923"/>
                  </a:lnTo>
                  <a:cubicBezTo>
                    <a:pt x="1450" y="1923"/>
                    <a:pt x="726" y="2584"/>
                    <a:pt x="726" y="3435"/>
                  </a:cubicBezTo>
                  <a:lnTo>
                    <a:pt x="726" y="3624"/>
                  </a:lnTo>
                  <a:cubicBezTo>
                    <a:pt x="253" y="3907"/>
                    <a:pt x="1" y="4380"/>
                    <a:pt x="1" y="4915"/>
                  </a:cubicBezTo>
                  <a:cubicBezTo>
                    <a:pt x="1" y="5735"/>
                    <a:pt x="663" y="6428"/>
                    <a:pt x="1482" y="6428"/>
                  </a:cubicBezTo>
                  <a:cubicBezTo>
                    <a:pt x="1507" y="6429"/>
                    <a:pt x="1533" y="6430"/>
                    <a:pt x="1558" y="6430"/>
                  </a:cubicBezTo>
                  <a:cubicBezTo>
                    <a:pt x="2033" y="6430"/>
                    <a:pt x="2473" y="6156"/>
                    <a:pt x="2742" y="5798"/>
                  </a:cubicBezTo>
                  <a:cubicBezTo>
                    <a:pt x="3466" y="7089"/>
                    <a:pt x="4790" y="7940"/>
                    <a:pt x="6365" y="7940"/>
                  </a:cubicBezTo>
                  <a:cubicBezTo>
                    <a:pt x="6554" y="7940"/>
                    <a:pt x="6775" y="7940"/>
                    <a:pt x="6932" y="7908"/>
                  </a:cubicBezTo>
                  <a:cubicBezTo>
                    <a:pt x="6806" y="7562"/>
                    <a:pt x="6712" y="7184"/>
                    <a:pt x="6712" y="6837"/>
                  </a:cubicBezTo>
                  <a:lnTo>
                    <a:pt x="6712" y="5672"/>
                  </a:lnTo>
                  <a:cubicBezTo>
                    <a:pt x="6617" y="5703"/>
                    <a:pt x="6491" y="5703"/>
                    <a:pt x="6365" y="5703"/>
                  </a:cubicBezTo>
                  <a:cubicBezTo>
                    <a:pt x="5861" y="5703"/>
                    <a:pt x="5388" y="5514"/>
                    <a:pt x="5073" y="5168"/>
                  </a:cubicBezTo>
                  <a:cubicBezTo>
                    <a:pt x="4916" y="5010"/>
                    <a:pt x="4916" y="4758"/>
                    <a:pt x="5073" y="4632"/>
                  </a:cubicBezTo>
                  <a:cubicBezTo>
                    <a:pt x="5152" y="4553"/>
                    <a:pt x="5247" y="4514"/>
                    <a:pt x="5337" y="4514"/>
                  </a:cubicBezTo>
                  <a:cubicBezTo>
                    <a:pt x="5428" y="4514"/>
                    <a:pt x="5514" y="4553"/>
                    <a:pt x="5577" y="4632"/>
                  </a:cubicBezTo>
                  <a:cubicBezTo>
                    <a:pt x="5792" y="4847"/>
                    <a:pt x="6080" y="4959"/>
                    <a:pt x="6371" y="4959"/>
                  </a:cubicBezTo>
                  <a:cubicBezTo>
                    <a:pt x="6507" y="4959"/>
                    <a:pt x="6644" y="4934"/>
                    <a:pt x="6775" y="4884"/>
                  </a:cubicBezTo>
                  <a:lnTo>
                    <a:pt x="6775" y="1923"/>
                  </a:lnTo>
                  <a:cubicBezTo>
                    <a:pt x="5892" y="1765"/>
                    <a:pt x="5262" y="977"/>
                    <a:pt x="5262" y="127"/>
                  </a:cubicBezTo>
                  <a:lnTo>
                    <a:pt x="52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1199;p35">
              <a:extLst>
                <a:ext uri="{FF2B5EF4-FFF2-40B4-BE49-F238E27FC236}">
                  <a16:creationId xmlns:a16="http://schemas.microsoft.com/office/drawing/2014/main" id="{28F305D9-8785-49EA-9F94-D246F8760F87}"/>
                </a:ext>
              </a:extLst>
            </p:cNvPr>
            <p:cNvSpPr/>
            <p:nvPr/>
          </p:nvSpPr>
          <p:spPr>
            <a:xfrm>
              <a:off x="-55837575" y="3198925"/>
              <a:ext cx="167800" cy="298525"/>
            </a:xfrm>
            <a:custGeom>
              <a:avLst/>
              <a:gdLst/>
              <a:ahLst/>
              <a:cxnLst/>
              <a:rect l="l" t="t" r="r" b="b"/>
              <a:pathLst>
                <a:path w="6712" h="11941" extrusionOk="0">
                  <a:moveTo>
                    <a:pt x="5672" y="6900"/>
                  </a:moveTo>
                  <a:cubicBezTo>
                    <a:pt x="5861" y="6994"/>
                    <a:pt x="5987" y="7246"/>
                    <a:pt x="5987" y="7467"/>
                  </a:cubicBezTo>
                  <a:cubicBezTo>
                    <a:pt x="5987" y="7908"/>
                    <a:pt x="5672" y="8223"/>
                    <a:pt x="5231" y="8223"/>
                  </a:cubicBezTo>
                  <a:cubicBezTo>
                    <a:pt x="4821" y="8223"/>
                    <a:pt x="4443" y="7877"/>
                    <a:pt x="4443" y="7467"/>
                  </a:cubicBezTo>
                  <a:cubicBezTo>
                    <a:pt x="4916" y="7467"/>
                    <a:pt x="5388" y="7246"/>
                    <a:pt x="5672" y="6900"/>
                  </a:cubicBezTo>
                  <a:close/>
                  <a:moveTo>
                    <a:pt x="1" y="0"/>
                  </a:moveTo>
                  <a:lnTo>
                    <a:pt x="1" y="2584"/>
                  </a:lnTo>
                  <a:cubicBezTo>
                    <a:pt x="1" y="3214"/>
                    <a:pt x="505" y="3686"/>
                    <a:pt x="1104" y="3686"/>
                  </a:cubicBezTo>
                  <a:cubicBezTo>
                    <a:pt x="1293" y="3686"/>
                    <a:pt x="1450" y="3844"/>
                    <a:pt x="1450" y="4064"/>
                  </a:cubicBezTo>
                  <a:lnTo>
                    <a:pt x="1450" y="9294"/>
                  </a:lnTo>
                  <a:cubicBezTo>
                    <a:pt x="1450" y="10743"/>
                    <a:pt x="2647" y="11941"/>
                    <a:pt x="4065" y="11941"/>
                  </a:cubicBezTo>
                  <a:lnTo>
                    <a:pt x="4412" y="11941"/>
                  </a:lnTo>
                  <a:lnTo>
                    <a:pt x="4412" y="8790"/>
                  </a:lnTo>
                  <a:cubicBezTo>
                    <a:pt x="4632" y="8885"/>
                    <a:pt x="4916" y="8979"/>
                    <a:pt x="5199" y="8979"/>
                  </a:cubicBezTo>
                  <a:cubicBezTo>
                    <a:pt x="6018" y="8979"/>
                    <a:pt x="6680" y="8318"/>
                    <a:pt x="6680" y="7467"/>
                  </a:cubicBezTo>
                  <a:cubicBezTo>
                    <a:pt x="6711" y="6931"/>
                    <a:pt x="6396" y="6459"/>
                    <a:pt x="5987" y="6175"/>
                  </a:cubicBezTo>
                  <a:lnTo>
                    <a:pt x="5987" y="5986"/>
                  </a:lnTo>
                  <a:cubicBezTo>
                    <a:pt x="5987" y="5167"/>
                    <a:pt x="5262" y="4474"/>
                    <a:pt x="4443" y="4474"/>
                  </a:cubicBezTo>
                  <a:lnTo>
                    <a:pt x="4443" y="4127"/>
                  </a:lnTo>
                  <a:cubicBezTo>
                    <a:pt x="4443" y="1891"/>
                    <a:pt x="2584"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00;p35">
              <a:extLst>
                <a:ext uri="{FF2B5EF4-FFF2-40B4-BE49-F238E27FC236}">
                  <a16:creationId xmlns:a16="http://schemas.microsoft.com/office/drawing/2014/main" id="{D1424DBD-BFDC-47D7-9D3F-A23E97B27866}"/>
                </a:ext>
              </a:extLst>
            </p:cNvPr>
            <p:cNvSpPr/>
            <p:nvPr/>
          </p:nvSpPr>
          <p:spPr>
            <a:xfrm>
              <a:off x="-55931300" y="3435200"/>
              <a:ext cx="194575" cy="81175"/>
            </a:xfrm>
            <a:custGeom>
              <a:avLst/>
              <a:gdLst/>
              <a:ahLst/>
              <a:cxnLst/>
              <a:rect l="l" t="t" r="r" b="b"/>
              <a:pathLst>
                <a:path w="7783" h="3247" extrusionOk="0">
                  <a:moveTo>
                    <a:pt x="347" y="1"/>
                  </a:moveTo>
                  <a:cubicBezTo>
                    <a:pt x="221" y="64"/>
                    <a:pt x="127" y="127"/>
                    <a:pt x="1" y="158"/>
                  </a:cubicBezTo>
                  <a:lnTo>
                    <a:pt x="1" y="2899"/>
                  </a:lnTo>
                  <a:cubicBezTo>
                    <a:pt x="1" y="3088"/>
                    <a:pt x="158" y="3246"/>
                    <a:pt x="347" y="3246"/>
                  </a:cubicBezTo>
                  <a:lnTo>
                    <a:pt x="7627" y="3246"/>
                  </a:lnTo>
                  <a:cubicBezTo>
                    <a:pt x="6551" y="3216"/>
                    <a:pt x="5551" y="2574"/>
                    <a:pt x="5010" y="1702"/>
                  </a:cubicBezTo>
                  <a:cubicBezTo>
                    <a:pt x="4727" y="1734"/>
                    <a:pt x="4411" y="1765"/>
                    <a:pt x="4096" y="1765"/>
                  </a:cubicBezTo>
                  <a:cubicBezTo>
                    <a:pt x="2584" y="1765"/>
                    <a:pt x="1229" y="1040"/>
                    <a:pt x="347" y="1"/>
                  </a:cubicBezTo>
                  <a:close/>
                  <a:moveTo>
                    <a:pt x="7627" y="3246"/>
                  </a:moveTo>
                  <a:cubicBezTo>
                    <a:pt x="7653" y="3246"/>
                    <a:pt x="7679" y="3247"/>
                    <a:pt x="7705" y="3247"/>
                  </a:cubicBezTo>
                  <a:cubicBezTo>
                    <a:pt x="7731" y="3247"/>
                    <a:pt x="7757" y="3246"/>
                    <a:pt x="7783" y="32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201;p35">
              <a:extLst>
                <a:ext uri="{FF2B5EF4-FFF2-40B4-BE49-F238E27FC236}">
                  <a16:creationId xmlns:a16="http://schemas.microsoft.com/office/drawing/2014/main" id="{26F0443C-EFF7-45E7-BF54-E72BBDD9A7DE}"/>
                </a:ext>
              </a:extLst>
            </p:cNvPr>
            <p:cNvSpPr/>
            <p:nvPr/>
          </p:nvSpPr>
          <p:spPr>
            <a:xfrm>
              <a:off x="-55927350" y="3202850"/>
              <a:ext cx="70900" cy="71200"/>
            </a:xfrm>
            <a:custGeom>
              <a:avLst/>
              <a:gdLst/>
              <a:ahLst/>
              <a:cxnLst/>
              <a:rect l="l" t="t" r="r" b="b"/>
              <a:pathLst>
                <a:path w="2836" h="2848" extrusionOk="0">
                  <a:moveTo>
                    <a:pt x="2836" y="1"/>
                  </a:moveTo>
                  <a:cubicBezTo>
                    <a:pt x="1450" y="379"/>
                    <a:pt x="378" y="1482"/>
                    <a:pt x="0" y="2836"/>
                  </a:cubicBezTo>
                  <a:cubicBezTo>
                    <a:pt x="85" y="2843"/>
                    <a:pt x="170" y="2847"/>
                    <a:pt x="255" y="2847"/>
                  </a:cubicBezTo>
                  <a:cubicBezTo>
                    <a:pt x="548" y="2847"/>
                    <a:pt x="841" y="2801"/>
                    <a:pt x="1135" y="2679"/>
                  </a:cubicBezTo>
                  <a:cubicBezTo>
                    <a:pt x="2111" y="2332"/>
                    <a:pt x="2804" y="1324"/>
                    <a:pt x="2836" y="284"/>
                  </a:cubicBezTo>
                  <a:lnTo>
                    <a:pt x="28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1196;p35">
            <a:extLst>
              <a:ext uri="{FF2B5EF4-FFF2-40B4-BE49-F238E27FC236}">
                <a16:creationId xmlns:a16="http://schemas.microsoft.com/office/drawing/2014/main" id="{8692AE84-EF89-40D9-B207-620DE090AB50}"/>
              </a:ext>
            </a:extLst>
          </p:cNvPr>
          <p:cNvSpPr/>
          <p:nvPr/>
        </p:nvSpPr>
        <p:spPr>
          <a:xfrm rot="201413" flipH="1">
            <a:off x="5915298" y="2382921"/>
            <a:ext cx="732865" cy="730787"/>
          </a:xfrm>
          <a:custGeom>
            <a:avLst/>
            <a:gdLst/>
            <a:ahLst/>
            <a:cxnLst/>
            <a:rect l="l" t="t" r="r" b="b"/>
            <a:pathLst>
              <a:path w="15177" h="21427" extrusionOk="0">
                <a:moveTo>
                  <a:pt x="8527" y="0"/>
                </a:moveTo>
                <a:cubicBezTo>
                  <a:pt x="6540" y="37"/>
                  <a:pt x="4649" y="1034"/>
                  <a:pt x="3292" y="2478"/>
                </a:cubicBezTo>
                <a:cubicBezTo>
                  <a:pt x="1936" y="3923"/>
                  <a:pt x="1093" y="5792"/>
                  <a:pt x="624" y="7720"/>
                </a:cubicBezTo>
                <a:cubicBezTo>
                  <a:pt x="0" y="10286"/>
                  <a:pt x="30" y="12962"/>
                  <a:pt x="697" y="15514"/>
                </a:cubicBezTo>
                <a:cubicBezTo>
                  <a:pt x="968" y="16577"/>
                  <a:pt x="1364" y="17625"/>
                  <a:pt x="1995" y="18512"/>
                </a:cubicBezTo>
                <a:cubicBezTo>
                  <a:pt x="3357" y="20441"/>
                  <a:pt x="5735" y="21426"/>
                  <a:pt x="8109" y="21426"/>
                </a:cubicBezTo>
                <a:cubicBezTo>
                  <a:pt x="8930" y="21426"/>
                  <a:pt x="9750" y="21308"/>
                  <a:pt x="10528" y="21071"/>
                </a:cubicBezTo>
                <a:cubicBezTo>
                  <a:pt x="11342" y="20822"/>
                  <a:pt x="12141" y="20440"/>
                  <a:pt x="12728" y="19817"/>
                </a:cubicBezTo>
                <a:cubicBezTo>
                  <a:pt x="13256" y="19260"/>
                  <a:pt x="13578" y="18534"/>
                  <a:pt x="13835" y="17808"/>
                </a:cubicBezTo>
                <a:cubicBezTo>
                  <a:pt x="14773" y="15206"/>
                  <a:pt x="15052" y="12405"/>
                  <a:pt x="15140" y="9641"/>
                </a:cubicBezTo>
                <a:cubicBezTo>
                  <a:pt x="15176" y="8417"/>
                  <a:pt x="15176" y="7178"/>
                  <a:pt x="14898" y="5990"/>
                </a:cubicBezTo>
                <a:cubicBezTo>
                  <a:pt x="14223" y="3116"/>
                  <a:pt x="11789" y="734"/>
                  <a:pt x="85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 name="Google Shape;1197;p35">
            <a:extLst>
              <a:ext uri="{FF2B5EF4-FFF2-40B4-BE49-F238E27FC236}">
                <a16:creationId xmlns:a16="http://schemas.microsoft.com/office/drawing/2014/main" id="{C58F38F6-0680-43CC-87A3-CE93CD87831F}"/>
              </a:ext>
            </a:extLst>
          </p:cNvPr>
          <p:cNvGrpSpPr/>
          <p:nvPr/>
        </p:nvGrpSpPr>
        <p:grpSpPr>
          <a:xfrm>
            <a:off x="6004805" y="2492345"/>
            <a:ext cx="553849" cy="543291"/>
            <a:chOff x="-55987225" y="3198925"/>
            <a:chExt cx="317450" cy="317450"/>
          </a:xfrm>
        </p:grpSpPr>
        <p:sp>
          <p:nvSpPr>
            <p:cNvPr id="35" name="Google Shape;1198;p35">
              <a:extLst>
                <a:ext uri="{FF2B5EF4-FFF2-40B4-BE49-F238E27FC236}">
                  <a16:creationId xmlns:a16="http://schemas.microsoft.com/office/drawing/2014/main" id="{B88691DC-A8AD-482E-AAA3-E0A6E6C46144}"/>
                </a:ext>
              </a:extLst>
            </p:cNvPr>
            <p:cNvSpPr/>
            <p:nvPr/>
          </p:nvSpPr>
          <p:spPr>
            <a:xfrm>
              <a:off x="-55987225" y="3261925"/>
              <a:ext cx="191384" cy="198500"/>
            </a:xfrm>
            <a:custGeom>
              <a:avLst/>
              <a:gdLst/>
              <a:ahLst/>
              <a:cxnLst/>
              <a:rect l="l" t="t" r="r" b="b"/>
              <a:pathLst>
                <a:path w="6932" h="7940" extrusionOk="0">
                  <a:moveTo>
                    <a:pt x="4821" y="1954"/>
                  </a:moveTo>
                  <a:cubicBezTo>
                    <a:pt x="5042" y="1954"/>
                    <a:pt x="5199" y="2112"/>
                    <a:pt x="5199" y="2332"/>
                  </a:cubicBezTo>
                  <a:cubicBezTo>
                    <a:pt x="5199" y="2521"/>
                    <a:pt x="5042" y="2679"/>
                    <a:pt x="4821" y="2679"/>
                  </a:cubicBezTo>
                  <a:cubicBezTo>
                    <a:pt x="4632" y="2679"/>
                    <a:pt x="4475" y="2521"/>
                    <a:pt x="4475" y="2332"/>
                  </a:cubicBezTo>
                  <a:cubicBezTo>
                    <a:pt x="4475" y="2175"/>
                    <a:pt x="4632" y="1954"/>
                    <a:pt x="4821" y="1954"/>
                  </a:cubicBezTo>
                  <a:close/>
                  <a:moveTo>
                    <a:pt x="1041" y="4380"/>
                  </a:moveTo>
                  <a:cubicBezTo>
                    <a:pt x="1324" y="4726"/>
                    <a:pt x="1765" y="4947"/>
                    <a:pt x="2269" y="4947"/>
                  </a:cubicBezTo>
                  <a:cubicBezTo>
                    <a:pt x="2238" y="5388"/>
                    <a:pt x="1891" y="5703"/>
                    <a:pt x="1482" y="5703"/>
                  </a:cubicBezTo>
                  <a:cubicBezTo>
                    <a:pt x="1104" y="5703"/>
                    <a:pt x="726" y="5357"/>
                    <a:pt x="726" y="4947"/>
                  </a:cubicBezTo>
                  <a:cubicBezTo>
                    <a:pt x="726" y="4726"/>
                    <a:pt x="852" y="4474"/>
                    <a:pt x="1041" y="4380"/>
                  </a:cubicBezTo>
                  <a:close/>
                  <a:moveTo>
                    <a:pt x="5262" y="1"/>
                  </a:moveTo>
                  <a:cubicBezTo>
                    <a:pt x="4916" y="473"/>
                    <a:pt x="4412" y="820"/>
                    <a:pt x="3845" y="1009"/>
                  </a:cubicBezTo>
                  <a:cubicBezTo>
                    <a:pt x="3466" y="1166"/>
                    <a:pt x="3057" y="1229"/>
                    <a:pt x="2679" y="1229"/>
                  </a:cubicBezTo>
                  <a:cubicBezTo>
                    <a:pt x="2553" y="1229"/>
                    <a:pt x="2427" y="1229"/>
                    <a:pt x="2301" y="1166"/>
                  </a:cubicBezTo>
                  <a:cubicBezTo>
                    <a:pt x="2301" y="1292"/>
                    <a:pt x="2269" y="1450"/>
                    <a:pt x="2269" y="1576"/>
                  </a:cubicBezTo>
                  <a:lnTo>
                    <a:pt x="2269" y="1923"/>
                  </a:lnTo>
                  <a:cubicBezTo>
                    <a:pt x="1450" y="1923"/>
                    <a:pt x="726" y="2584"/>
                    <a:pt x="726" y="3435"/>
                  </a:cubicBezTo>
                  <a:lnTo>
                    <a:pt x="726" y="3624"/>
                  </a:lnTo>
                  <a:cubicBezTo>
                    <a:pt x="253" y="3907"/>
                    <a:pt x="1" y="4380"/>
                    <a:pt x="1" y="4915"/>
                  </a:cubicBezTo>
                  <a:cubicBezTo>
                    <a:pt x="1" y="5735"/>
                    <a:pt x="663" y="6428"/>
                    <a:pt x="1482" y="6428"/>
                  </a:cubicBezTo>
                  <a:cubicBezTo>
                    <a:pt x="1507" y="6429"/>
                    <a:pt x="1533" y="6430"/>
                    <a:pt x="1558" y="6430"/>
                  </a:cubicBezTo>
                  <a:cubicBezTo>
                    <a:pt x="2033" y="6430"/>
                    <a:pt x="2473" y="6156"/>
                    <a:pt x="2742" y="5798"/>
                  </a:cubicBezTo>
                  <a:cubicBezTo>
                    <a:pt x="3466" y="7089"/>
                    <a:pt x="4790" y="7940"/>
                    <a:pt x="6365" y="7940"/>
                  </a:cubicBezTo>
                  <a:cubicBezTo>
                    <a:pt x="6554" y="7940"/>
                    <a:pt x="6775" y="7940"/>
                    <a:pt x="6932" y="7908"/>
                  </a:cubicBezTo>
                  <a:cubicBezTo>
                    <a:pt x="6806" y="7562"/>
                    <a:pt x="6712" y="7184"/>
                    <a:pt x="6712" y="6837"/>
                  </a:cubicBezTo>
                  <a:lnTo>
                    <a:pt x="6712" y="5672"/>
                  </a:lnTo>
                  <a:cubicBezTo>
                    <a:pt x="6617" y="5703"/>
                    <a:pt x="6491" y="5703"/>
                    <a:pt x="6365" y="5703"/>
                  </a:cubicBezTo>
                  <a:cubicBezTo>
                    <a:pt x="5861" y="5703"/>
                    <a:pt x="5388" y="5514"/>
                    <a:pt x="5073" y="5168"/>
                  </a:cubicBezTo>
                  <a:cubicBezTo>
                    <a:pt x="4916" y="5010"/>
                    <a:pt x="4916" y="4758"/>
                    <a:pt x="5073" y="4632"/>
                  </a:cubicBezTo>
                  <a:cubicBezTo>
                    <a:pt x="5152" y="4553"/>
                    <a:pt x="5247" y="4514"/>
                    <a:pt x="5337" y="4514"/>
                  </a:cubicBezTo>
                  <a:cubicBezTo>
                    <a:pt x="5428" y="4514"/>
                    <a:pt x="5514" y="4553"/>
                    <a:pt x="5577" y="4632"/>
                  </a:cubicBezTo>
                  <a:cubicBezTo>
                    <a:pt x="5792" y="4847"/>
                    <a:pt x="6080" y="4959"/>
                    <a:pt x="6371" y="4959"/>
                  </a:cubicBezTo>
                  <a:cubicBezTo>
                    <a:pt x="6507" y="4959"/>
                    <a:pt x="6644" y="4934"/>
                    <a:pt x="6775" y="4884"/>
                  </a:cubicBezTo>
                  <a:lnTo>
                    <a:pt x="6775" y="1923"/>
                  </a:lnTo>
                  <a:cubicBezTo>
                    <a:pt x="5892" y="1765"/>
                    <a:pt x="5262" y="977"/>
                    <a:pt x="5262" y="127"/>
                  </a:cubicBezTo>
                  <a:lnTo>
                    <a:pt x="52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1199;p35">
              <a:extLst>
                <a:ext uri="{FF2B5EF4-FFF2-40B4-BE49-F238E27FC236}">
                  <a16:creationId xmlns:a16="http://schemas.microsoft.com/office/drawing/2014/main" id="{AAC79FEA-DE0E-4C16-9E4B-BF4ADC1C7B17}"/>
                </a:ext>
              </a:extLst>
            </p:cNvPr>
            <p:cNvSpPr/>
            <p:nvPr/>
          </p:nvSpPr>
          <p:spPr>
            <a:xfrm>
              <a:off x="-55837575" y="3198925"/>
              <a:ext cx="167800" cy="298525"/>
            </a:xfrm>
            <a:custGeom>
              <a:avLst/>
              <a:gdLst/>
              <a:ahLst/>
              <a:cxnLst/>
              <a:rect l="l" t="t" r="r" b="b"/>
              <a:pathLst>
                <a:path w="6712" h="11941" extrusionOk="0">
                  <a:moveTo>
                    <a:pt x="5672" y="6900"/>
                  </a:moveTo>
                  <a:cubicBezTo>
                    <a:pt x="5861" y="6994"/>
                    <a:pt x="5987" y="7246"/>
                    <a:pt x="5987" y="7467"/>
                  </a:cubicBezTo>
                  <a:cubicBezTo>
                    <a:pt x="5987" y="7908"/>
                    <a:pt x="5672" y="8223"/>
                    <a:pt x="5231" y="8223"/>
                  </a:cubicBezTo>
                  <a:cubicBezTo>
                    <a:pt x="4821" y="8223"/>
                    <a:pt x="4443" y="7877"/>
                    <a:pt x="4443" y="7467"/>
                  </a:cubicBezTo>
                  <a:cubicBezTo>
                    <a:pt x="4916" y="7467"/>
                    <a:pt x="5388" y="7246"/>
                    <a:pt x="5672" y="6900"/>
                  </a:cubicBezTo>
                  <a:close/>
                  <a:moveTo>
                    <a:pt x="1" y="0"/>
                  </a:moveTo>
                  <a:lnTo>
                    <a:pt x="1" y="2584"/>
                  </a:lnTo>
                  <a:cubicBezTo>
                    <a:pt x="1" y="3214"/>
                    <a:pt x="505" y="3686"/>
                    <a:pt x="1104" y="3686"/>
                  </a:cubicBezTo>
                  <a:cubicBezTo>
                    <a:pt x="1293" y="3686"/>
                    <a:pt x="1450" y="3844"/>
                    <a:pt x="1450" y="4064"/>
                  </a:cubicBezTo>
                  <a:lnTo>
                    <a:pt x="1450" y="9294"/>
                  </a:lnTo>
                  <a:cubicBezTo>
                    <a:pt x="1450" y="10743"/>
                    <a:pt x="2647" y="11941"/>
                    <a:pt x="4065" y="11941"/>
                  </a:cubicBezTo>
                  <a:lnTo>
                    <a:pt x="4412" y="11941"/>
                  </a:lnTo>
                  <a:lnTo>
                    <a:pt x="4412" y="8790"/>
                  </a:lnTo>
                  <a:cubicBezTo>
                    <a:pt x="4632" y="8885"/>
                    <a:pt x="4916" y="8979"/>
                    <a:pt x="5199" y="8979"/>
                  </a:cubicBezTo>
                  <a:cubicBezTo>
                    <a:pt x="6018" y="8979"/>
                    <a:pt x="6680" y="8318"/>
                    <a:pt x="6680" y="7467"/>
                  </a:cubicBezTo>
                  <a:cubicBezTo>
                    <a:pt x="6711" y="6931"/>
                    <a:pt x="6396" y="6459"/>
                    <a:pt x="5987" y="6175"/>
                  </a:cubicBezTo>
                  <a:lnTo>
                    <a:pt x="5987" y="5986"/>
                  </a:lnTo>
                  <a:cubicBezTo>
                    <a:pt x="5987" y="5167"/>
                    <a:pt x="5262" y="4474"/>
                    <a:pt x="4443" y="4474"/>
                  </a:cubicBezTo>
                  <a:lnTo>
                    <a:pt x="4443" y="4127"/>
                  </a:lnTo>
                  <a:cubicBezTo>
                    <a:pt x="4443" y="1891"/>
                    <a:pt x="2584"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200;p35">
              <a:extLst>
                <a:ext uri="{FF2B5EF4-FFF2-40B4-BE49-F238E27FC236}">
                  <a16:creationId xmlns:a16="http://schemas.microsoft.com/office/drawing/2014/main" id="{68F642EC-E762-499F-AFBE-9389BCBCD5C7}"/>
                </a:ext>
              </a:extLst>
            </p:cNvPr>
            <p:cNvSpPr/>
            <p:nvPr/>
          </p:nvSpPr>
          <p:spPr>
            <a:xfrm>
              <a:off x="-55931300" y="3435200"/>
              <a:ext cx="194575" cy="81175"/>
            </a:xfrm>
            <a:custGeom>
              <a:avLst/>
              <a:gdLst/>
              <a:ahLst/>
              <a:cxnLst/>
              <a:rect l="l" t="t" r="r" b="b"/>
              <a:pathLst>
                <a:path w="7783" h="3247" extrusionOk="0">
                  <a:moveTo>
                    <a:pt x="347" y="1"/>
                  </a:moveTo>
                  <a:cubicBezTo>
                    <a:pt x="221" y="64"/>
                    <a:pt x="127" y="127"/>
                    <a:pt x="1" y="158"/>
                  </a:cubicBezTo>
                  <a:lnTo>
                    <a:pt x="1" y="2899"/>
                  </a:lnTo>
                  <a:cubicBezTo>
                    <a:pt x="1" y="3088"/>
                    <a:pt x="158" y="3246"/>
                    <a:pt x="347" y="3246"/>
                  </a:cubicBezTo>
                  <a:lnTo>
                    <a:pt x="7627" y="3246"/>
                  </a:lnTo>
                  <a:cubicBezTo>
                    <a:pt x="6551" y="3216"/>
                    <a:pt x="5551" y="2574"/>
                    <a:pt x="5010" y="1702"/>
                  </a:cubicBezTo>
                  <a:cubicBezTo>
                    <a:pt x="4727" y="1734"/>
                    <a:pt x="4411" y="1765"/>
                    <a:pt x="4096" y="1765"/>
                  </a:cubicBezTo>
                  <a:cubicBezTo>
                    <a:pt x="2584" y="1765"/>
                    <a:pt x="1229" y="1040"/>
                    <a:pt x="347" y="1"/>
                  </a:cubicBezTo>
                  <a:close/>
                  <a:moveTo>
                    <a:pt x="7627" y="3246"/>
                  </a:moveTo>
                  <a:cubicBezTo>
                    <a:pt x="7653" y="3246"/>
                    <a:pt x="7679" y="3247"/>
                    <a:pt x="7705" y="3247"/>
                  </a:cubicBezTo>
                  <a:cubicBezTo>
                    <a:pt x="7731" y="3247"/>
                    <a:pt x="7757" y="3246"/>
                    <a:pt x="7783" y="32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201;p35">
              <a:extLst>
                <a:ext uri="{FF2B5EF4-FFF2-40B4-BE49-F238E27FC236}">
                  <a16:creationId xmlns:a16="http://schemas.microsoft.com/office/drawing/2014/main" id="{6BA75D23-BFE2-47AC-B77C-4D8C397BC2C6}"/>
                </a:ext>
              </a:extLst>
            </p:cNvPr>
            <p:cNvSpPr/>
            <p:nvPr/>
          </p:nvSpPr>
          <p:spPr>
            <a:xfrm>
              <a:off x="-55927350" y="3202850"/>
              <a:ext cx="70900" cy="71200"/>
            </a:xfrm>
            <a:custGeom>
              <a:avLst/>
              <a:gdLst/>
              <a:ahLst/>
              <a:cxnLst/>
              <a:rect l="l" t="t" r="r" b="b"/>
              <a:pathLst>
                <a:path w="2836" h="2848" extrusionOk="0">
                  <a:moveTo>
                    <a:pt x="2836" y="1"/>
                  </a:moveTo>
                  <a:cubicBezTo>
                    <a:pt x="1450" y="379"/>
                    <a:pt x="378" y="1482"/>
                    <a:pt x="0" y="2836"/>
                  </a:cubicBezTo>
                  <a:cubicBezTo>
                    <a:pt x="85" y="2843"/>
                    <a:pt x="170" y="2847"/>
                    <a:pt x="255" y="2847"/>
                  </a:cubicBezTo>
                  <a:cubicBezTo>
                    <a:pt x="548" y="2847"/>
                    <a:pt x="841" y="2801"/>
                    <a:pt x="1135" y="2679"/>
                  </a:cubicBezTo>
                  <a:cubicBezTo>
                    <a:pt x="2111" y="2332"/>
                    <a:pt x="2804" y="1324"/>
                    <a:pt x="2836" y="284"/>
                  </a:cubicBezTo>
                  <a:lnTo>
                    <a:pt x="28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Google Shape;1187;p35">
            <a:extLst>
              <a:ext uri="{FF2B5EF4-FFF2-40B4-BE49-F238E27FC236}">
                <a16:creationId xmlns:a16="http://schemas.microsoft.com/office/drawing/2014/main" id="{3E77CC6D-88B6-4487-909B-50F7EB1EF3E7}"/>
              </a:ext>
            </a:extLst>
          </p:cNvPr>
          <p:cNvSpPr txBox="1">
            <a:spLocks/>
          </p:cNvSpPr>
          <p:nvPr/>
        </p:nvSpPr>
        <p:spPr>
          <a:xfrm>
            <a:off x="1514477" y="3174654"/>
            <a:ext cx="2336400" cy="43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Black Han Sans"/>
              <a:buNone/>
              <a:defRPr sz="2100" b="0" i="0" u="none" strike="noStrike" cap="none">
                <a:solidFill>
                  <a:schemeClr val="dk1"/>
                </a:solidFill>
                <a:latin typeface="Black Han Sans"/>
                <a:ea typeface="Black Han Sans"/>
                <a:cs typeface="Black Han Sans"/>
                <a:sym typeface="Black Han Sans"/>
              </a:defRPr>
            </a:lvl1pPr>
            <a:lvl2pPr marR="0" lvl="1" algn="ctr" rtl="0">
              <a:lnSpc>
                <a:spcPct val="100000"/>
              </a:lnSpc>
              <a:spcBef>
                <a:spcPts val="0"/>
              </a:spcBef>
              <a:spcAft>
                <a:spcPts val="0"/>
              </a:spcAft>
              <a:buClr>
                <a:schemeClr val="dk1"/>
              </a:buClr>
              <a:buSzPts val="2500"/>
              <a:buFont typeface="Black Han Sans"/>
              <a:buNone/>
              <a:defRPr sz="2500" b="0" i="0" u="none" strike="noStrike" cap="none">
                <a:solidFill>
                  <a:schemeClr val="dk1"/>
                </a:solidFill>
                <a:latin typeface="Black Han Sans"/>
                <a:ea typeface="Black Han Sans"/>
                <a:cs typeface="Black Han Sans"/>
                <a:sym typeface="Black Han Sans"/>
              </a:defRPr>
            </a:lvl2pPr>
            <a:lvl3pPr marR="0" lvl="2" algn="ctr" rtl="0">
              <a:lnSpc>
                <a:spcPct val="100000"/>
              </a:lnSpc>
              <a:spcBef>
                <a:spcPts val="0"/>
              </a:spcBef>
              <a:spcAft>
                <a:spcPts val="0"/>
              </a:spcAft>
              <a:buClr>
                <a:schemeClr val="dk1"/>
              </a:buClr>
              <a:buSzPts val="2500"/>
              <a:buFont typeface="Black Han Sans"/>
              <a:buNone/>
              <a:defRPr sz="2500" b="0" i="0" u="none" strike="noStrike" cap="none">
                <a:solidFill>
                  <a:schemeClr val="dk1"/>
                </a:solidFill>
                <a:latin typeface="Black Han Sans"/>
                <a:ea typeface="Black Han Sans"/>
                <a:cs typeface="Black Han Sans"/>
                <a:sym typeface="Black Han Sans"/>
              </a:defRPr>
            </a:lvl3pPr>
            <a:lvl4pPr marR="0" lvl="3" algn="ctr" rtl="0">
              <a:lnSpc>
                <a:spcPct val="100000"/>
              </a:lnSpc>
              <a:spcBef>
                <a:spcPts val="0"/>
              </a:spcBef>
              <a:spcAft>
                <a:spcPts val="0"/>
              </a:spcAft>
              <a:buClr>
                <a:schemeClr val="dk1"/>
              </a:buClr>
              <a:buSzPts val="2500"/>
              <a:buFont typeface="Black Han Sans"/>
              <a:buNone/>
              <a:defRPr sz="2500" b="0" i="0" u="none" strike="noStrike" cap="none">
                <a:solidFill>
                  <a:schemeClr val="dk1"/>
                </a:solidFill>
                <a:latin typeface="Black Han Sans"/>
                <a:ea typeface="Black Han Sans"/>
                <a:cs typeface="Black Han Sans"/>
                <a:sym typeface="Black Han Sans"/>
              </a:defRPr>
            </a:lvl4pPr>
            <a:lvl5pPr marR="0" lvl="4" algn="ctr" rtl="0">
              <a:lnSpc>
                <a:spcPct val="100000"/>
              </a:lnSpc>
              <a:spcBef>
                <a:spcPts val="0"/>
              </a:spcBef>
              <a:spcAft>
                <a:spcPts val="0"/>
              </a:spcAft>
              <a:buClr>
                <a:schemeClr val="dk1"/>
              </a:buClr>
              <a:buSzPts val="2500"/>
              <a:buFont typeface="Black Han Sans"/>
              <a:buNone/>
              <a:defRPr sz="2500" b="0" i="0" u="none" strike="noStrike" cap="none">
                <a:solidFill>
                  <a:schemeClr val="dk1"/>
                </a:solidFill>
                <a:latin typeface="Black Han Sans"/>
                <a:ea typeface="Black Han Sans"/>
                <a:cs typeface="Black Han Sans"/>
                <a:sym typeface="Black Han Sans"/>
              </a:defRPr>
            </a:lvl5pPr>
            <a:lvl6pPr marR="0" lvl="5" algn="ctr" rtl="0">
              <a:lnSpc>
                <a:spcPct val="100000"/>
              </a:lnSpc>
              <a:spcBef>
                <a:spcPts val="0"/>
              </a:spcBef>
              <a:spcAft>
                <a:spcPts val="0"/>
              </a:spcAft>
              <a:buClr>
                <a:schemeClr val="dk1"/>
              </a:buClr>
              <a:buSzPts val="2500"/>
              <a:buFont typeface="Black Han Sans"/>
              <a:buNone/>
              <a:defRPr sz="2500" b="0" i="0" u="none" strike="noStrike" cap="none">
                <a:solidFill>
                  <a:schemeClr val="dk1"/>
                </a:solidFill>
                <a:latin typeface="Black Han Sans"/>
                <a:ea typeface="Black Han Sans"/>
                <a:cs typeface="Black Han Sans"/>
                <a:sym typeface="Black Han Sans"/>
              </a:defRPr>
            </a:lvl6pPr>
            <a:lvl7pPr marR="0" lvl="6" algn="ctr" rtl="0">
              <a:lnSpc>
                <a:spcPct val="100000"/>
              </a:lnSpc>
              <a:spcBef>
                <a:spcPts val="0"/>
              </a:spcBef>
              <a:spcAft>
                <a:spcPts val="0"/>
              </a:spcAft>
              <a:buClr>
                <a:schemeClr val="dk1"/>
              </a:buClr>
              <a:buSzPts val="2500"/>
              <a:buFont typeface="Black Han Sans"/>
              <a:buNone/>
              <a:defRPr sz="2500" b="0" i="0" u="none" strike="noStrike" cap="none">
                <a:solidFill>
                  <a:schemeClr val="dk1"/>
                </a:solidFill>
                <a:latin typeface="Black Han Sans"/>
                <a:ea typeface="Black Han Sans"/>
                <a:cs typeface="Black Han Sans"/>
                <a:sym typeface="Black Han Sans"/>
              </a:defRPr>
            </a:lvl7pPr>
            <a:lvl8pPr marR="0" lvl="7" algn="ctr" rtl="0">
              <a:lnSpc>
                <a:spcPct val="100000"/>
              </a:lnSpc>
              <a:spcBef>
                <a:spcPts val="0"/>
              </a:spcBef>
              <a:spcAft>
                <a:spcPts val="0"/>
              </a:spcAft>
              <a:buClr>
                <a:schemeClr val="dk1"/>
              </a:buClr>
              <a:buSzPts val="2500"/>
              <a:buFont typeface="Black Han Sans"/>
              <a:buNone/>
              <a:defRPr sz="2500" b="0" i="0" u="none" strike="noStrike" cap="none">
                <a:solidFill>
                  <a:schemeClr val="dk1"/>
                </a:solidFill>
                <a:latin typeface="Black Han Sans"/>
                <a:ea typeface="Black Han Sans"/>
                <a:cs typeface="Black Han Sans"/>
                <a:sym typeface="Black Han Sans"/>
              </a:defRPr>
            </a:lvl8pPr>
            <a:lvl9pPr marR="0" lvl="8" algn="ctr" rtl="0">
              <a:lnSpc>
                <a:spcPct val="100000"/>
              </a:lnSpc>
              <a:spcBef>
                <a:spcPts val="0"/>
              </a:spcBef>
              <a:spcAft>
                <a:spcPts val="0"/>
              </a:spcAft>
              <a:buClr>
                <a:schemeClr val="dk1"/>
              </a:buClr>
              <a:buSzPts val="2500"/>
              <a:buFont typeface="Black Han Sans"/>
              <a:buNone/>
              <a:defRPr sz="2500" b="0" i="0" u="none" strike="noStrike" cap="none">
                <a:solidFill>
                  <a:schemeClr val="dk1"/>
                </a:solidFill>
                <a:latin typeface="Black Han Sans"/>
                <a:ea typeface="Black Han Sans"/>
                <a:cs typeface="Black Han Sans"/>
                <a:sym typeface="Black Han Sans"/>
              </a:defRPr>
            </a:lvl9pPr>
          </a:lstStyle>
          <a:p>
            <a:r>
              <a:rPr lang="en-IN" sz="1600" dirty="0"/>
              <a:t>Ankit Ghosh</a:t>
            </a:r>
          </a:p>
        </p:txBody>
      </p:sp>
      <p:sp>
        <p:nvSpPr>
          <p:cNvPr id="44" name="Google Shape;1188;p35">
            <a:extLst>
              <a:ext uri="{FF2B5EF4-FFF2-40B4-BE49-F238E27FC236}">
                <a16:creationId xmlns:a16="http://schemas.microsoft.com/office/drawing/2014/main" id="{588191DF-F770-411D-BA16-58FD806664A2}"/>
              </a:ext>
            </a:extLst>
          </p:cNvPr>
          <p:cNvSpPr txBox="1">
            <a:spLocks/>
          </p:cNvSpPr>
          <p:nvPr/>
        </p:nvSpPr>
        <p:spPr>
          <a:xfrm>
            <a:off x="1474159" y="3544549"/>
            <a:ext cx="2336400" cy="50460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9pPr>
          </a:lstStyle>
          <a:p>
            <a:pPr marL="0" indent="0"/>
            <a:r>
              <a:rPr lang="en-IN" sz="1200" dirty="0"/>
              <a:t>Roll  Number</a:t>
            </a:r>
          </a:p>
          <a:p>
            <a:pPr marL="0" indent="0"/>
            <a:r>
              <a:rPr lang="en-IN" sz="1200" dirty="0"/>
              <a:t>30905019091</a:t>
            </a:r>
          </a:p>
        </p:txBody>
      </p:sp>
      <p:sp>
        <p:nvSpPr>
          <p:cNvPr id="45" name="Google Shape;1188;p35">
            <a:extLst>
              <a:ext uri="{FF2B5EF4-FFF2-40B4-BE49-F238E27FC236}">
                <a16:creationId xmlns:a16="http://schemas.microsoft.com/office/drawing/2014/main" id="{18BA568E-CC5F-483B-BFF3-1E0175EAA413}"/>
              </a:ext>
            </a:extLst>
          </p:cNvPr>
          <p:cNvSpPr txBox="1">
            <a:spLocks/>
          </p:cNvSpPr>
          <p:nvPr/>
        </p:nvSpPr>
        <p:spPr>
          <a:xfrm>
            <a:off x="5112106" y="3517660"/>
            <a:ext cx="2336400" cy="50460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9pPr>
          </a:lstStyle>
          <a:p>
            <a:pPr marL="0" indent="0"/>
            <a:r>
              <a:rPr lang="en-IN" sz="1200" dirty="0"/>
              <a:t>Roll  Number</a:t>
            </a:r>
          </a:p>
          <a:p>
            <a:pPr marL="0" indent="0"/>
            <a:r>
              <a:rPr lang="en-IN" sz="1200" dirty="0"/>
              <a:t>30905019098</a:t>
            </a:r>
          </a:p>
        </p:txBody>
      </p:sp>
      <p:sp>
        <p:nvSpPr>
          <p:cNvPr id="47" name="Google Shape;1187;p35">
            <a:extLst>
              <a:ext uri="{FF2B5EF4-FFF2-40B4-BE49-F238E27FC236}">
                <a16:creationId xmlns:a16="http://schemas.microsoft.com/office/drawing/2014/main" id="{311B8B15-55FD-4435-8921-AC6D71C9611F}"/>
              </a:ext>
            </a:extLst>
          </p:cNvPr>
          <p:cNvSpPr txBox="1">
            <a:spLocks/>
          </p:cNvSpPr>
          <p:nvPr/>
        </p:nvSpPr>
        <p:spPr>
          <a:xfrm>
            <a:off x="5064766" y="3151115"/>
            <a:ext cx="2336400" cy="43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Black Han Sans"/>
              <a:buNone/>
              <a:defRPr sz="2100" b="0" i="0" u="none" strike="noStrike" cap="none">
                <a:solidFill>
                  <a:schemeClr val="dk1"/>
                </a:solidFill>
                <a:latin typeface="Black Han Sans"/>
                <a:ea typeface="Black Han Sans"/>
                <a:cs typeface="Black Han Sans"/>
                <a:sym typeface="Black Han Sans"/>
              </a:defRPr>
            </a:lvl1pPr>
            <a:lvl2pPr marR="0" lvl="1" algn="ctr" rtl="0">
              <a:lnSpc>
                <a:spcPct val="100000"/>
              </a:lnSpc>
              <a:spcBef>
                <a:spcPts val="0"/>
              </a:spcBef>
              <a:spcAft>
                <a:spcPts val="0"/>
              </a:spcAft>
              <a:buClr>
                <a:schemeClr val="dk1"/>
              </a:buClr>
              <a:buSzPts val="2500"/>
              <a:buFont typeface="Black Han Sans"/>
              <a:buNone/>
              <a:defRPr sz="2500" b="0" i="0" u="none" strike="noStrike" cap="none">
                <a:solidFill>
                  <a:schemeClr val="dk1"/>
                </a:solidFill>
                <a:latin typeface="Black Han Sans"/>
                <a:ea typeface="Black Han Sans"/>
                <a:cs typeface="Black Han Sans"/>
                <a:sym typeface="Black Han Sans"/>
              </a:defRPr>
            </a:lvl2pPr>
            <a:lvl3pPr marR="0" lvl="2" algn="ctr" rtl="0">
              <a:lnSpc>
                <a:spcPct val="100000"/>
              </a:lnSpc>
              <a:spcBef>
                <a:spcPts val="0"/>
              </a:spcBef>
              <a:spcAft>
                <a:spcPts val="0"/>
              </a:spcAft>
              <a:buClr>
                <a:schemeClr val="dk1"/>
              </a:buClr>
              <a:buSzPts val="2500"/>
              <a:buFont typeface="Black Han Sans"/>
              <a:buNone/>
              <a:defRPr sz="2500" b="0" i="0" u="none" strike="noStrike" cap="none">
                <a:solidFill>
                  <a:schemeClr val="dk1"/>
                </a:solidFill>
                <a:latin typeface="Black Han Sans"/>
                <a:ea typeface="Black Han Sans"/>
                <a:cs typeface="Black Han Sans"/>
                <a:sym typeface="Black Han Sans"/>
              </a:defRPr>
            </a:lvl3pPr>
            <a:lvl4pPr marR="0" lvl="3" algn="ctr" rtl="0">
              <a:lnSpc>
                <a:spcPct val="100000"/>
              </a:lnSpc>
              <a:spcBef>
                <a:spcPts val="0"/>
              </a:spcBef>
              <a:spcAft>
                <a:spcPts val="0"/>
              </a:spcAft>
              <a:buClr>
                <a:schemeClr val="dk1"/>
              </a:buClr>
              <a:buSzPts val="2500"/>
              <a:buFont typeface="Black Han Sans"/>
              <a:buNone/>
              <a:defRPr sz="2500" b="0" i="0" u="none" strike="noStrike" cap="none">
                <a:solidFill>
                  <a:schemeClr val="dk1"/>
                </a:solidFill>
                <a:latin typeface="Black Han Sans"/>
                <a:ea typeface="Black Han Sans"/>
                <a:cs typeface="Black Han Sans"/>
                <a:sym typeface="Black Han Sans"/>
              </a:defRPr>
            </a:lvl4pPr>
            <a:lvl5pPr marR="0" lvl="4" algn="ctr" rtl="0">
              <a:lnSpc>
                <a:spcPct val="100000"/>
              </a:lnSpc>
              <a:spcBef>
                <a:spcPts val="0"/>
              </a:spcBef>
              <a:spcAft>
                <a:spcPts val="0"/>
              </a:spcAft>
              <a:buClr>
                <a:schemeClr val="dk1"/>
              </a:buClr>
              <a:buSzPts val="2500"/>
              <a:buFont typeface="Black Han Sans"/>
              <a:buNone/>
              <a:defRPr sz="2500" b="0" i="0" u="none" strike="noStrike" cap="none">
                <a:solidFill>
                  <a:schemeClr val="dk1"/>
                </a:solidFill>
                <a:latin typeface="Black Han Sans"/>
                <a:ea typeface="Black Han Sans"/>
                <a:cs typeface="Black Han Sans"/>
                <a:sym typeface="Black Han Sans"/>
              </a:defRPr>
            </a:lvl5pPr>
            <a:lvl6pPr marR="0" lvl="5" algn="ctr" rtl="0">
              <a:lnSpc>
                <a:spcPct val="100000"/>
              </a:lnSpc>
              <a:spcBef>
                <a:spcPts val="0"/>
              </a:spcBef>
              <a:spcAft>
                <a:spcPts val="0"/>
              </a:spcAft>
              <a:buClr>
                <a:schemeClr val="dk1"/>
              </a:buClr>
              <a:buSzPts val="2500"/>
              <a:buFont typeface="Black Han Sans"/>
              <a:buNone/>
              <a:defRPr sz="2500" b="0" i="0" u="none" strike="noStrike" cap="none">
                <a:solidFill>
                  <a:schemeClr val="dk1"/>
                </a:solidFill>
                <a:latin typeface="Black Han Sans"/>
                <a:ea typeface="Black Han Sans"/>
                <a:cs typeface="Black Han Sans"/>
                <a:sym typeface="Black Han Sans"/>
              </a:defRPr>
            </a:lvl6pPr>
            <a:lvl7pPr marR="0" lvl="6" algn="ctr" rtl="0">
              <a:lnSpc>
                <a:spcPct val="100000"/>
              </a:lnSpc>
              <a:spcBef>
                <a:spcPts val="0"/>
              </a:spcBef>
              <a:spcAft>
                <a:spcPts val="0"/>
              </a:spcAft>
              <a:buClr>
                <a:schemeClr val="dk1"/>
              </a:buClr>
              <a:buSzPts val="2500"/>
              <a:buFont typeface="Black Han Sans"/>
              <a:buNone/>
              <a:defRPr sz="2500" b="0" i="0" u="none" strike="noStrike" cap="none">
                <a:solidFill>
                  <a:schemeClr val="dk1"/>
                </a:solidFill>
                <a:latin typeface="Black Han Sans"/>
                <a:ea typeface="Black Han Sans"/>
                <a:cs typeface="Black Han Sans"/>
                <a:sym typeface="Black Han Sans"/>
              </a:defRPr>
            </a:lvl7pPr>
            <a:lvl8pPr marR="0" lvl="7" algn="ctr" rtl="0">
              <a:lnSpc>
                <a:spcPct val="100000"/>
              </a:lnSpc>
              <a:spcBef>
                <a:spcPts val="0"/>
              </a:spcBef>
              <a:spcAft>
                <a:spcPts val="0"/>
              </a:spcAft>
              <a:buClr>
                <a:schemeClr val="dk1"/>
              </a:buClr>
              <a:buSzPts val="2500"/>
              <a:buFont typeface="Black Han Sans"/>
              <a:buNone/>
              <a:defRPr sz="2500" b="0" i="0" u="none" strike="noStrike" cap="none">
                <a:solidFill>
                  <a:schemeClr val="dk1"/>
                </a:solidFill>
                <a:latin typeface="Black Han Sans"/>
                <a:ea typeface="Black Han Sans"/>
                <a:cs typeface="Black Han Sans"/>
                <a:sym typeface="Black Han Sans"/>
              </a:defRPr>
            </a:lvl8pPr>
            <a:lvl9pPr marR="0" lvl="8" algn="ctr" rtl="0">
              <a:lnSpc>
                <a:spcPct val="100000"/>
              </a:lnSpc>
              <a:spcBef>
                <a:spcPts val="0"/>
              </a:spcBef>
              <a:spcAft>
                <a:spcPts val="0"/>
              </a:spcAft>
              <a:buClr>
                <a:schemeClr val="dk1"/>
              </a:buClr>
              <a:buSzPts val="2500"/>
              <a:buFont typeface="Black Han Sans"/>
              <a:buNone/>
              <a:defRPr sz="2500" b="0" i="0" u="none" strike="noStrike" cap="none">
                <a:solidFill>
                  <a:schemeClr val="dk1"/>
                </a:solidFill>
                <a:latin typeface="Black Han Sans"/>
                <a:ea typeface="Black Han Sans"/>
                <a:cs typeface="Black Han Sans"/>
                <a:sym typeface="Black Han Sans"/>
              </a:defRPr>
            </a:lvl9pPr>
          </a:lstStyle>
          <a:p>
            <a:r>
              <a:rPr lang="en-US" sz="1600" dirty="0"/>
              <a:t>A</a:t>
            </a:r>
            <a:r>
              <a:rPr lang="en-IN" sz="1600" dirty="0" err="1"/>
              <a:t>mit</a:t>
            </a:r>
            <a:r>
              <a:rPr lang="en-IN" sz="1600" dirty="0"/>
              <a:t> Kumar Ghosh</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sp>
        <p:nvSpPr>
          <p:cNvPr id="958" name="Google Shape;958;p29"/>
          <p:cNvSpPr txBox="1">
            <a:spLocks noGrp="1"/>
          </p:cNvSpPr>
          <p:nvPr>
            <p:ph type="title"/>
          </p:nvPr>
        </p:nvSpPr>
        <p:spPr>
          <a:xfrm>
            <a:off x="720000" y="535000"/>
            <a:ext cx="7704000" cy="5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Acknowledgement </a:t>
            </a:r>
            <a:endParaRPr dirty="0"/>
          </a:p>
        </p:txBody>
      </p:sp>
      <p:sp>
        <p:nvSpPr>
          <p:cNvPr id="959" name="Google Shape;959;p29"/>
          <p:cNvSpPr txBox="1">
            <a:spLocks noGrp="1"/>
          </p:cNvSpPr>
          <p:nvPr>
            <p:ph type="body" idx="1"/>
          </p:nvPr>
        </p:nvSpPr>
        <p:spPr>
          <a:xfrm>
            <a:off x="720000" y="1152500"/>
            <a:ext cx="7704000" cy="3456000"/>
          </a:xfrm>
          <a:prstGeom prst="rect">
            <a:avLst/>
          </a:prstGeom>
        </p:spPr>
        <p:txBody>
          <a:bodyPr spcFirstLastPara="1" wrap="square" lIns="91425" tIns="91425" rIns="91425" bIns="91425" anchor="t" anchorCtr="0">
            <a:noAutofit/>
          </a:bodyPr>
          <a:lstStyle/>
          <a:p>
            <a:pPr marL="0" marR="0" algn="just">
              <a:lnSpc>
                <a:spcPct val="150000"/>
              </a:lnSpc>
              <a:spcBef>
                <a:spcPts val="200"/>
              </a:spcBef>
              <a:spcAft>
                <a:spcPts val="1000"/>
              </a:spcAft>
            </a:pPr>
            <a:r>
              <a:rPr lang="en-US" sz="1400" dirty="0">
                <a:latin typeface="Open Sans" panose="020B0606030504020204" pitchFamily="34" charset="0"/>
                <a:ea typeface="Open Sans" panose="020B0606030504020204" pitchFamily="34" charset="0"/>
                <a:cs typeface="Open Sans" panose="020B0606030504020204" pitchFamily="34" charset="0"/>
              </a:rPr>
              <a:t>W</a:t>
            </a:r>
            <a:r>
              <a:rPr lang="en-US" sz="1400" dirty="0">
                <a:effectLst/>
                <a:latin typeface="Open Sans" panose="020B0606030504020204" pitchFamily="34" charset="0"/>
                <a:ea typeface="Open Sans" panose="020B0606030504020204" pitchFamily="34" charset="0"/>
                <a:cs typeface="Open Sans" panose="020B0606030504020204" pitchFamily="34" charset="0"/>
              </a:rPr>
              <a:t>e would like to express our special thanks of gratitude to our guide Prof </a:t>
            </a:r>
            <a:r>
              <a:rPr lang="en-US" sz="1400" b="1"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Shubhabrata</a:t>
            </a:r>
            <a:r>
              <a:rPr lang="en-US" sz="1400" b="1"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Chatterjee</a:t>
            </a:r>
            <a:r>
              <a:rPr lang="en-US" sz="1400" dirty="0">
                <a:effectLst/>
                <a:latin typeface="Open Sans" panose="020B0606030504020204" pitchFamily="34" charset="0"/>
                <a:ea typeface="Open Sans" panose="020B0606030504020204" pitchFamily="34" charset="0"/>
                <a:cs typeface="Open Sans" panose="020B0606030504020204" pitchFamily="34" charset="0"/>
              </a:rPr>
              <a:t> for his valuable mentoring and input who gave us the golden opportunity to do this wonderful project on the topic of </a:t>
            </a:r>
            <a:r>
              <a:rPr lang="en-US" sz="1400" b="1" dirty="0">
                <a:effectLst/>
                <a:latin typeface="Open Sans" panose="020B0606030504020204" pitchFamily="34" charset="0"/>
                <a:ea typeface="Open Sans" panose="020B0606030504020204" pitchFamily="34" charset="0"/>
                <a:cs typeface="Open Sans" panose="020B0606030504020204" pitchFamily="34" charset="0"/>
              </a:rPr>
              <a:t>Challenges and Opportunities in the wake of Covid-19 </a:t>
            </a:r>
            <a:r>
              <a:rPr lang="en-US" sz="1400" dirty="0">
                <a:effectLst/>
                <a:latin typeface="Open Sans" panose="020B0606030504020204" pitchFamily="34" charset="0"/>
                <a:ea typeface="Open Sans" panose="020B0606030504020204" pitchFamily="34" charset="0"/>
                <a:cs typeface="Open Sans" panose="020B0606030504020204" pitchFamily="34" charset="0"/>
              </a:rPr>
              <a:t>which also helped us in doing a lot of research and we came to know about so many new things we are thankful to them.</a:t>
            </a:r>
            <a:endParaRPr lang="en-IN" sz="1400" dirty="0">
              <a:effectLst/>
              <a:latin typeface="Open Sans" panose="020B0606030504020204" pitchFamily="34" charset="0"/>
              <a:ea typeface="Open Sans" panose="020B0606030504020204" pitchFamily="34" charset="0"/>
              <a:cs typeface="Open Sans" panose="020B0606030504020204" pitchFamily="34" charset="0"/>
            </a:endParaRPr>
          </a:p>
          <a:p>
            <a:pPr marL="0" marR="0" algn="just">
              <a:lnSpc>
                <a:spcPct val="150000"/>
              </a:lnSpc>
              <a:spcBef>
                <a:spcPts val="200"/>
              </a:spcBef>
              <a:spcAft>
                <a:spcPts val="100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Secondly, we would also like to thank our friends who helped us a lot in finishing this project within the limited time.</a:t>
            </a:r>
            <a:endParaRPr lang="en-IN" sz="1400" dirty="0">
              <a:effectLst/>
              <a:latin typeface="Open Sans" panose="020B0606030504020204" pitchFamily="34" charset="0"/>
              <a:ea typeface="Open Sans" panose="020B0606030504020204" pitchFamily="34" charset="0"/>
              <a:cs typeface="Open Sans" panose="020B0606030504020204" pitchFamily="34" charset="0"/>
            </a:endParaRPr>
          </a:p>
          <a:p>
            <a:pPr marL="0" marR="0" algn="just">
              <a:lnSpc>
                <a:spcPct val="150000"/>
              </a:lnSpc>
              <a:spcBef>
                <a:spcPts val="200"/>
              </a:spcBef>
              <a:spcAft>
                <a:spcPts val="1000"/>
              </a:spcAft>
            </a:pPr>
            <a:r>
              <a:rPr lang="en-US" sz="1400" dirty="0">
                <a:effectLst/>
                <a:latin typeface="Open Sans" panose="020B0606030504020204" pitchFamily="34" charset="0"/>
                <a:ea typeface="Open Sans" panose="020B0606030504020204" pitchFamily="34" charset="0"/>
                <a:cs typeface="Open Sans" panose="020B0606030504020204" pitchFamily="34" charset="0"/>
              </a:rPr>
              <a:t>We are doing this project not only for marks but also to increase our knowledge in Health Care Sector.</a:t>
            </a:r>
            <a:endParaRPr lang="en-IN" sz="1400" dirty="0">
              <a:effectLst/>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2"/>
        <p:cNvGrpSpPr/>
        <p:nvPr/>
      </p:nvGrpSpPr>
      <p:grpSpPr>
        <a:xfrm>
          <a:off x="0" y="0"/>
          <a:ext cx="0" cy="0"/>
          <a:chOff x="0" y="0"/>
          <a:chExt cx="0" cy="0"/>
        </a:xfrm>
      </p:grpSpPr>
      <p:sp>
        <p:nvSpPr>
          <p:cNvPr id="1083" name="Google Shape;1083;p32"/>
          <p:cNvSpPr/>
          <p:nvPr/>
        </p:nvSpPr>
        <p:spPr>
          <a:xfrm rot="-10505273" flipH="1">
            <a:off x="5709583" y="961171"/>
            <a:ext cx="2833252" cy="3221171"/>
          </a:xfrm>
          <a:custGeom>
            <a:avLst/>
            <a:gdLst/>
            <a:ahLst/>
            <a:cxnLst/>
            <a:rect l="l" t="t" r="r" b="b"/>
            <a:pathLst>
              <a:path w="15177" h="21427" extrusionOk="0">
                <a:moveTo>
                  <a:pt x="8527" y="0"/>
                </a:moveTo>
                <a:cubicBezTo>
                  <a:pt x="6540" y="37"/>
                  <a:pt x="4649" y="1034"/>
                  <a:pt x="3292" y="2478"/>
                </a:cubicBezTo>
                <a:cubicBezTo>
                  <a:pt x="1936" y="3923"/>
                  <a:pt x="1093" y="5792"/>
                  <a:pt x="624" y="7720"/>
                </a:cubicBezTo>
                <a:cubicBezTo>
                  <a:pt x="0" y="10286"/>
                  <a:pt x="30" y="12962"/>
                  <a:pt x="697" y="15514"/>
                </a:cubicBezTo>
                <a:cubicBezTo>
                  <a:pt x="968" y="16577"/>
                  <a:pt x="1364" y="17625"/>
                  <a:pt x="1995" y="18512"/>
                </a:cubicBezTo>
                <a:cubicBezTo>
                  <a:pt x="3357" y="20441"/>
                  <a:pt x="5735" y="21426"/>
                  <a:pt x="8109" y="21426"/>
                </a:cubicBezTo>
                <a:cubicBezTo>
                  <a:pt x="8930" y="21426"/>
                  <a:pt x="9750" y="21308"/>
                  <a:pt x="10528" y="21071"/>
                </a:cubicBezTo>
                <a:cubicBezTo>
                  <a:pt x="11342" y="20822"/>
                  <a:pt x="12141" y="20440"/>
                  <a:pt x="12728" y="19817"/>
                </a:cubicBezTo>
                <a:cubicBezTo>
                  <a:pt x="13256" y="19260"/>
                  <a:pt x="13578" y="18534"/>
                  <a:pt x="13835" y="17808"/>
                </a:cubicBezTo>
                <a:cubicBezTo>
                  <a:pt x="14773" y="15206"/>
                  <a:pt x="15052" y="12405"/>
                  <a:pt x="15140" y="9641"/>
                </a:cubicBezTo>
                <a:cubicBezTo>
                  <a:pt x="15176" y="8417"/>
                  <a:pt x="15176" y="7178"/>
                  <a:pt x="14898" y="5990"/>
                </a:cubicBezTo>
                <a:cubicBezTo>
                  <a:pt x="14223" y="3116"/>
                  <a:pt x="11789" y="734"/>
                  <a:pt x="85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2"/>
          <p:cNvSpPr txBox="1">
            <a:spLocks noGrp="1"/>
          </p:cNvSpPr>
          <p:nvPr>
            <p:ph type="title"/>
          </p:nvPr>
        </p:nvSpPr>
        <p:spPr>
          <a:xfrm>
            <a:off x="285728" y="961193"/>
            <a:ext cx="4599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1085" name="Google Shape;1085;p32"/>
          <p:cNvSpPr txBox="1">
            <a:spLocks noGrp="1"/>
          </p:cNvSpPr>
          <p:nvPr>
            <p:ph type="subTitle" idx="1"/>
          </p:nvPr>
        </p:nvSpPr>
        <p:spPr>
          <a:xfrm>
            <a:off x="252101" y="1737119"/>
            <a:ext cx="4932794" cy="2322536"/>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sz="1400" dirty="0"/>
              <a:t>Coronaviruses are a large family of viruses that are known to cause illnesses ranging from the common cold to more severe diseases such as Middle East Respiratory Syndrome (MERS) and Severe Acute Respiratory Syndrome (SARS). A novel coronavirus (COVID-19) was identified in 2019 in Wuhan, China. And with it's 1st outbreak there comes so many new challenges and opportunities.</a:t>
            </a:r>
          </a:p>
        </p:txBody>
      </p:sp>
      <p:grpSp>
        <p:nvGrpSpPr>
          <p:cNvPr id="1086" name="Google Shape;1086;p32"/>
          <p:cNvGrpSpPr/>
          <p:nvPr/>
        </p:nvGrpSpPr>
        <p:grpSpPr>
          <a:xfrm rot="-227331">
            <a:off x="5677071" y="1332131"/>
            <a:ext cx="1464572" cy="1418947"/>
            <a:chOff x="5236159" y="2351836"/>
            <a:chExt cx="1538609" cy="1490678"/>
          </a:xfrm>
        </p:grpSpPr>
        <p:sp>
          <p:nvSpPr>
            <p:cNvPr id="1087" name="Google Shape;1087;p32"/>
            <p:cNvSpPr/>
            <p:nvPr/>
          </p:nvSpPr>
          <p:spPr>
            <a:xfrm>
              <a:off x="5236159" y="3723276"/>
              <a:ext cx="138966" cy="119238"/>
            </a:xfrm>
            <a:custGeom>
              <a:avLst/>
              <a:gdLst/>
              <a:ahLst/>
              <a:cxnLst/>
              <a:rect l="l" t="t" r="r" b="b"/>
              <a:pathLst>
                <a:path w="1592" h="1366" extrusionOk="0">
                  <a:moveTo>
                    <a:pt x="910" y="1"/>
                  </a:moveTo>
                  <a:cubicBezTo>
                    <a:pt x="301" y="1"/>
                    <a:pt x="1" y="734"/>
                    <a:pt x="426" y="1167"/>
                  </a:cubicBezTo>
                  <a:cubicBezTo>
                    <a:pt x="566" y="1304"/>
                    <a:pt x="737" y="1365"/>
                    <a:pt x="904" y="1365"/>
                  </a:cubicBezTo>
                  <a:cubicBezTo>
                    <a:pt x="1256" y="1365"/>
                    <a:pt x="1592" y="1095"/>
                    <a:pt x="1592" y="683"/>
                  </a:cubicBezTo>
                  <a:cubicBezTo>
                    <a:pt x="1592" y="309"/>
                    <a:pt x="1284" y="1"/>
                    <a:pt x="9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2"/>
            <p:cNvSpPr/>
            <p:nvPr/>
          </p:nvSpPr>
          <p:spPr>
            <a:xfrm>
              <a:off x="6073291" y="3066057"/>
              <a:ext cx="138966" cy="119238"/>
            </a:xfrm>
            <a:custGeom>
              <a:avLst/>
              <a:gdLst/>
              <a:ahLst/>
              <a:cxnLst/>
              <a:rect l="l" t="t" r="r" b="b"/>
              <a:pathLst>
                <a:path w="1592" h="1366" extrusionOk="0">
                  <a:moveTo>
                    <a:pt x="910" y="0"/>
                  </a:moveTo>
                  <a:cubicBezTo>
                    <a:pt x="301" y="0"/>
                    <a:pt x="0" y="734"/>
                    <a:pt x="426" y="1166"/>
                  </a:cubicBezTo>
                  <a:cubicBezTo>
                    <a:pt x="565" y="1304"/>
                    <a:pt x="736" y="1365"/>
                    <a:pt x="904" y="1365"/>
                  </a:cubicBezTo>
                  <a:cubicBezTo>
                    <a:pt x="1255" y="1365"/>
                    <a:pt x="1591" y="1094"/>
                    <a:pt x="1591" y="682"/>
                  </a:cubicBezTo>
                  <a:cubicBezTo>
                    <a:pt x="1591" y="308"/>
                    <a:pt x="1283" y="0"/>
                    <a:pt x="9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2"/>
            <p:cNvSpPr/>
            <p:nvPr/>
          </p:nvSpPr>
          <p:spPr>
            <a:xfrm>
              <a:off x="6635802" y="2351836"/>
              <a:ext cx="138966" cy="118889"/>
            </a:xfrm>
            <a:custGeom>
              <a:avLst/>
              <a:gdLst/>
              <a:ahLst/>
              <a:cxnLst/>
              <a:rect l="l" t="t" r="r" b="b"/>
              <a:pathLst>
                <a:path w="1592" h="1362" extrusionOk="0">
                  <a:moveTo>
                    <a:pt x="910" y="1"/>
                  </a:moveTo>
                  <a:cubicBezTo>
                    <a:pt x="301" y="1"/>
                    <a:pt x="1" y="734"/>
                    <a:pt x="426" y="1159"/>
                  </a:cubicBezTo>
                  <a:cubicBezTo>
                    <a:pt x="566" y="1299"/>
                    <a:pt x="738" y="1361"/>
                    <a:pt x="906" y="1361"/>
                  </a:cubicBezTo>
                  <a:cubicBezTo>
                    <a:pt x="1256" y="1361"/>
                    <a:pt x="1592" y="1089"/>
                    <a:pt x="1592" y="682"/>
                  </a:cubicBezTo>
                  <a:cubicBezTo>
                    <a:pt x="1592" y="301"/>
                    <a:pt x="1284" y="1"/>
                    <a:pt x="9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2"/>
            <p:cNvSpPr/>
            <p:nvPr/>
          </p:nvSpPr>
          <p:spPr>
            <a:xfrm>
              <a:off x="5857592" y="2468284"/>
              <a:ext cx="69832" cy="59706"/>
            </a:xfrm>
            <a:custGeom>
              <a:avLst/>
              <a:gdLst/>
              <a:ahLst/>
              <a:cxnLst/>
              <a:rect l="l" t="t" r="r" b="b"/>
              <a:pathLst>
                <a:path w="800" h="684" extrusionOk="0">
                  <a:moveTo>
                    <a:pt x="455" y="1"/>
                  </a:moveTo>
                  <a:cubicBezTo>
                    <a:pt x="155" y="1"/>
                    <a:pt x="1" y="368"/>
                    <a:pt x="213" y="580"/>
                  </a:cubicBezTo>
                  <a:cubicBezTo>
                    <a:pt x="285" y="652"/>
                    <a:pt x="373" y="684"/>
                    <a:pt x="458" y="684"/>
                  </a:cubicBezTo>
                  <a:cubicBezTo>
                    <a:pt x="634" y="684"/>
                    <a:pt x="800" y="548"/>
                    <a:pt x="800" y="346"/>
                  </a:cubicBezTo>
                  <a:cubicBezTo>
                    <a:pt x="800" y="155"/>
                    <a:pt x="646" y="1"/>
                    <a:pt x="4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1" name="Google Shape;1091;p32"/>
          <p:cNvGrpSpPr/>
          <p:nvPr/>
        </p:nvGrpSpPr>
        <p:grpSpPr>
          <a:xfrm rot="-411063">
            <a:off x="7970937" y="1947915"/>
            <a:ext cx="593943" cy="1085812"/>
            <a:chOff x="7972769" y="2483036"/>
            <a:chExt cx="480018" cy="877541"/>
          </a:xfrm>
        </p:grpSpPr>
        <p:sp>
          <p:nvSpPr>
            <p:cNvPr id="1092" name="Google Shape;1092;p32"/>
            <p:cNvSpPr/>
            <p:nvPr/>
          </p:nvSpPr>
          <p:spPr>
            <a:xfrm>
              <a:off x="7972769" y="3241426"/>
              <a:ext cx="138966" cy="119151"/>
            </a:xfrm>
            <a:custGeom>
              <a:avLst/>
              <a:gdLst/>
              <a:ahLst/>
              <a:cxnLst/>
              <a:rect l="l" t="t" r="r" b="b"/>
              <a:pathLst>
                <a:path w="1592" h="1365" extrusionOk="0">
                  <a:moveTo>
                    <a:pt x="909" y="0"/>
                  </a:moveTo>
                  <a:cubicBezTo>
                    <a:pt x="301" y="0"/>
                    <a:pt x="0" y="733"/>
                    <a:pt x="425" y="1166"/>
                  </a:cubicBezTo>
                  <a:cubicBezTo>
                    <a:pt x="565" y="1303"/>
                    <a:pt x="736" y="1365"/>
                    <a:pt x="904" y="1365"/>
                  </a:cubicBezTo>
                  <a:cubicBezTo>
                    <a:pt x="1255" y="1365"/>
                    <a:pt x="1591" y="1094"/>
                    <a:pt x="1591" y="682"/>
                  </a:cubicBezTo>
                  <a:cubicBezTo>
                    <a:pt x="1591" y="308"/>
                    <a:pt x="1283" y="0"/>
                    <a:pt x="9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2"/>
            <p:cNvSpPr/>
            <p:nvPr/>
          </p:nvSpPr>
          <p:spPr>
            <a:xfrm>
              <a:off x="8383566" y="2819021"/>
              <a:ext cx="69221" cy="59706"/>
            </a:xfrm>
            <a:custGeom>
              <a:avLst/>
              <a:gdLst/>
              <a:ahLst/>
              <a:cxnLst/>
              <a:rect l="l" t="t" r="r" b="b"/>
              <a:pathLst>
                <a:path w="793" h="684" extrusionOk="0">
                  <a:moveTo>
                    <a:pt x="455" y="1"/>
                  </a:moveTo>
                  <a:cubicBezTo>
                    <a:pt x="148" y="1"/>
                    <a:pt x="1" y="367"/>
                    <a:pt x="214" y="580"/>
                  </a:cubicBezTo>
                  <a:cubicBezTo>
                    <a:pt x="283" y="651"/>
                    <a:pt x="368" y="683"/>
                    <a:pt x="452" y="683"/>
                  </a:cubicBezTo>
                  <a:cubicBezTo>
                    <a:pt x="626" y="683"/>
                    <a:pt x="793" y="546"/>
                    <a:pt x="793" y="338"/>
                  </a:cubicBezTo>
                  <a:cubicBezTo>
                    <a:pt x="793" y="155"/>
                    <a:pt x="646" y="1"/>
                    <a:pt x="4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2"/>
            <p:cNvSpPr/>
            <p:nvPr/>
          </p:nvSpPr>
          <p:spPr>
            <a:xfrm>
              <a:off x="7999655" y="2483036"/>
              <a:ext cx="58921" cy="59619"/>
            </a:xfrm>
            <a:custGeom>
              <a:avLst/>
              <a:gdLst/>
              <a:ahLst/>
              <a:cxnLst/>
              <a:rect l="l" t="t" r="r" b="b"/>
              <a:pathLst>
                <a:path w="675" h="683" extrusionOk="0">
                  <a:moveTo>
                    <a:pt x="337" y="1"/>
                  </a:moveTo>
                  <a:cubicBezTo>
                    <a:pt x="147" y="1"/>
                    <a:pt x="0" y="155"/>
                    <a:pt x="0" y="345"/>
                  </a:cubicBezTo>
                  <a:cubicBezTo>
                    <a:pt x="0" y="528"/>
                    <a:pt x="147" y="682"/>
                    <a:pt x="337" y="682"/>
                  </a:cubicBezTo>
                  <a:cubicBezTo>
                    <a:pt x="521" y="682"/>
                    <a:pt x="675" y="528"/>
                    <a:pt x="675" y="345"/>
                  </a:cubicBezTo>
                  <a:cubicBezTo>
                    <a:pt x="675" y="155"/>
                    <a:pt x="521" y="1"/>
                    <a:pt x="3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5" name="Google Shape;1095;p32"/>
          <p:cNvGrpSpPr/>
          <p:nvPr/>
        </p:nvGrpSpPr>
        <p:grpSpPr>
          <a:xfrm>
            <a:off x="5903216" y="1422163"/>
            <a:ext cx="2238553" cy="2221873"/>
            <a:chOff x="5543667" y="1508806"/>
            <a:chExt cx="2351668" cy="2334145"/>
          </a:xfrm>
        </p:grpSpPr>
        <p:grpSp>
          <p:nvGrpSpPr>
            <p:cNvPr id="1096" name="Google Shape;1096;p32"/>
            <p:cNvGrpSpPr/>
            <p:nvPr/>
          </p:nvGrpSpPr>
          <p:grpSpPr>
            <a:xfrm>
              <a:off x="5543667" y="1508806"/>
              <a:ext cx="1835709" cy="2062771"/>
              <a:chOff x="5798671" y="2141900"/>
              <a:chExt cx="1939881" cy="2179827"/>
            </a:xfrm>
          </p:grpSpPr>
          <p:sp>
            <p:nvSpPr>
              <p:cNvPr id="1097" name="Google Shape;1097;p32"/>
              <p:cNvSpPr/>
              <p:nvPr/>
            </p:nvSpPr>
            <p:spPr>
              <a:xfrm>
                <a:off x="5798671" y="3732258"/>
                <a:ext cx="549840" cy="589469"/>
              </a:xfrm>
              <a:custGeom>
                <a:avLst/>
                <a:gdLst/>
                <a:ahLst/>
                <a:cxnLst/>
                <a:rect l="l" t="t" r="r" b="b"/>
                <a:pathLst>
                  <a:path w="6299" h="6753" extrusionOk="0">
                    <a:moveTo>
                      <a:pt x="4334" y="0"/>
                    </a:moveTo>
                    <a:lnTo>
                      <a:pt x="1555" y="3556"/>
                    </a:lnTo>
                    <a:lnTo>
                      <a:pt x="514" y="2852"/>
                    </a:lnTo>
                    <a:cubicBezTo>
                      <a:pt x="375" y="3094"/>
                      <a:pt x="206" y="3307"/>
                      <a:pt x="1" y="3490"/>
                    </a:cubicBezTo>
                    <a:cubicBezTo>
                      <a:pt x="1108" y="4656"/>
                      <a:pt x="2295" y="5741"/>
                      <a:pt x="3549" y="6753"/>
                    </a:cubicBezTo>
                    <a:lnTo>
                      <a:pt x="4150" y="6195"/>
                    </a:lnTo>
                    <a:lnTo>
                      <a:pt x="3402" y="5426"/>
                    </a:lnTo>
                    <a:lnTo>
                      <a:pt x="6298" y="1635"/>
                    </a:lnTo>
                    <a:cubicBezTo>
                      <a:pt x="5675" y="1137"/>
                      <a:pt x="5045" y="645"/>
                      <a:pt x="4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2"/>
              <p:cNvSpPr/>
              <p:nvPr/>
            </p:nvSpPr>
            <p:spPr>
              <a:xfrm>
                <a:off x="7267448" y="2141900"/>
                <a:ext cx="471104" cy="518503"/>
              </a:xfrm>
              <a:custGeom>
                <a:avLst/>
                <a:gdLst/>
                <a:ahLst/>
                <a:cxnLst/>
                <a:rect l="l" t="t" r="r" b="b"/>
                <a:pathLst>
                  <a:path w="5397" h="5940" fill="none" extrusionOk="0">
                    <a:moveTo>
                      <a:pt x="1" y="5939"/>
                    </a:moveTo>
                    <a:cubicBezTo>
                      <a:pt x="1988" y="3769"/>
                      <a:pt x="3410" y="2171"/>
                      <a:pt x="5397" y="1"/>
                    </a:cubicBez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9" name="Google Shape;1099;p32"/>
              <p:cNvGrpSpPr/>
              <p:nvPr/>
            </p:nvGrpSpPr>
            <p:grpSpPr>
              <a:xfrm>
                <a:off x="5947241" y="2539339"/>
                <a:ext cx="1452795" cy="1540512"/>
                <a:chOff x="5947241" y="2539339"/>
                <a:chExt cx="1452795" cy="1540512"/>
              </a:xfrm>
            </p:grpSpPr>
            <p:sp>
              <p:nvSpPr>
                <p:cNvPr id="1100" name="Google Shape;1100;p32"/>
                <p:cNvSpPr/>
                <p:nvPr/>
              </p:nvSpPr>
              <p:spPr>
                <a:xfrm>
                  <a:off x="6118683" y="2628988"/>
                  <a:ext cx="1223719" cy="1305597"/>
                </a:xfrm>
                <a:custGeom>
                  <a:avLst/>
                  <a:gdLst/>
                  <a:ahLst/>
                  <a:cxnLst/>
                  <a:rect l="l" t="t" r="r" b="b"/>
                  <a:pathLst>
                    <a:path w="14019" h="14957" extrusionOk="0">
                      <a:moveTo>
                        <a:pt x="10067" y="0"/>
                      </a:moveTo>
                      <a:cubicBezTo>
                        <a:pt x="6629" y="3629"/>
                        <a:pt x="3315" y="7317"/>
                        <a:pt x="1" y="11005"/>
                      </a:cubicBezTo>
                      <a:cubicBezTo>
                        <a:pt x="1401" y="12266"/>
                        <a:pt x="2948" y="13607"/>
                        <a:pt x="4480" y="14956"/>
                      </a:cubicBezTo>
                      <a:cubicBezTo>
                        <a:pt x="7567" y="11159"/>
                        <a:pt x="10793" y="7339"/>
                        <a:pt x="14019" y="3519"/>
                      </a:cubicBezTo>
                      <a:cubicBezTo>
                        <a:pt x="12890" y="2148"/>
                        <a:pt x="11555" y="961"/>
                        <a:pt x="100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2"/>
                <p:cNvSpPr/>
                <p:nvPr/>
              </p:nvSpPr>
              <p:spPr>
                <a:xfrm>
                  <a:off x="5947241" y="3490382"/>
                  <a:ext cx="646382" cy="589469"/>
                </a:xfrm>
                <a:custGeom>
                  <a:avLst/>
                  <a:gdLst/>
                  <a:ahLst/>
                  <a:cxnLst/>
                  <a:rect l="l" t="t" r="r" b="b"/>
                  <a:pathLst>
                    <a:path w="7405" h="6753" extrusionOk="0">
                      <a:moveTo>
                        <a:pt x="711" y="0"/>
                      </a:moveTo>
                      <a:cubicBezTo>
                        <a:pt x="462" y="257"/>
                        <a:pt x="227" y="521"/>
                        <a:pt x="0" y="807"/>
                      </a:cubicBezTo>
                      <a:cubicBezTo>
                        <a:pt x="2170" y="2830"/>
                        <a:pt x="4377" y="4817"/>
                        <a:pt x="6628" y="6752"/>
                      </a:cubicBezTo>
                      <a:cubicBezTo>
                        <a:pt x="6914" y="6474"/>
                        <a:pt x="7170" y="6173"/>
                        <a:pt x="7405" y="5843"/>
                      </a:cubicBezTo>
                      <a:cubicBezTo>
                        <a:pt x="5132" y="4010"/>
                        <a:pt x="2896" y="2031"/>
                        <a:pt x="7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2"/>
                <p:cNvSpPr/>
                <p:nvPr/>
              </p:nvSpPr>
              <p:spPr>
                <a:xfrm>
                  <a:off x="7042845" y="2539339"/>
                  <a:ext cx="357191" cy="350207"/>
                </a:xfrm>
                <a:custGeom>
                  <a:avLst/>
                  <a:gdLst/>
                  <a:ahLst/>
                  <a:cxnLst/>
                  <a:rect l="l" t="t" r="r" b="b"/>
                  <a:pathLst>
                    <a:path w="4092" h="4012" extrusionOk="0">
                      <a:moveTo>
                        <a:pt x="1621" y="1"/>
                      </a:moveTo>
                      <a:lnTo>
                        <a:pt x="1" y="1782"/>
                      </a:lnTo>
                      <a:cubicBezTo>
                        <a:pt x="1034" y="2332"/>
                        <a:pt x="1951" y="3124"/>
                        <a:pt x="2779" y="4011"/>
                      </a:cubicBezTo>
                      <a:cubicBezTo>
                        <a:pt x="3234" y="3410"/>
                        <a:pt x="3652" y="2779"/>
                        <a:pt x="4033" y="2134"/>
                      </a:cubicBezTo>
                      <a:cubicBezTo>
                        <a:pt x="4077" y="2076"/>
                        <a:pt x="4091" y="2017"/>
                        <a:pt x="4091" y="1951"/>
                      </a:cubicBezTo>
                      <a:cubicBezTo>
                        <a:pt x="4077" y="1892"/>
                        <a:pt x="4048" y="1841"/>
                        <a:pt x="4004" y="1804"/>
                      </a:cubicBezTo>
                      <a:cubicBezTo>
                        <a:pt x="3314" y="1078"/>
                        <a:pt x="2508" y="463"/>
                        <a:pt x="16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3" name="Google Shape;1103;p32"/>
              <p:cNvSpPr/>
              <p:nvPr/>
            </p:nvSpPr>
            <p:spPr>
              <a:xfrm>
                <a:off x="6165471" y="2977194"/>
                <a:ext cx="1068168" cy="907467"/>
              </a:xfrm>
              <a:custGeom>
                <a:avLst/>
                <a:gdLst/>
                <a:ahLst/>
                <a:cxnLst/>
                <a:rect l="l" t="t" r="r" b="b"/>
                <a:pathLst>
                  <a:path w="12237" h="10396" extrusionOk="0">
                    <a:moveTo>
                      <a:pt x="12029" y="1"/>
                    </a:moveTo>
                    <a:cubicBezTo>
                      <a:pt x="11940" y="1"/>
                      <a:pt x="11846" y="29"/>
                      <a:pt x="11767" y="73"/>
                    </a:cubicBezTo>
                    <a:cubicBezTo>
                      <a:pt x="11620" y="146"/>
                      <a:pt x="11481" y="256"/>
                      <a:pt x="11320" y="285"/>
                    </a:cubicBezTo>
                    <a:cubicBezTo>
                      <a:pt x="11285" y="292"/>
                      <a:pt x="11251" y="295"/>
                      <a:pt x="11216" y="295"/>
                    </a:cubicBezTo>
                    <a:cubicBezTo>
                      <a:pt x="11014" y="295"/>
                      <a:pt x="10808" y="200"/>
                      <a:pt x="10601" y="175"/>
                    </a:cubicBezTo>
                    <a:cubicBezTo>
                      <a:pt x="10575" y="173"/>
                      <a:pt x="10550" y="172"/>
                      <a:pt x="10524" y="172"/>
                    </a:cubicBezTo>
                    <a:cubicBezTo>
                      <a:pt x="10059" y="172"/>
                      <a:pt x="9668" y="539"/>
                      <a:pt x="9355" y="894"/>
                    </a:cubicBezTo>
                    <a:cubicBezTo>
                      <a:pt x="8637" y="1730"/>
                      <a:pt x="7955" y="2705"/>
                      <a:pt x="6914" y="3057"/>
                    </a:cubicBezTo>
                    <a:cubicBezTo>
                      <a:pt x="6617" y="3157"/>
                      <a:pt x="6308" y="3199"/>
                      <a:pt x="5998" y="3199"/>
                    </a:cubicBezTo>
                    <a:cubicBezTo>
                      <a:pt x="5625" y="3199"/>
                      <a:pt x="5250" y="3138"/>
                      <a:pt x="4890" y="3042"/>
                    </a:cubicBezTo>
                    <a:cubicBezTo>
                      <a:pt x="4688" y="2987"/>
                      <a:pt x="4480" y="2916"/>
                      <a:pt x="4276" y="2916"/>
                    </a:cubicBezTo>
                    <a:cubicBezTo>
                      <a:pt x="4236" y="2916"/>
                      <a:pt x="4196" y="2919"/>
                      <a:pt x="4157" y="2925"/>
                    </a:cubicBezTo>
                    <a:cubicBezTo>
                      <a:pt x="3791" y="2976"/>
                      <a:pt x="3512" y="3269"/>
                      <a:pt x="3270" y="3540"/>
                    </a:cubicBezTo>
                    <a:cubicBezTo>
                      <a:pt x="2082" y="4853"/>
                      <a:pt x="931" y="6202"/>
                      <a:pt x="0" y="7507"/>
                    </a:cubicBezTo>
                    <a:cubicBezTo>
                      <a:pt x="1041" y="8540"/>
                      <a:pt x="2141" y="9501"/>
                      <a:pt x="3299" y="10395"/>
                    </a:cubicBezTo>
                    <a:cubicBezTo>
                      <a:pt x="6386" y="7008"/>
                      <a:pt x="9377" y="3548"/>
                      <a:pt x="12236" y="73"/>
                    </a:cubicBezTo>
                    <a:cubicBezTo>
                      <a:pt x="12179" y="22"/>
                      <a:pt x="12105" y="1"/>
                      <a:pt x="120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2"/>
              <p:cNvSpPr/>
              <p:nvPr/>
            </p:nvSpPr>
            <p:spPr>
              <a:xfrm>
                <a:off x="6158401" y="2644351"/>
                <a:ext cx="1180772" cy="1320261"/>
              </a:xfrm>
              <a:custGeom>
                <a:avLst/>
                <a:gdLst/>
                <a:ahLst/>
                <a:cxnLst/>
                <a:rect l="l" t="t" r="r" b="b"/>
                <a:pathLst>
                  <a:path w="13527" h="15125" fill="none" extrusionOk="0">
                    <a:moveTo>
                      <a:pt x="4385" y="15125"/>
                    </a:moveTo>
                    <a:lnTo>
                      <a:pt x="1" y="11232"/>
                    </a:lnTo>
                    <a:moveTo>
                      <a:pt x="1650" y="10367"/>
                    </a:moveTo>
                    <a:lnTo>
                      <a:pt x="961" y="9802"/>
                    </a:lnTo>
                    <a:moveTo>
                      <a:pt x="2970" y="8864"/>
                    </a:moveTo>
                    <a:lnTo>
                      <a:pt x="2207" y="8314"/>
                    </a:lnTo>
                    <a:moveTo>
                      <a:pt x="4744" y="7251"/>
                    </a:moveTo>
                    <a:lnTo>
                      <a:pt x="3828" y="6584"/>
                    </a:lnTo>
                    <a:moveTo>
                      <a:pt x="6144" y="5719"/>
                    </a:moveTo>
                    <a:cubicBezTo>
                      <a:pt x="5866" y="5484"/>
                      <a:pt x="5580" y="5271"/>
                      <a:pt x="5272" y="5073"/>
                    </a:cubicBezTo>
                    <a:moveTo>
                      <a:pt x="6555" y="3519"/>
                    </a:moveTo>
                    <a:lnTo>
                      <a:pt x="7200" y="4010"/>
                    </a:lnTo>
                    <a:moveTo>
                      <a:pt x="8725" y="2698"/>
                    </a:moveTo>
                    <a:lnTo>
                      <a:pt x="8028" y="2119"/>
                    </a:lnTo>
                    <a:moveTo>
                      <a:pt x="9693" y="1818"/>
                    </a:moveTo>
                    <a:cubicBezTo>
                      <a:pt x="9458" y="1591"/>
                      <a:pt x="9216" y="1386"/>
                      <a:pt x="8960" y="1202"/>
                    </a:cubicBezTo>
                    <a:moveTo>
                      <a:pt x="13527" y="3285"/>
                    </a:moveTo>
                    <a:cubicBezTo>
                      <a:pt x="12523" y="1906"/>
                      <a:pt x="11210" y="777"/>
                      <a:pt x="9700" y="0"/>
                    </a:cubicBez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5" name="Google Shape;1105;p32"/>
            <p:cNvGrpSpPr/>
            <p:nvPr/>
          </p:nvGrpSpPr>
          <p:grpSpPr>
            <a:xfrm>
              <a:off x="6439319" y="2272417"/>
              <a:ext cx="1456016" cy="1570534"/>
              <a:chOff x="6745149" y="2948844"/>
              <a:chExt cx="1538641" cy="1659658"/>
            </a:xfrm>
          </p:grpSpPr>
          <p:sp>
            <p:nvSpPr>
              <p:cNvPr id="1106" name="Google Shape;1106;p32"/>
              <p:cNvSpPr/>
              <p:nvPr/>
            </p:nvSpPr>
            <p:spPr>
              <a:xfrm>
                <a:off x="6745149" y="4401374"/>
                <a:ext cx="1538641" cy="207128"/>
              </a:xfrm>
              <a:custGeom>
                <a:avLst/>
                <a:gdLst/>
                <a:ahLst/>
                <a:cxnLst/>
                <a:rect l="l" t="t" r="r" b="b"/>
                <a:pathLst>
                  <a:path w="14708" h="1980" extrusionOk="0">
                    <a:moveTo>
                      <a:pt x="7354" y="0"/>
                    </a:moveTo>
                    <a:cubicBezTo>
                      <a:pt x="3293" y="0"/>
                      <a:pt x="1" y="440"/>
                      <a:pt x="1" y="990"/>
                    </a:cubicBezTo>
                    <a:cubicBezTo>
                      <a:pt x="1" y="1540"/>
                      <a:pt x="3285" y="1980"/>
                      <a:pt x="7354" y="1980"/>
                    </a:cubicBezTo>
                    <a:cubicBezTo>
                      <a:pt x="11416" y="1980"/>
                      <a:pt x="14708" y="1540"/>
                      <a:pt x="14708" y="990"/>
                    </a:cubicBezTo>
                    <a:cubicBezTo>
                      <a:pt x="14708" y="448"/>
                      <a:pt x="11416" y="0"/>
                      <a:pt x="73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2"/>
              <p:cNvSpPr/>
              <p:nvPr/>
            </p:nvSpPr>
            <p:spPr>
              <a:xfrm>
                <a:off x="7128662" y="2948844"/>
                <a:ext cx="818488" cy="334647"/>
              </a:xfrm>
              <a:custGeom>
                <a:avLst/>
                <a:gdLst/>
                <a:ahLst/>
                <a:cxnLst/>
                <a:rect l="l" t="t" r="r" b="b"/>
                <a:pathLst>
                  <a:path w="7824" h="3199" extrusionOk="0">
                    <a:moveTo>
                      <a:pt x="3638" y="1"/>
                    </a:moveTo>
                    <a:cubicBezTo>
                      <a:pt x="2423" y="1"/>
                      <a:pt x="1208" y="76"/>
                      <a:pt x="1" y="227"/>
                    </a:cubicBezTo>
                    <a:cubicBezTo>
                      <a:pt x="30" y="836"/>
                      <a:pt x="81" y="1393"/>
                      <a:pt x="132" y="1950"/>
                    </a:cubicBezTo>
                    <a:cubicBezTo>
                      <a:pt x="382" y="2265"/>
                      <a:pt x="748" y="2514"/>
                      <a:pt x="1115" y="2764"/>
                    </a:cubicBezTo>
                    <a:cubicBezTo>
                      <a:pt x="1588" y="3091"/>
                      <a:pt x="2121" y="3199"/>
                      <a:pt x="2687" y="3199"/>
                    </a:cubicBezTo>
                    <a:cubicBezTo>
                      <a:pt x="3783" y="3199"/>
                      <a:pt x="5000" y="2793"/>
                      <a:pt x="6130" y="2793"/>
                    </a:cubicBezTo>
                    <a:cubicBezTo>
                      <a:pt x="6377" y="2793"/>
                      <a:pt x="6619" y="2812"/>
                      <a:pt x="6855" y="2859"/>
                    </a:cubicBezTo>
                    <a:cubicBezTo>
                      <a:pt x="7178" y="2507"/>
                      <a:pt x="7479" y="2141"/>
                      <a:pt x="7779" y="1774"/>
                    </a:cubicBezTo>
                    <a:cubicBezTo>
                      <a:pt x="7823" y="1275"/>
                      <a:pt x="7823" y="784"/>
                      <a:pt x="7772" y="293"/>
                    </a:cubicBezTo>
                    <a:cubicBezTo>
                      <a:pt x="6399" y="98"/>
                      <a:pt x="5018" y="1"/>
                      <a:pt x="36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2"/>
              <p:cNvSpPr/>
              <p:nvPr/>
            </p:nvSpPr>
            <p:spPr>
              <a:xfrm>
                <a:off x="7031267" y="3219892"/>
                <a:ext cx="990994" cy="1285238"/>
              </a:xfrm>
              <a:custGeom>
                <a:avLst/>
                <a:gdLst/>
                <a:ahLst/>
                <a:cxnLst/>
                <a:rect l="l" t="t" r="r" b="b"/>
                <a:pathLst>
                  <a:path w="9473" h="12286" extrusionOk="0">
                    <a:moveTo>
                      <a:pt x="4395" y="1"/>
                    </a:moveTo>
                    <a:cubicBezTo>
                      <a:pt x="3621" y="1"/>
                      <a:pt x="2901" y="22"/>
                      <a:pt x="2383" y="41"/>
                    </a:cubicBezTo>
                    <a:cubicBezTo>
                      <a:pt x="1782" y="55"/>
                      <a:pt x="1210" y="319"/>
                      <a:pt x="807" y="774"/>
                    </a:cubicBezTo>
                    <a:cubicBezTo>
                      <a:pt x="499" y="1111"/>
                      <a:pt x="426" y="1595"/>
                      <a:pt x="382" y="2050"/>
                    </a:cubicBezTo>
                    <a:cubicBezTo>
                      <a:pt x="59" y="5033"/>
                      <a:pt x="0" y="8032"/>
                      <a:pt x="220" y="11023"/>
                    </a:cubicBezTo>
                    <a:cubicBezTo>
                      <a:pt x="242" y="11346"/>
                      <a:pt x="294" y="11720"/>
                      <a:pt x="572" y="11903"/>
                    </a:cubicBezTo>
                    <a:cubicBezTo>
                      <a:pt x="726" y="11984"/>
                      <a:pt x="895" y="12028"/>
                      <a:pt x="1078" y="12035"/>
                    </a:cubicBezTo>
                    <a:cubicBezTo>
                      <a:pt x="3033" y="12202"/>
                      <a:pt x="4998" y="12285"/>
                      <a:pt x="6965" y="12285"/>
                    </a:cubicBezTo>
                    <a:cubicBezTo>
                      <a:pt x="7329" y="12285"/>
                      <a:pt x="7693" y="12283"/>
                      <a:pt x="8058" y="12277"/>
                    </a:cubicBezTo>
                    <a:cubicBezTo>
                      <a:pt x="8373" y="12270"/>
                      <a:pt x="8718" y="12255"/>
                      <a:pt x="8967" y="12050"/>
                    </a:cubicBezTo>
                    <a:cubicBezTo>
                      <a:pt x="9297" y="11786"/>
                      <a:pt x="9333" y="11309"/>
                      <a:pt x="9341" y="10884"/>
                    </a:cubicBezTo>
                    <a:cubicBezTo>
                      <a:pt x="9407" y="8091"/>
                      <a:pt x="9473" y="5297"/>
                      <a:pt x="9348" y="2511"/>
                    </a:cubicBezTo>
                    <a:cubicBezTo>
                      <a:pt x="9326" y="1888"/>
                      <a:pt x="9319" y="1206"/>
                      <a:pt x="8945" y="708"/>
                    </a:cubicBezTo>
                    <a:cubicBezTo>
                      <a:pt x="8503" y="126"/>
                      <a:pt x="6284" y="1"/>
                      <a:pt x="43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2"/>
              <p:cNvSpPr/>
              <p:nvPr/>
            </p:nvSpPr>
            <p:spPr>
              <a:xfrm>
                <a:off x="7038171" y="3632166"/>
                <a:ext cx="980219" cy="477126"/>
              </a:xfrm>
              <a:custGeom>
                <a:avLst/>
                <a:gdLst/>
                <a:ahLst/>
                <a:cxnLst/>
                <a:rect l="l" t="t" r="r" b="b"/>
                <a:pathLst>
                  <a:path w="9370" h="4561" extrusionOk="0">
                    <a:moveTo>
                      <a:pt x="154" y="0"/>
                    </a:moveTo>
                    <a:cubicBezTo>
                      <a:pt x="44" y="1518"/>
                      <a:pt x="0" y="3035"/>
                      <a:pt x="37" y="4560"/>
                    </a:cubicBezTo>
                    <a:lnTo>
                      <a:pt x="9326" y="4560"/>
                    </a:lnTo>
                    <a:cubicBezTo>
                      <a:pt x="9355" y="3035"/>
                      <a:pt x="9370" y="1518"/>
                      <a:pt x="93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0" name="Google Shape;1110;p32"/>
              <p:cNvGrpSpPr/>
              <p:nvPr/>
            </p:nvGrpSpPr>
            <p:grpSpPr>
              <a:xfrm>
                <a:off x="7387696" y="3725641"/>
                <a:ext cx="299180" cy="299180"/>
                <a:chOff x="7378833" y="3711142"/>
                <a:chExt cx="249649" cy="249649"/>
              </a:xfrm>
            </p:grpSpPr>
            <p:sp>
              <p:nvSpPr>
                <p:cNvPr id="1111" name="Google Shape;1111;p32"/>
                <p:cNvSpPr/>
                <p:nvPr/>
              </p:nvSpPr>
              <p:spPr>
                <a:xfrm>
                  <a:off x="7459491" y="3711142"/>
                  <a:ext cx="88425" cy="249649"/>
                </a:xfrm>
                <a:custGeom>
                  <a:avLst/>
                  <a:gdLst/>
                  <a:ahLst/>
                  <a:cxnLst/>
                  <a:rect l="l" t="t" r="r" b="b"/>
                  <a:pathLst>
                    <a:path w="1013" h="2860" extrusionOk="0">
                      <a:moveTo>
                        <a:pt x="0" y="1"/>
                      </a:moveTo>
                      <a:lnTo>
                        <a:pt x="0" y="2860"/>
                      </a:lnTo>
                      <a:lnTo>
                        <a:pt x="1012" y="2860"/>
                      </a:lnTo>
                      <a:lnTo>
                        <a:pt x="10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2"/>
                <p:cNvSpPr/>
                <p:nvPr/>
              </p:nvSpPr>
              <p:spPr>
                <a:xfrm>
                  <a:off x="7378833" y="3791800"/>
                  <a:ext cx="249649" cy="87726"/>
                </a:xfrm>
                <a:custGeom>
                  <a:avLst/>
                  <a:gdLst/>
                  <a:ahLst/>
                  <a:cxnLst/>
                  <a:rect l="l" t="t" r="r" b="b"/>
                  <a:pathLst>
                    <a:path w="2860" h="1005" extrusionOk="0">
                      <a:moveTo>
                        <a:pt x="1" y="0"/>
                      </a:moveTo>
                      <a:lnTo>
                        <a:pt x="1" y="1005"/>
                      </a:lnTo>
                      <a:lnTo>
                        <a:pt x="2860" y="1005"/>
                      </a:lnTo>
                      <a:lnTo>
                        <a:pt x="286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3" name="Google Shape;1113;p32"/>
              <p:cNvGrpSpPr/>
              <p:nvPr/>
            </p:nvGrpSpPr>
            <p:grpSpPr>
              <a:xfrm>
                <a:off x="7118532" y="3299249"/>
                <a:ext cx="861364" cy="1140556"/>
                <a:chOff x="7154230" y="3355342"/>
                <a:chExt cx="718761" cy="951732"/>
              </a:xfrm>
            </p:grpSpPr>
            <p:sp>
              <p:nvSpPr>
                <p:cNvPr id="1114" name="Google Shape;1114;p32"/>
                <p:cNvSpPr/>
                <p:nvPr/>
              </p:nvSpPr>
              <p:spPr>
                <a:xfrm>
                  <a:off x="7154230" y="3375768"/>
                  <a:ext cx="47398" cy="768065"/>
                </a:xfrm>
                <a:custGeom>
                  <a:avLst/>
                  <a:gdLst/>
                  <a:ahLst/>
                  <a:cxnLst/>
                  <a:rect l="l" t="t" r="r" b="b"/>
                  <a:pathLst>
                    <a:path w="543" h="8799" fill="none" extrusionOk="0">
                      <a:moveTo>
                        <a:pt x="543" y="1"/>
                      </a:moveTo>
                      <a:cubicBezTo>
                        <a:pt x="198" y="477"/>
                        <a:pt x="125" y="1086"/>
                        <a:pt x="81" y="1665"/>
                      </a:cubicBezTo>
                      <a:cubicBezTo>
                        <a:pt x="22" y="2530"/>
                        <a:pt x="22" y="3395"/>
                        <a:pt x="15" y="4260"/>
                      </a:cubicBezTo>
                      <a:lnTo>
                        <a:pt x="0" y="8799"/>
                      </a:lnTo>
                    </a:path>
                  </a:pathLst>
                </a:custGeom>
                <a:noFill/>
                <a:ln w="9525" cap="flat" cmpd="sng">
                  <a:solidFill>
                    <a:schemeClr val="dk1"/>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2"/>
                <p:cNvSpPr/>
                <p:nvPr/>
              </p:nvSpPr>
              <p:spPr>
                <a:xfrm>
                  <a:off x="7747468" y="3355342"/>
                  <a:ext cx="87115" cy="213162"/>
                </a:xfrm>
                <a:custGeom>
                  <a:avLst/>
                  <a:gdLst/>
                  <a:ahLst/>
                  <a:cxnLst/>
                  <a:rect l="l" t="t" r="r" b="b"/>
                  <a:pathLst>
                    <a:path w="998" h="2442" fill="none" extrusionOk="0">
                      <a:moveTo>
                        <a:pt x="0" y="0"/>
                      </a:moveTo>
                      <a:cubicBezTo>
                        <a:pt x="455" y="125"/>
                        <a:pt x="682" y="616"/>
                        <a:pt x="800" y="1063"/>
                      </a:cubicBezTo>
                      <a:cubicBezTo>
                        <a:pt x="917" y="1511"/>
                        <a:pt x="983" y="1972"/>
                        <a:pt x="998" y="2442"/>
                      </a:cubicBezTo>
                    </a:path>
                  </a:pathLst>
                </a:custGeom>
                <a:noFill/>
                <a:ln w="9525" cap="flat" cmpd="sng">
                  <a:solidFill>
                    <a:schemeClr val="dk1"/>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2"/>
                <p:cNvSpPr/>
                <p:nvPr/>
              </p:nvSpPr>
              <p:spPr>
                <a:xfrm>
                  <a:off x="7763443" y="3857705"/>
                  <a:ext cx="109549" cy="449369"/>
                </a:xfrm>
                <a:custGeom>
                  <a:avLst/>
                  <a:gdLst/>
                  <a:ahLst/>
                  <a:cxnLst/>
                  <a:rect l="l" t="t" r="r" b="b"/>
                  <a:pathLst>
                    <a:path w="1255" h="5148" fill="none" extrusionOk="0">
                      <a:moveTo>
                        <a:pt x="1" y="4993"/>
                      </a:moveTo>
                      <a:cubicBezTo>
                        <a:pt x="309" y="5147"/>
                        <a:pt x="697" y="4971"/>
                        <a:pt x="895" y="4685"/>
                      </a:cubicBezTo>
                      <a:cubicBezTo>
                        <a:pt x="1086" y="4399"/>
                        <a:pt x="1130" y="4047"/>
                        <a:pt x="1159" y="3695"/>
                      </a:cubicBezTo>
                      <a:cubicBezTo>
                        <a:pt x="1254" y="2471"/>
                        <a:pt x="1218" y="1232"/>
                        <a:pt x="1166" y="0"/>
                      </a:cubicBezTo>
                    </a:path>
                  </a:pathLst>
                </a:custGeom>
                <a:noFill/>
                <a:ln w="9525" cap="flat" cmpd="sng">
                  <a:solidFill>
                    <a:schemeClr val="dk1"/>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2"/>
                <p:cNvSpPr/>
                <p:nvPr/>
              </p:nvSpPr>
              <p:spPr>
                <a:xfrm>
                  <a:off x="7428153" y="4267889"/>
                  <a:ext cx="177286" cy="34654"/>
                </a:xfrm>
                <a:custGeom>
                  <a:avLst/>
                  <a:gdLst/>
                  <a:ahLst/>
                  <a:cxnLst/>
                  <a:rect l="l" t="t" r="r" b="b"/>
                  <a:pathLst>
                    <a:path w="2031" h="397" fill="none" extrusionOk="0">
                      <a:moveTo>
                        <a:pt x="0" y="287"/>
                      </a:moveTo>
                      <a:cubicBezTo>
                        <a:pt x="308" y="111"/>
                        <a:pt x="653" y="16"/>
                        <a:pt x="1012" y="1"/>
                      </a:cubicBezTo>
                      <a:cubicBezTo>
                        <a:pt x="1525" y="1"/>
                        <a:pt x="2031" y="397"/>
                        <a:pt x="2031" y="397"/>
                      </a:cubicBezTo>
                    </a:path>
                  </a:pathLst>
                </a:custGeom>
                <a:noFill/>
                <a:ln w="9525" cap="flat" cmpd="sng">
                  <a:solidFill>
                    <a:schemeClr val="dk1"/>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sp>
        <p:nvSpPr>
          <p:cNvPr id="964" name="Google Shape;964;p30"/>
          <p:cNvSpPr/>
          <p:nvPr/>
        </p:nvSpPr>
        <p:spPr>
          <a:xfrm rot="-10505077" flipH="1">
            <a:off x="4279479" y="3033914"/>
            <a:ext cx="732861" cy="730773"/>
          </a:xfrm>
          <a:custGeom>
            <a:avLst/>
            <a:gdLst/>
            <a:ahLst/>
            <a:cxnLst/>
            <a:rect l="l" t="t" r="r" b="b"/>
            <a:pathLst>
              <a:path w="15177" h="21427" extrusionOk="0">
                <a:moveTo>
                  <a:pt x="8527" y="0"/>
                </a:moveTo>
                <a:cubicBezTo>
                  <a:pt x="6540" y="37"/>
                  <a:pt x="4649" y="1034"/>
                  <a:pt x="3292" y="2478"/>
                </a:cubicBezTo>
                <a:cubicBezTo>
                  <a:pt x="1936" y="3923"/>
                  <a:pt x="1093" y="5792"/>
                  <a:pt x="624" y="7720"/>
                </a:cubicBezTo>
                <a:cubicBezTo>
                  <a:pt x="0" y="10286"/>
                  <a:pt x="30" y="12962"/>
                  <a:pt x="697" y="15514"/>
                </a:cubicBezTo>
                <a:cubicBezTo>
                  <a:pt x="968" y="16577"/>
                  <a:pt x="1364" y="17625"/>
                  <a:pt x="1995" y="18512"/>
                </a:cubicBezTo>
                <a:cubicBezTo>
                  <a:pt x="3357" y="20441"/>
                  <a:pt x="5735" y="21426"/>
                  <a:pt x="8109" y="21426"/>
                </a:cubicBezTo>
                <a:cubicBezTo>
                  <a:pt x="8930" y="21426"/>
                  <a:pt x="9750" y="21308"/>
                  <a:pt x="10528" y="21071"/>
                </a:cubicBezTo>
                <a:cubicBezTo>
                  <a:pt x="11342" y="20822"/>
                  <a:pt x="12141" y="20440"/>
                  <a:pt x="12728" y="19817"/>
                </a:cubicBezTo>
                <a:cubicBezTo>
                  <a:pt x="13256" y="19260"/>
                  <a:pt x="13578" y="18534"/>
                  <a:pt x="13835" y="17808"/>
                </a:cubicBezTo>
                <a:cubicBezTo>
                  <a:pt x="14773" y="15206"/>
                  <a:pt x="15052" y="12405"/>
                  <a:pt x="15140" y="9641"/>
                </a:cubicBezTo>
                <a:cubicBezTo>
                  <a:pt x="15176" y="8417"/>
                  <a:pt x="15176" y="7178"/>
                  <a:pt x="14898" y="5990"/>
                </a:cubicBezTo>
                <a:cubicBezTo>
                  <a:pt x="14223" y="3116"/>
                  <a:pt x="11789" y="734"/>
                  <a:pt x="85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0"/>
          <p:cNvSpPr/>
          <p:nvPr/>
        </p:nvSpPr>
        <p:spPr>
          <a:xfrm rot="-10505077" flipH="1">
            <a:off x="637870" y="3033606"/>
            <a:ext cx="732861" cy="730773"/>
          </a:xfrm>
          <a:custGeom>
            <a:avLst/>
            <a:gdLst/>
            <a:ahLst/>
            <a:cxnLst/>
            <a:rect l="l" t="t" r="r" b="b"/>
            <a:pathLst>
              <a:path w="15177" h="21427" extrusionOk="0">
                <a:moveTo>
                  <a:pt x="8527" y="0"/>
                </a:moveTo>
                <a:cubicBezTo>
                  <a:pt x="6540" y="37"/>
                  <a:pt x="4649" y="1034"/>
                  <a:pt x="3292" y="2478"/>
                </a:cubicBezTo>
                <a:cubicBezTo>
                  <a:pt x="1936" y="3923"/>
                  <a:pt x="1093" y="5792"/>
                  <a:pt x="624" y="7720"/>
                </a:cubicBezTo>
                <a:cubicBezTo>
                  <a:pt x="0" y="10286"/>
                  <a:pt x="30" y="12962"/>
                  <a:pt x="697" y="15514"/>
                </a:cubicBezTo>
                <a:cubicBezTo>
                  <a:pt x="968" y="16577"/>
                  <a:pt x="1364" y="17625"/>
                  <a:pt x="1995" y="18512"/>
                </a:cubicBezTo>
                <a:cubicBezTo>
                  <a:pt x="3357" y="20441"/>
                  <a:pt x="5735" y="21426"/>
                  <a:pt x="8109" y="21426"/>
                </a:cubicBezTo>
                <a:cubicBezTo>
                  <a:pt x="8930" y="21426"/>
                  <a:pt x="9750" y="21308"/>
                  <a:pt x="10528" y="21071"/>
                </a:cubicBezTo>
                <a:cubicBezTo>
                  <a:pt x="11342" y="20822"/>
                  <a:pt x="12141" y="20440"/>
                  <a:pt x="12728" y="19817"/>
                </a:cubicBezTo>
                <a:cubicBezTo>
                  <a:pt x="13256" y="19260"/>
                  <a:pt x="13578" y="18534"/>
                  <a:pt x="13835" y="17808"/>
                </a:cubicBezTo>
                <a:cubicBezTo>
                  <a:pt x="14773" y="15206"/>
                  <a:pt x="15052" y="12405"/>
                  <a:pt x="15140" y="9641"/>
                </a:cubicBezTo>
                <a:cubicBezTo>
                  <a:pt x="15176" y="8417"/>
                  <a:pt x="15176" y="7178"/>
                  <a:pt x="14898" y="5990"/>
                </a:cubicBezTo>
                <a:cubicBezTo>
                  <a:pt x="14223" y="3116"/>
                  <a:pt x="11789" y="734"/>
                  <a:pt x="85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6" name="Google Shape;966;p30"/>
          <p:cNvSpPr/>
          <p:nvPr/>
        </p:nvSpPr>
        <p:spPr>
          <a:xfrm rot="-10505077" flipH="1">
            <a:off x="4279479" y="1350490"/>
            <a:ext cx="732861" cy="730773"/>
          </a:xfrm>
          <a:custGeom>
            <a:avLst/>
            <a:gdLst/>
            <a:ahLst/>
            <a:cxnLst/>
            <a:rect l="l" t="t" r="r" b="b"/>
            <a:pathLst>
              <a:path w="15177" h="21427" extrusionOk="0">
                <a:moveTo>
                  <a:pt x="8527" y="0"/>
                </a:moveTo>
                <a:cubicBezTo>
                  <a:pt x="6540" y="37"/>
                  <a:pt x="4649" y="1034"/>
                  <a:pt x="3292" y="2478"/>
                </a:cubicBezTo>
                <a:cubicBezTo>
                  <a:pt x="1936" y="3923"/>
                  <a:pt x="1093" y="5792"/>
                  <a:pt x="624" y="7720"/>
                </a:cubicBezTo>
                <a:cubicBezTo>
                  <a:pt x="0" y="10286"/>
                  <a:pt x="30" y="12962"/>
                  <a:pt x="697" y="15514"/>
                </a:cubicBezTo>
                <a:cubicBezTo>
                  <a:pt x="968" y="16577"/>
                  <a:pt x="1364" y="17625"/>
                  <a:pt x="1995" y="18512"/>
                </a:cubicBezTo>
                <a:cubicBezTo>
                  <a:pt x="3357" y="20441"/>
                  <a:pt x="5735" y="21426"/>
                  <a:pt x="8109" y="21426"/>
                </a:cubicBezTo>
                <a:cubicBezTo>
                  <a:pt x="8930" y="21426"/>
                  <a:pt x="9750" y="21308"/>
                  <a:pt x="10528" y="21071"/>
                </a:cubicBezTo>
                <a:cubicBezTo>
                  <a:pt x="11342" y="20822"/>
                  <a:pt x="12141" y="20440"/>
                  <a:pt x="12728" y="19817"/>
                </a:cubicBezTo>
                <a:cubicBezTo>
                  <a:pt x="13256" y="19260"/>
                  <a:pt x="13578" y="18534"/>
                  <a:pt x="13835" y="17808"/>
                </a:cubicBezTo>
                <a:cubicBezTo>
                  <a:pt x="14773" y="15206"/>
                  <a:pt x="15052" y="12405"/>
                  <a:pt x="15140" y="9641"/>
                </a:cubicBezTo>
                <a:cubicBezTo>
                  <a:pt x="15176" y="8417"/>
                  <a:pt x="15176" y="7178"/>
                  <a:pt x="14898" y="5990"/>
                </a:cubicBezTo>
                <a:cubicBezTo>
                  <a:pt x="14223" y="3116"/>
                  <a:pt x="11789" y="734"/>
                  <a:pt x="85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0"/>
          <p:cNvSpPr/>
          <p:nvPr/>
        </p:nvSpPr>
        <p:spPr>
          <a:xfrm rot="-10505077" flipH="1">
            <a:off x="648208" y="1399907"/>
            <a:ext cx="732861" cy="730773"/>
          </a:xfrm>
          <a:custGeom>
            <a:avLst/>
            <a:gdLst/>
            <a:ahLst/>
            <a:cxnLst/>
            <a:rect l="l" t="t" r="r" b="b"/>
            <a:pathLst>
              <a:path w="15177" h="21427" extrusionOk="0">
                <a:moveTo>
                  <a:pt x="8527" y="0"/>
                </a:moveTo>
                <a:cubicBezTo>
                  <a:pt x="6540" y="37"/>
                  <a:pt x="4649" y="1034"/>
                  <a:pt x="3292" y="2478"/>
                </a:cubicBezTo>
                <a:cubicBezTo>
                  <a:pt x="1936" y="3923"/>
                  <a:pt x="1093" y="5792"/>
                  <a:pt x="624" y="7720"/>
                </a:cubicBezTo>
                <a:cubicBezTo>
                  <a:pt x="0" y="10286"/>
                  <a:pt x="30" y="12962"/>
                  <a:pt x="697" y="15514"/>
                </a:cubicBezTo>
                <a:cubicBezTo>
                  <a:pt x="968" y="16577"/>
                  <a:pt x="1364" y="17625"/>
                  <a:pt x="1995" y="18512"/>
                </a:cubicBezTo>
                <a:cubicBezTo>
                  <a:pt x="3357" y="20441"/>
                  <a:pt x="5735" y="21426"/>
                  <a:pt x="8109" y="21426"/>
                </a:cubicBezTo>
                <a:cubicBezTo>
                  <a:pt x="8930" y="21426"/>
                  <a:pt x="9750" y="21308"/>
                  <a:pt x="10528" y="21071"/>
                </a:cubicBezTo>
                <a:cubicBezTo>
                  <a:pt x="11342" y="20822"/>
                  <a:pt x="12141" y="20440"/>
                  <a:pt x="12728" y="19817"/>
                </a:cubicBezTo>
                <a:cubicBezTo>
                  <a:pt x="13256" y="19260"/>
                  <a:pt x="13578" y="18534"/>
                  <a:pt x="13835" y="17808"/>
                </a:cubicBezTo>
                <a:cubicBezTo>
                  <a:pt x="14773" y="15206"/>
                  <a:pt x="15052" y="12405"/>
                  <a:pt x="15140" y="9641"/>
                </a:cubicBezTo>
                <a:cubicBezTo>
                  <a:pt x="15176" y="8417"/>
                  <a:pt x="15176" y="7178"/>
                  <a:pt x="14898" y="5990"/>
                </a:cubicBezTo>
                <a:cubicBezTo>
                  <a:pt x="14223" y="3116"/>
                  <a:pt x="11789" y="734"/>
                  <a:pt x="85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0"/>
          <p:cNvSpPr txBox="1">
            <a:spLocks noGrp="1"/>
          </p:cNvSpPr>
          <p:nvPr>
            <p:ph type="title" idx="2"/>
          </p:nvPr>
        </p:nvSpPr>
        <p:spPr>
          <a:xfrm>
            <a:off x="462188" y="1460026"/>
            <a:ext cx="11049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969" name="Google Shape;969;p30"/>
          <p:cNvSpPr txBox="1">
            <a:spLocks noGrp="1"/>
          </p:cNvSpPr>
          <p:nvPr>
            <p:ph type="title"/>
          </p:nvPr>
        </p:nvSpPr>
        <p:spPr>
          <a:xfrm>
            <a:off x="1350325" y="1279377"/>
            <a:ext cx="2724600" cy="43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More time</a:t>
            </a:r>
            <a:endParaRPr dirty="0"/>
          </a:p>
        </p:txBody>
      </p:sp>
      <p:sp>
        <p:nvSpPr>
          <p:cNvPr id="970" name="Google Shape;970;p30"/>
          <p:cNvSpPr txBox="1">
            <a:spLocks noGrp="1"/>
          </p:cNvSpPr>
          <p:nvPr>
            <p:ph type="subTitle" idx="1"/>
          </p:nvPr>
        </p:nvSpPr>
        <p:spPr>
          <a:xfrm>
            <a:off x="1354718" y="1573108"/>
            <a:ext cx="2868045" cy="97564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t>Today time is often seen as the most valuable thing we have. And what covid 19 has given us enough.</a:t>
            </a:r>
            <a:endParaRPr sz="1200" dirty="0"/>
          </a:p>
        </p:txBody>
      </p:sp>
      <p:sp>
        <p:nvSpPr>
          <p:cNvPr id="971" name="Google Shape;971;p30"/>
          <p:cNvSpPr txBox="1">
            <a:spLocks noGrp="1"/>
          </p:cNvSpPr>
          <p:nvPr>
            <p:ph type="title" idx="3"/>
          </p:nvPr>
        </p:nvSpPr>
        <p:spPr>
          <a:xfrm>
            <a:off x="5017931" y="1279377"/>
            <a:ext cx="2825789" cy="43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Better meetings</a:t>
            </a:r>
            <a:endParaRPr dirty="0"/>
          </a:p>
        </p:txBody>
      </p:sp>
      <p:sp>
        <p:nvSpPr>
          <p:cNvPr id="972" name="Google Shape;972;p30"/>
          <p:cNvSpPr txBox="1">
            <a:spLocks noGrp="1"/>
          </p:cNvSpPr>
          <p:nvPr>
            <p:ph type="title" idx="4"/>
          </p:nvPr>
        </p:nvSpPr>
        <p:spPr>
          <a:xfrm>
            <a:off x="4074925" y="1369853"/>
            <a:ext cx="11049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973" name="Google Shape;973;p30"/>
          <p:cNvSpPr txBox="1">
            <a:spLocks noGrp="1"/>
          </p:cNvSpPr>
          <p:nvPr>
            <p:ph type="subTitle" idx="5"/>
          </p:nvPr>
        </p:nvSpPr>
        <p:spPr>
          <a:xfrm>
            <a:off x="5042300" y="1655555"/>
            <a:ext cx="3124237" cy="123800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t>As referred to in an earlier article, people spend up to 23 hours per week in meetings, half of which are considered a failure or waste of time. The current crisis has forced us to rethink how we deal with meetings.</a:t>
            </a:r>
            <a:endParaRPr sz="1200" dirty="0"/>
          </a:p>
        </p:txBody>
      </p:sp>
      <p:sp>
        <p:nvSpPr>
          <p:cNvPr id="974" name="Google Shape;974;p30"/>
          <p:cNvSpPr txBox="1">
            <a:spLocks noGrp="1"/>
          </p:cNvSpPr>
          <p:nvPr>
            <p:ph type="title" idx="6"/>
          </p:nvPr>
        </p:nvSpPr>
        <p:spPr>
          <a:xfrm>
            <a:off x="1400692" y="2825758"/>
            <a:ext cx="2484497" cy="66984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Reflect and reconsider</a:t>
            </a:r>
            <a:endParaRPr dirty="0"/>
          </a:p>
        </p:txBody>
      </p:sp>
      <p:sp>
        <p:nvSpPr>
          <p:cNvPr id="975" name="Google Shape;975;p30"/>
          <p:cNvSpPr txBox="1">
            <a:spLocks noGrp="1"/>
          </p:cNvSpPr>
          <p:nvPr>
            <p:ph type="title" idx="7"/>
          </p:nvPr>
        </p:nvSpPr>
        <p:spPr>
          <a:xfrm>
            <a:off x="451850" y="3082402"/>
            <a:ext cx="11049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976" name="Google Shape;976;p30"/>
          <p:cNvSpPr txBox="1">
            <a:spLocks noGrp="1"/>
          </p:cNvSpPr>
          <p:nvPr>
            <p:ph type="subTitle" idx="8"/>
          </p:nvPr>
        </p:nvSpPr>
        <p:spPr>
          <a:xfrm>
            <a:off x="1354195" y="3358841"/>
            <a:ext cx="2336400" cy="138447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t>As we have enough of spare time. This offers a great opportunity to rethink our habits and routines and make changes.</a:t>
            </a:r>
            <a:endParaRPr sz="1200" dirty="0"/>
          </a:p>
        </p:txBody>
      </p:sp>
      <p:sp>
        <p:nvSpPr>
          <p:cNvPr id="977" name="Google Shape;977;p30"/>
          <p:cNvSpPr txBox="1">
            <a:spLocks noGrp="1"/>
          </p:cNvSpPr>
          <p:nvPr>
            <p:ph type="title" idx="9"/>
          </p:nvPr>
        </p:nvSpPr>
        <p:spPr>
          <a:xfrm>
            <a:off x="5017931" y="2969084"/>
            <a:ext cx="3632834" cy="43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Cleaner environment</a:t>
            </a:r>
            <a:endParaRPr dirty="0"/>
          </a:p>
        </p:txBody>
      </p:sp>
      <p:sp>
        <p:nvSpPr>
          <p:cNvPr id="978" name="Google Shape;978;p30"/>
          <p:cNvSpPr txBox="1">
            <a:spLocks noGrp="1"/>
          </p:cNvSpPr>
          <p:nvPr>
            <p:ph type="title" idx="13"/>
          </p:nvPr>
        </p:nvSpPr>
        <p:spPr>
          <a:xfrm>
            <a:off x="4093459" y="3062141"/>
            <a:ext cx="11049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979" name="Google Shape;979;p30"/>
          <p:cNvSpPr txBox="1">
            <a:spLocks noGrp="1"/>
          </p:cNvSpPr>
          <p:nvPr>
            <p:ph type="subTitle" idx="14"/>
          </p:nvPr>
        </p:nvSpPr>
        <p:spPr>
          <a:xfrm>
            <a:off x="5017931" y="3226734"/>
            <a:ext cx="3464668" cy="151657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t>The virus caused a shutdown or dramatic decrease in industrial activities. Covid-19 causes a significant reduction in greenhouse gasses and other air, water, and land polluting outputs. </a:t>
            </a:r>
            <a:endParaRPr sz="1200" dirty="0"/>
          </a:p>
        </p:txBody>
      </p:sp>
      <p:sp>
        <p:nvSpPr>
          <p:cNvPr id="980" name="Google Shape;980;p30"/>
          <p:cNvSpPr txBox="1">
            <a:spLocks noGrp="1"/>
          </p:cNvSpPr>
          <p:nvPr>
            <p:ph type="title" idx="15"/>
          </p:nvPr>
        </p:nvSpPr>
        <p:spPr>
          <a:xfrm>
            <a:off x="1289100" y="502633"/>
            <a:ext cx="6565800" cy="5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Opportunities </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1"/>
        <p:cNvGrpSpPr/>
        <p:nvPr/>
      </p:nvGrpSpPr>
      <p:grpSpPr>
        <a:xfrm>
          <a:off x="0" y="0"/>
          <a:ext cx="0" cy="0"/>
          <a:chOff x="0" y="0"/>
          <a:chExt cx="0" cy="0"/>
        </a:xfrm>
      </p:grpSpPr>
      <p:sp>
        <p:nvSpPr>
          <p:cNvPr id="1122" name="Google Shape;1122;p33"/>
          <p:cNvSpPr txBox="1">
            <a:spLocks noGrp="1"/>
          </p:cNvSpPr>
          <p:nvPr>
            <p:ph type="title" idx="4294967295"/>
          </p:nvPr>
        </p:nvSpPr>
        <p:spPr>
          <a:xfrm>
            <a:off x="1323925" y="797905"/>
            <a:ext cx="6496050" cy="533400"/>
          </a:xfrm>
          <a:prstGeom prst="rect">
            <a:avLst/>
          </a:prstGeom>
        </p:spPr>
        <p:txBody>
          <a:bodyPr spcFirstLastPara="1" wrap="square" lIns="91425" tIns="91425" rIns="91425" bIns="91425" anchor="ctr" anchorCtr="0">
            <a:noAutofit/>
          </a:bodyPr>
          <a:lstStyle/>
          <a:p>
            <a:pPr algn="ctr"/>
            <a:r>
              <a:rPr lang="en-US" sz="3200" b="0" i="0" dirty="0">
                <a:solidFill>
                  <a:srgbClr val="0B68BE"/>
                </a:solidFill>
                <a:effectLst/>
                <a:latin typeface="Black Han Sans" panose="020B0604020202020204" charset="-127"/>
                <a:ea typeface="Black Han Sans" panose="020B0604020202020204" charset="-127"/>
                <a:cs typeface="Black Han Sans" panose="020B0604020202020204" charset="-127"/>
              </a:rPr>
              <a:t>Challenges</a:t>
            </a:r>
            <a:endParaRPr sz="4400" dirty="0"/>
          </a:p>
        </p:txBody>
      </p:sp>
      <p:sp>
        <p:nvSpPr>
          <p:cNvPr id="4" name="Google Shape;1413;p44">
            <a:extLst>
              <a:ext uri="{FF2B5EF4-FFF2-40B4-BE49-F238E27FC236}">
                <a16:creationId xmlns:a16="http://schemas.microsoft.com/office/drawing/2014/main" id="{9B0E2ACB-DADD-4B48-BA55-EF4D7C47EC08}"/>
              </a:ext>
            </a:extLst>
          </p:cNvPr>
          <p:cNvSpPr txBox="1">
            <a:spLocks/>
          </p:cNvSpPr>
          <p:nvPr/>
        </p:nvSpPr>
        <p:spPr>
          <a:xfrm>
            <a:off x="719950" y="911034"/>
            <a:ext cx="7704000" cy="504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Black Han Sans"/>
              <a:buNone/>
              <a:defRPr sz="2200" b="0" i="0" u="none" strike="noStrike" cap="none">
                <a:solidFill>
                  <a:schemeClr val="dk1"/>
                </a:solidFill>
                <a:latin typeface="Black Han Sans"/>
                <a:ea typeface="Black Han Sans"/>
                <a:cs typeface="Black Han Sans"/>
                <a:sym typeface="Black Han Sans"/>
              </a:defRPr>
            </a:lvl1pPr>
            <a:lvl2pPr marR="0" lvl="1" algn="ctr"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2pPr>
            <a:lvl3pPr marR="0" lvl="2" algn="ctr"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3pPr>
            <a:lvl4pPr marR="0" lvl="3" algn="ctr"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4pPr>
            <a:lvl5pPr marR="0" lvl="4" algn="ctr"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5pPr>
            <a:lvl6pPr marR="0" lvl="5" algn="ctr"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6pPr>
            <a:lvl7pPr marR="0" lvl="6" algn="ctr"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7pPr>
            <a:lvl8pPr marR="0" lvl="7" algn="ctr"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8pPr>
            <a:lvl9pPr marR="0" lvl="8" algn="ctr"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9pPr>
          </a:lstStyle>
          <a:p>
            <a:endParaRPr lang="en-IN" dirty="0"/>
          </a:p>
        </p:txBody>
      </p:sp>
      <p:graphicFrame>
        <p:nvGraphicFramePr>
          <p:cNvPr id="7" name="Diagram 6">
            <a:extLst>
              <a:ext uri="{FF2B5EF4-FFF2-40B4-BE49-F238E27FC236}">
                <a16:creationId xmlns:a16="http://schemas.microsoft.com/office/drawing/2014/main" id="{8DE6ACA9-4435-4D1C-8914-05D19BF18846}"/>
              </a:ext>
            </a:extLst>
          </p:cNvPr>
          <p:cNvGraphicFramePr/>
          <p:nvPr>
            <p:extLst>
              <p:ext uri="{D42A27DB-BD31-4B8C-83A1-F6EECF244321}">
                <p14:modId xmlns:p14="http://schemas.microsoft.com/office/powerpoint/2010/main" val="3859618850"/>
              </p:ext>
            </p:extLst>
          </p:nvPr>
        </p:nvGraphicFramePr>
        <p:xfrm>
          <a:off x="1452830" y="797905"/>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3"/>
        <p:cNvGrpSpPr/>
        <p:nvPr/>
      </p:nvGrpSpPr>
      <p:grpSpPr>
        <a:xfrm>
          <a:off x="0" y="0"/>
          <a:ext cx="0" cy="0"/>
          <a:chOff x="0" y="0"/>
          <a:chExt cx="0" cy="0"/>
        </a:xfrm>
      </p:grpSpPr>
      <p:sp>
        <p:nvSpPr>
          <p:cNvPr id="1335" name="Google Shape;1335;p40"/>
          <p:cNvSpPr txBox="1">
            <a:spLocks noGrp="1"/>
          </p:cNvSpPr>
          <p:nvPr>
            <p:ph type="subTitle" idx="1"/>
          </p:nvPr>
        </p:nvSpPr>
        <p:spPr>
          <a:xfrm>
            <a:off x="369739" y="2127719"/>
            <a:ext cx="2746360" cy="1608115"/>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dirty="0"/>
              <a:t>Isolation, contact restrictions, and Social distancing from our peers and family members have resulted in undue anxiety, and stress among the population. </a:t>
            </a:r>
            <a:endParaRPr dirty="0"/>
          </a:p>
        </p:txBody>
      </p:sp>
      <p:sp>
        <p:nvSpPr>
          <p:cNvPr id="1337" name="Google Shape;1337;p40"/>
          <p:cNvSpPr txBox="1">
            <a:spLocks noGrp="1"/>
          </p:cNvSpPr>
          <p:nvPr>
            <p:ph type="subTitle" idx="3"/>
          </p:nvPr>
        </p:nvSpPr>
        <p:spPr>
          <a:xfrm>
            <a:off x="3216534" y="2059402"/>
            <a:ext cx="2392975" cy="174475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dirty="0"/>
              <a:t>Initial challenges faced by healthcare workers is the diagnosis, contact tracing, quarantine, and treatment of suspected or confirmed cases of COVID 19.</a:t>
            </a:r>
            <a:endParaRPr dirty="0"/>
          </a:p>
        </p:txBody>
      </p:sp>
      <p:sp>
        <p:nvSpPr>
          <p:cNvPr id="1339" name="Google Shape;1339;p40"/>
          <p:cNvSpPr txBox="1">
            <a:spLocks noGrp="1"/>
          </p:cNvSpPr>
          <p:nvPr>
            <p:ph type="subTitle" idx="5"/>
          </p:nvPr>
        </p:nvSpPr>
        <p:spPr>
          <a:xfrm>
            <a:off x="5800578" y="2278928"/>
            <a:ext cx="2941393" cy="1925209"/>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dirty="0"/>
              <a:t>The notion of social distancing becomes difficult for youngsters who think of themselves not getting ill and takes it as restriction. So primarily being unhappy they start being cutoff from other family members, which results their aggressive behaviors.</a:t>
            </a:r>
            <a:endParaRPr dirty="0"/>
          </a:p>
        </p:txBody>
      </p:sp>
      <p:sp>
        <p:nvSpPr>
          <p:cNvPr id="1340" name="Google Shape;1340;p40"/>
          <p:cNvSpPr txBox="1">
            <a:spLocks noGrp="1"/>
          </p:cNvSpPr>
          <p:nvPr>
            <p:ph type="title" idx="6"/>
          </p:nvPr>
        </p:nvSpPr>
        <p:spPr>
          <a:xfrm>
            <a:off x="1289100" y="587551"/>
            <a:ext cx="6565800" cy="543599"/>
          </a:xfrm>
          <a:prstGeom prst="rect">
            <a:avLst/>
          </a:prstGeom>
        </p:spPr>
        <p:txBody>
          <a:bodyPr spcFirstLastPara="1" wrap="square" lIns="91425" tIns="91425" rIns="91425" bIns="91425" anchor="ctr" anchorCtr="0">
            <a:noAutofit/>
          </a:bodyPr>
          <a:lstStyle/>
          <a:p>
            <a:r>
              <a:rPr lang="en-US" sz="3200" dirty="0">
                <a:effectLst/>
              </a:rPr>
              <a:t>Faced by individuals </a:t>
            </a:r>
            <a:endParaRPr sz="4400" dirty="0"/>
          </a:p>
        </p:txBody>
      </p:sp>
      <p:sp>
        <p:nvSpPr>
          <p:cNvPr id="23" name="Title 22">
            <a:extLst>
              <a:ext uri="{FF2B5EF4-FFF2-40B4-BE49-F238E27FC236}">
                <a16:creationId xmlns:a16="http://schemas.microsoft.com/office/drawing/2014/main" id="{A5627F2B-BE5F-4632-8E3D-3F0AC5178294}"/>
              </a:ext>
            </a:extLst>
          </p:cNvPr>
          <p:cNvSpPr>
            <a:spLocks noGrp="1"/>
          </p:cNvSpPr>
          <p:nvPr>
            <p:ph type="title"/>
          </p:nvPr>
        </p:nvSpPr>
        <p:spPr/>
        <p:txBody>
          <a:bodyPr/>
          <a:lstStyle/>
          <a:p>
            <a:r>
              <a:rPr lang="en-US" dirty="0"/>
              <a:t>Challenge 1</a:t>
            </a:r>
            <a:endParaRPr lang="en-IN" dirty="0"/>
          </a:p>
        </p:txBody>
      </p:sp>
      <p:sp>
        <p:nvSpPr>
          <p:cNvPr id="25" name="Title 24">
            <a:extLst>
              <a:ext uri="{FF2B5EF4-FFF2-40B4-BE49-F238E27FC236}">
                <a16:creationId xmlns:a16="http://schemas.microsoft.com/office/drawing/2014/main" id="{26E791AE-84E2-4A1E-B893-9B56A08CAF37}"/>
              </a:ext>
            </a:extLst>
          </p:cNvPr>
          <p:cNvSpPr>
            <a:spLocks noGrp="1"/>
          </p:cNvSpPr>
          <p:nvPr>
            <p:ph type="title" idx="2"/>
          </p:nvPr>
        </p:nvSpPr>
        <p:spPr>
          <a:xfrm>
            <a:off x="3304009" y="1671525"/>
            <a:ext cx="2305500" cy="398700"/>
          </a:xfrm>
        </p:spPr>
        <p:txBody>
          <a:bodyPr/>
          <a:lstStyle/>
          <a:p>
            <a:r>
              <a:rPr lang="en-US" dirty="0"/>
              <a:t>Challenge 2</a:t>
            </a:r>
            <a:endParaRPr lang="en-IN" dirty="0"/>
          </a:p>
        </p:txBody>
      </p:sp>
      <p:sp>
        <p:nvSpPr>
          <p:cNvPr id="27" name="Title 26">
            <a:extLst>
              <a:ext uri="{FF2B5EF4-FFF2-40B4-BE49-F238E27FC236}">
                <a16:creationId xmlns:a16="http://schemas.microsoft.com/office/drawing/2014/main" id="{AEE612CB-FA89-48A9-9AE1-09AB347D19F1}"/>
              </a:ext>
            </a:extLst>
          </p:cNvPr>
          <p:cNvSpPr>
            <a:spLocks noGrp="1"/>
          </p:cNvSpPr>
          <p:nvPr>
            <p:ph type="title" idx="4"/>
          </p:nvPr>
        </p:nvSpPr>
        <p:spPr/>
        <p:txBody>
          <a:bodyPr/>
          <a:lstStyle/>
          <a:p>
            <a:r>
              <a:rPr lang="en-US" dirty="0"/>
              <a:t>Challenge 3</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3"/>
        <p:cNvGrpSpPr/>
        <p:nvPr/>
      </p:nvGrpSpPr>
      <p:grpSpPr>
        <a:xfrm>
          <a:off x="0" y="0"/>
          <a:ext cx="0" cy="0"/>
          <a:chOff x="0" y="0"/>
          <a:chExt cx="0" cy="0"/>
        </a:xfrm>
      </p:grpSpPr>
      <p:sp>
        <p:nvSpPr>
          <p:cNvPr id="1335" name="Google Shape;1335;p40"/>
          <p:cNvSpPr txBox="1">
            <a:spLocks noGrp="1"/>
          </p:cNvSpPr>
          <p:nvPr>
            <p:ph type="subTitle" idx="1"/>
          </p:nvPr>
        </p:nvSpPr>
        <p:spPr>
          <a:xfrm>
            <a:off x="334070" y="1911277"/>
            <a:ext cx="2675228" cy="1918764"/>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dirty="0"/>
              <a:t>Despite appropriate supplies, most hospitals faced a huge shortage of beds, protective masks, sanitizers, and even ventilators, and ECMO machines for patients with severe cases.</a:t>
            </a:r>
            <a:endParaRPr dirty="0"/>
          </a:p>
        </p:txBody>
      </p:sp>
      <p:sp>
        <p:nvSpPr>
          <p:cNvPr id="1337" name="Google Shape;1337;p40"/>
          <p:cNvSpPr txBox="1">
            <a:spLocks noGrp="1"/>
          </p:cNvSpPr>
          <p:nvPr>
            <p:ph type="subTitle" idx="3"/>
          </p:nvPr>
        </p:nvSpPr>
        <p:spPr>
          <a:xfrm>
            <a:off x="3216534" y="2085291"/>
            <a:ext cx="2392975" cy="174475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dirty="0"/>
              <a:t>When it comes to the airlines sector, the pandemic has thrown the industry into uproar and chaos, it was one of the highly affected industries, as soon as the news of COVID-19 became global</a:t>
            </a:r>
            <a:endParaRPr dirty="0"/>
          </a:p>
        </p:txBody>
      </p:sp>
      <p:sp>
        <p:nvSpPr>
          <p:cNvPr id="1339" name="Google Shape;1339;p40"/>
          <p:cNvSpPr txBox="1">
            <a:spLocks noGrp="1"/>
          </p:cNvSpPr>
          <p:nvPr>
            <p:ph type="subTitle" idx="5"/>
          </p:nvPr>
        </p:nvSpPr>
        <p:spPr>
          <a:xfrm>
            <a:off x="5832868" y="2012109"/>
            <a:ext cx="2941393" cy="174475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dirty="0"/>
              <a:t>When it comes to the airline’s sector, the pandemic has thrown the industry into uproar and chaos, it was one of the highly affected industries, as soon as the news of COVID-19 became global</a:t>
            </a:r>
            <a:endParaRPr dirty="0"/>
          </a:p>
        </p:txBody>
      </p:sp>
      <p:sp>
        <p:nvSpPr>
          <p:cNvPr id="1340" name="Google Shape;1340;p40"/>
          <p:cNvSpPr txBox="1">
            <a:spLocks noGrp="1"/>
          </p:cNvSpPr>
          <p:nvPr>
            <p:ph type="title" idx="6"/>
          </p:nvPr>
        </p:nvSpPr>
        <p:spPr>
          <a:xfrm>
            <a:off x="1289096" y="503468"/>
            <a:ext cx="6565800" cy="543599"/>
          </a:xfrm>
          <a:prstGeom prst="rect">
            <a:avLst/>
          </a:prstGeom>
        </p:spPr>
        <p:txBody>
          <a:bodyPr spcFirstLastPara="1" wrap="square" lIns="91425" tIns="91425" rIns="91425" bIns="91425" anchor="ctr" anchorCtr="0">
            <a:noAutofit/>
          </a:bodyPr>
          <a:lstStyle/>
          <a:p>
            <a:pPr lvl="0"/>
            <a:r>
              <a:rPr lang="en-US" sz="3200" dirty="0"/>
              <a:t>Faced by groups</a:t>
            </a:r>
            <a:endParaRPr lang="en-IN" sz="3200" dirty="0"/>
          </a:p>
        </p:txBody>
      </p:sp>
      <p:sp>
        <p:nvSpPr>
          <p:cNvPr id="23" name="Title 22">
            <a:extLst>
              <a:ext uri="{FF2B5EF4-FFF2-40B4-BE49-F238E27FC236}">
                <a16:creationId xmlns:a16="http://schemas.microsoft.com/office/drawing/2014/main" id="{A5627F2B-BE5F-4632-8E3D-3F0AC5178294}"/>
              </a:ext>
            </a:extLst>
          </p:cNvPr>
          <p:cNvSpPr>
            <a:spLocks noGrp="1"/>
          </p:cNvSpPr>
          <p:nvPr>
            <p:ph type="title"/>
          </p:nvPr>
        </p:nvSpPr>
        <p:spPr>
          <a:xfrm>
            <a:off x="719975" y="1555915"/>
            <a:ext cx="2305500" cy="398700"/>
          </a:xfrm>
        </p:spPr>
        <p:txBody>
          <a:bodyPr/>
          <a:lstStyle/>
          <a:p>
            <a:r>
              <a:rPr lang="en-US" dirty="0"/>
              <a:t>Challenge 1</a:t>
            </a:r>
            <a:endParaRPr lang="en-IN" dirty="0"/>
          </a:p>
        </p:txBody>
      </p:sp>
      <p:sp>
        <p:nvSpPr>
          <p:cNvPr id="25" name="Title 24">
            <a:extLst>
              <a:ext uri="{FF2B5EF4-FFF2-40B4-BE49-F238E27FC236}">
                <a16:creationId xmlns:a16="http://schemas.microsoft.com/office/drawing/2014/main" id="{26E791AE-84E2-4A1E-B893-9B56A08CAF37}"/>
              </a:ext>
            </a:extLst>
          </p:cNvPr>
          <p:cNvSpPr>
            <a:spLocks noGrp="1"/>
          </p:cNvSpPr>
          <p:nvPr>
            <p:ph type="title" idx="2"/>
          </p:nvPr>
        </p:nvSpPr>
        <p:spPr>
          <a:xfrm>
            <a:off x="3304009" y="1555915"/>
            <a:ext cx="2305500" cy="398700"/>
          </a:xfrm>
        </p:spPr>
        <p:txBody>
          <a:bodyPr/>
          <a:lstStyle/>
          <a:p>
            <a:r>
              <a:rPr lang="en-US" dirty="0"/>
              <a:t>Challenge 2</a:t>
            </a:r>
            <a:endParaRPr lang="en-IN" dirty="0"/>
          </a:p>
        </p:txBody>
      </p:sp>
      <p:sp>
        <p:nvSpPr>
          <p:cNvPr id="27" name="Title 26">
            <a:extLst>
              <a:ext uri="{FF2B5EF4-FFF2-40B4-BE49-F238E27FC236}">
                <a16:creationId xmlns:a16="http://schemas.microsoft.com/office/drawing/2014/main" id="{AEE612CB-FA89-48A9-9AE1-09AB347D19F1}"/>
              </a:ext>
            </a:extLst>
          </p:cNvPr>
          <p:cNvSpPr>
            <a:spLocks noGrp="1"/>
          </p:cNvSpPr>
          <p:nvPr>
            <p:ph type="title" idx="4"/>
          </p:nvPr>
        </p:nvSpPr>
        <p:spPr>
          <a:xfrm>
            <a:off x="6118525" y="1555915"/>
            <a:ext cx="2305500" cy="398700"/>
          </a:xfrm>
        </p:spPr>
        <p:txBody>
          <a:bodyPr/>
          <a:lstStyle/>
          <a:p>
            <a:r>
              <a:rPr lang="en-US" dirty="0"/>
              <a:t>Challenge 3</a:t>
            </a:r>
            <a:endParaRPr lang="en-IN" dirty="0"/>
          </a:p>
        </p:txBody>
      </p:sp>
    </p:spTree>
    <p:extLst>
      <p:ext uri="{BB962C8B-B14F-4D97-AF65-F5344CB8AC3E}">
        <p14:creationId xmlns:p14="http://schemas.microsoft.com/office/powerpoint/2010/main" val="1880966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27"/>
        <p:cNvGrpSpPr/>
        <p:nvPr/>
      </p:nvGrpSpPr>
      <p:grpSpPr>
        <a:xfrm>
          <a:off x="0" y="0"/>
          <a:ext cx="0" cy="0"/>
          <a:chOff x="0" y="0"/>
          <a:chExt cx="0" cy="0"/>
        </a:xfrm>
      </p:grpSpPr>
      <p:sp>
        <p:nvSpPr>
          <p:cNvPr id="1528" name="Google Shape;1528;p47"/>
          <p:cNvSpPr txBox="1">
            <a:spLocks noGrp="1"/>
          </p:cNvSpPr>
          <p:nvPr>
            <p:ph type="subTitle" idx="1"/>
          </p:nvPr>
        </p:nvSpPr>
        <p:spPr>
          <a:xfrm>
            <a:off x="155796" y="1851394"/>
            <a:ext cx="4571603" cy="2086681"/>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sz="1200" dirty="0"/>
              <a:t>Focusing on the dynamics between governments and big teach this paper examines some of the risks that have been highlighted and aggravated as societies have transitioned at speed to a more virtual way of living. The COVID-19 pandemic has been called the ‘great accelerator’ of digital transformation, with technology at the forefront of countries’ response to the crisis. The experience of the past year has underscored that tech governance must be based on human-centric values that protect the rights of individuals but also work towards a public good.</a:t>
            </a:r>
            <a:endParaRPr sz="1200" dirty="0"/>
          </a:p>
        </p:txBody>
      </p:sp>
      <p:sp>
        <p:nvSpPr>
          <p:cNvPr id="1529" name="Google Shape;1529;p47"/>
          <p:cNvSpPr txBox="1">
            <a:spLocks noGrp="1"/>
          </p:cNvSpPr>
          <p:nvPr>
            <p:ph type="title"/>
          </p:nvPr>
        </p:nvSpPr>
        <p:spPr>
          <a:xfrm>
            <a:off x="155796" y="981403"/>
            <a:ext cx="3189900" cy="105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dirty="0"/>
              <a:t>Conclusion </a:t>
            </a:r>
            <a:endParaRPr sz="3600" dirty="0"/>
          </a:p>
        </p:txBody>
      </p:sp>
      <p:sp>
        <p:nvSpPr>
          <p:cNvPr id="1530" name="Google Shape;1530;p47"/>
          <p:cNvSpPr/>
          <p:nvPr/>
        </p:nvSpPr>
        <p:spPr>
          <a:xfrm>
            <a:off x="4727399" y="1184300"/>
            <a:ext cx="3298916" cy="2317697"/>
          </a:xfrm>
          <a:custGeom>
            <a:avLst/>
            <a:gdLst/>
            <a:ahLst/>
            <a:cxnLst/>
            <a:rect l="l" t="t" r="r" b="b"/>
            <a:pathLst>
              <a:path w="143681" h="100945" extrusionOk="0">
                <a:moveTo>
                  <a:pt x="4864" y="1"/>
                </a:moveTo>
                <a:cubicBezTo>
                  <a:pt x="2159" y="1"/>
                  <a:pt x="0" y="2159"/>
                  <a:pt x="0" y="4864"/>
                </a:cubicBezTo>
                <a:lnTo>
                  <a:pt x="0" y="79607"/>
                </a:lnTo>
                <a:cubicBezTo>
                  <a:pt x="0" y="82312"/>
                  <a:pt x="2159" y="84470"/>
                  <a:pt x="4864" y="84470"/>
                </a:cubicBezTo>
                <a:lnTo>
                  <a:pt x="58299" y="84470"/>
                </a:lnTo>
                <a:lnTo>
                  <a:pt x="57783" y="86810"/>
                </a:lnTo>
                <a:lnTo>
                  <a:pt x="55685" y="95929"/>
                </a:lnTo>
                <a:lnTo>
                  <a:pt x="46141" y="95929"/>
                </a:lnTo>
                <a:cubicBezTo>
                  <a:pt x="45077" y="95929"/>
                  <a:pt x="44226" y="96811"/>
                  <a:pt x="44226" y="97874"/>
                </a:cubicBezTo>
                <a:lnTo>
                  <a:pt x="44226" y="99029"/>
                </a:lnTo>
                <a:cubicBezTo>
                  <a:pt x="44226" y="100093"/>
                  <a:pt x="45077" y="100944"/>
                  <a:pt x="46141" y="100944"/>
                </a:cubicBezTo>
                <a:lnTo>
                  <a:pt x="100458" y="100944"/>
                </a:lnTo>
                <a:cubicBezTo>
                  <a:pt x="101522" y="100944"/>
                  <a:pt x="102404" y="100093"/>
                  <a:pt x="102404" y="99029"/>
                </a:cubicBezTo>
                <a:lnTo>
                  <a:pt x="102404" y="97874"/>
                </a:lnTo>
                <a:cubicBezTo>
                  <a:pt x="102404" y="96811"/>
                  <a:pt x="101522" y="95929"/>
                  <a:pt x="100458" y="95929"/>
                </a:cubicBezTo>
                <a:lnTo>
                  <a:pt x="90914" y="95929"/>
                </a:lnTo>
                <a:lnTo>
                  <a:pt x="88817" y="86810"/>
                </a:lnTo>
                <a:lnTo>
                  <a:pt x="88300" y="84470"/>
                </a:lnTo>
                <a:lnTo>
                  <a:pt x="138818" y="84470"/>
                </a:lnTo>
                <a:cubicBezTo>
                  <a:pt x="141523" y="84470"/>
                  <a:pt x="143681" y="82312"/>
                  <a:pt x="143681" y="79607"/>
                </a:cubicBezTo>
                <a:lnTo>
                  <a:pt x="143681" y="4894"/>
                </a:lnTo>
                <a:cubicBezTo>
                  <a:pt x="143681" y="2220"/>
                  <a:pt x="141492" y="1"/>
                  <a:pt x="1388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45E20051-1A83-4751-A897-7BC084235381}"/>
              </a:ext>
            </a:extLst>
          </p:cNvPr>
          <p:cNvPicPr>
            <a:picLocks noChangeAspect="1"/>
          </p:cNvPicPr>
          <p:nvPr/>
        </p:nvPicPr>
        <p:blipFill>
          <a:blip r:embed="rId3"/>
          <a:stretch>
            <a:fillRect/>
          </a:stretch>
        </p:blipFill>
        <p:spPr>
          <a:xfrm>
            <a:off x="4969059" y="1351279"/>
            <a:ext cx="2785579" cy="1615441"/>
          </a:xfrm>
          <a:prstGeom prst="roundRect">
            <a:avLst>
              <a:gd name="adj" fmla="val 8594"/>
            </a:avLst>
          </a:prstGeom>
          <a:solidFill>
            <a:srgbClr val="FFFFFF">
              <a:shade val="85000"/>
            </a:srgbClr>
          </a:solidFill>
          <a:ln>
            <a:noFill/>
          </a:ln>
          <a:effectLst/>
        </p:spPr>
      </p:pic>
    </p:spTree>
  </p:cSld>
  <p:clrMapOvr>
    <a:masterClrMapping/>
  </p:clrMapOvr>
</p:sld>
</file>

<file path=ppt/theme/theme1.xml><?xml version="1.0" encoding="utf-8"?>
<a:theme xmlns:a="http://schemas.openxmlformats.org/drawingml/2006/main" name="Lessons Learned about COVID-19 by Slidesgo">
  <a:themeElements>
    <a:clrScheme name="Simple Light">
      <a:dk1>
        <a:srgbClr val="0B68BE"/>
      </a:dk1>
      <a:lt1>
        <a:srgbClr val="FAF2EC"/>
      </a:lt1>
      <a:dk2>
        <a:srgbClr val="292828"/>
      </a:dk2>
      <a:lt2>
        <a:srgbClr val="FFFFFF"/>
      </a:lt2>
      <a:accent1>
        <a:srgbClr val="FFB659"/>
      </a:accent1>
      <a:accent2>
        <a:srgbClr val="FE9744"/>
      </a:accent2>
      <a:accent3>
        <a:srgbClr val="F9CB9C"/>
      </a:accent3>
      <a:accent4>
        <a:srgbClr val="E85F57"/>
      </a:accent4>
      <a:accent5>
        <a:srgbClr val="4B4381"/>
      </a:accent5>
      <a:accent6>
        <a:srgbClr val="48C9FF"/>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401</TotalTime>
  <Words>690</Words>
  <Application>Microsoft Office PowerPoint</Application>
  <PresentationFormat>On-screen Show (16:9)</PresentationFormat>
  <Paragraphs>58</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Roboto</vt:lpstr>
      <vt:lpstr>Open Sans</vt:lpstr>
      <vt:lpstr>Arial</vt:lpstr>
      <vt:lpstr>Black Han Sans</vt:lpstr>
      <vt:lpstr>Lessons Learned about COVID-19 by Slidesgo</vt:lpstr>
      <vt:lpstr>Opportunities and Challenges in the wake of covid-19</vt:lpstr>
      <vt:lpstr>Sayan Dutta</vt:lpstr>
      <vt:lpstr>Acknowledgement </vt:lpstr>
      <vt:lpstr>Introduction</vt:lpstr>
      <vt:lpstr>01</vt:lpstr>
      <vt:lpstr>Challenges</vt:lpstr>
      <vt:lpstr>Faced by individuals </vt:lpstr>
      <vt:lpstr>Faced by groups</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Lessons Learned about COVID-19</dc:title>
  <dc:creator>Raja</dc:creator>
  <cp:lastModifiedBy>RAJA SAHA</cp:lastModifiedBy>
  <cp:revision>15</cp:revision>
  <dcterms:modified xsi:type="dcterms:W3CDTF">2022-06-06T12:41:56Z</dcterms:modified>
</cp:coreProperties>
</file>